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73" r:id="rId6"/>
    <p:sldId id="262" r:id="rId7"/>
    <p:sldId id="263" r:id="rId8"/>
    <p:sldId id="265" r:id="rId9"/>
    <p:sldId id="296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0" r:id="rId25"/>
    <p:sldId id="261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91" r:id="rId35"/>
    <p:sldId id="292" r:id="rId36"/>
    <p:sldId id="289" r:id="rId37"/>
    <p:sldId id="290" r:id="rId38"/>
    <p:sldId id="264" r:id="rId39"/>
    <p:sldId id="294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0063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6848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5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3395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400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63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1888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993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2375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8606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992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2129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1165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6718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020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098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6EAAC-4BB8-4E7B-BCEC-7A4ECBAAF54F}" type="datetimeFigureOut">
              <a:rPr lang="sr-Latn-RS" smtClean="0"/>
              <a:t>16.10.2023.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06ED1E6-FE3B-4053-AF05-E3BA5A8990D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656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36463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studentska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mobilnost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2023.</a:t>
            </a:r>
            <a:endParaRPr lang="sr-Latn-R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1954" y="6238223"/>
            <a:ext cx="3142142" cy="41359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</a:t>
            </a:r>
            <a:r>
              <a:rPr lang="sr-Latn-R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 Milanović</a:t>
            </a:r>
            <a:endParaRPr lang="sr-Latn-R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0649" y="5005511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</a:t>
            </a: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</a:t>
            </a: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ity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</a:t>
            </a: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2023.</a:t>
            </a:r>
            <a:endParaRPr lang="sr-Latn-RS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7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205823"/>
            <a:ext cx="8596668" cy="1201271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AŽD Praha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only just begun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492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080"/>
            <a:ext cx="4769225" cy="35769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69224" cy="3576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5" y="1"/>
            <a:ext cx="4504777" cy="6857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88" y="3774141"/>
            <a:ext cx="4111811" cy="3083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88" y="0"/>
            <a:ext cx="4111811" cy="3774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31" y="197222"/>
            <a:ext cx="8596668" cy="1228165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Obilazak kompanije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 of the company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9250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4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32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0"/>
            <a:ext cx="47243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711" y="206189"/>
            <a:ext cx="8596668" cy="1192306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Obilazak kompanije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 of the company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180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3082"/>
            <a:ext cx="8596668" cy="1201271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Izlazak na teren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in the field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3" y="1230546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68" y="2350715"/>
            <a:ext cx="3213847" cy="428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3" y="1326776"/>
            <a:ext cx="2652432" cy="353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43" y="2635624"/>
            <a:ext cx="3000165" cy="400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5500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295"/>
            <a:ext cx="6096000" cy="3630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-1"/>
            <a:ext cx="6096000" cy="355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227295"/>
            <a:ext cx="6096000" cy="3630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43434"/>
            <a:ext cx="8596668" cy="1192306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Popravke i dijagnostika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Repairs and diagnostics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177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50" y="-1"/>
            <a:ext cx="3180230" cy="42403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1340" cy="31735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29" y="0"/>
            <a:ext cx="5283199" cy="3962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" y="3173506"/>
            <a:ext cx="4912657" cy="36844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57" y="3550617"/>
            <a:ext cx="4409843" cy="33073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53" y="270588"/>
            <a:ext cx="8596668" cy="1219200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Poligon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yourself</a:t>
            </a:r>
            <a:endParaRPr lang="sr-Latn-R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86" y="3550617"/>
            <a:ext cx="4407645" cy="33057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34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71" y="2805953"/>
            <a:ext cx="5402729" cy="40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29" y="-1"/>
            <a:ext cx="4858871" cy="364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2" y="-1"/>
            <a:ext cx="3502212" cy="26266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5249" cy="38814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64" y="251012"/>
            <a:ext cx="8596668" cy="1320800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Poligon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yourself</a:t>
            </a:r>
            <a:endParaRPr 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3" y="2626659"/>
            <a:ext cx="3173506" cy="423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282"/>
            <a:ext cx="4159623" cy="3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935" y="241860"/>
            <a:ext cx="8596668" cy="1320800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Poligon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product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1" y="1550707"/>
            <a:ext cx="6020548" cy="451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9" y="2007907"/>
            <a:ext cx="6275543" cy="470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1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1859" cy="45988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0"/>
            <a:ext cx="6060141" cy="4545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29" y="3675528"/>
            <a:ext cx="4243295" cy="3182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5528"/>
            <a:ext cx="4243296" cy="3182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0329"/>
            <a:ext cx="10053419" cy="1210236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Pruga za vozove bez vozača – u pripremi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Driverless track – work in progress</a:t>
            </a:r>
            <a:endParaRPr lang="sr-Latn-R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05" y="3675529"/>
            <a:ext cx="4243295" cy="31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7224"/>
            <a:ext cx="8596668" cy="1219200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Poseta CDP-u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to CDP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" y="1416424"/>
            <a:ext cx="4912657" cy="368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197224"/>
            <a:ext cx="4972422" cy="372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2" y="3057990"/>
            <a:ext cx="4935197" cy="370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8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9294"/>
            <a:ext cx="8596668" cy="1751106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Polazak na put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journey begins</a:t>
            </a:r>
            <a:endParaRPr lang="sr-Latn-RS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28" y="2097460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331" y="2097506"/>
            <a:ext cx="5175623" cy="3881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0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6188"/>
            <a:ext cx="8596668" cy="1210236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Poseta CDP-u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to CDP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5" y="1416424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48" y="206188"/>
            <a:ext cx="4580965" cy="343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128682"/>
            <a:ext cx="4817035" cy="36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4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7224"/>
            <a:ext cx="8596668" cy="1192305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Poseta CDP-u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to CDP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9" y="1488235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659" y="385482"/>
            <a:ext cx="4817035" cy="36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88" y="2994212"/>
            <a:ext cx="5115859" cy="383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9" y="3657602"/>
            <a:ext cx="4144432" cy="31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9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24118"/>
            <a:ext cx="8596668" cy="1210235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Poseta CDP-u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to CDP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2" y="1434353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66" y="224118"/>
            <a:ext cx="5366871" cy="40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49" y="3576917"/>
            <a:ext cx="4228352" cy="317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3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8259"/>
            <a:ext cx="10035490" cy="2420470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Računarsko odeljenje, GSM-R, projektovanje, simulator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sector, GSM-R, system designing and planing, simulator </a:t>
            </a:r>
            <a:endParaRPr lang="sr-Latn-RS" dirty="0"/>
          </a:p>
        </p:txBody>
      </p:sp>
      <p:pic>
        <p:nvPicPr>
          <p:cNvPr id="1026" name="Picture 2" descr="Elderly woman caught taking accidental selfie at Sochi during ice hockey  match | Daily Mail Onlin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17197"/>
          <a:stretch/>
        </p:blipFill>
        <p:spPr bwMode="auto">
          <a:xfrm>
            <a:off x="3198408" y="2608729"/>
            <a:ext cx="4993341" cy="4094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X (Praha, Žižkov) • Firmy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79294"/>
            <a:ext cx="8596668" cy="1320800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Slobodno vreme i obilasci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time and tourism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889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245" y="233082"/>
            <a:ext cx="9587510" cy="1828800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Oppenheimer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I am become death, the destroyer of worlds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297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6" r="19005"/>
          <a:stretch/>
        </p:blipFill>
        <p:spPr>
          <a:xfrm>
            <a:off x="0" y="0"/>
            <a:ext cx="2752166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5" y="0"/>
            <a:ext cx="5175245" cy="3881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436"/>
            <a:ext cx="2232423" cy="2976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23" y="3881435"/>
            <a:ext cx="2232424" cy="2976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10" y="-1"/>
            <a:ext cx="426459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700" y="197224"/>
            <a:ext cx="8596668" cy="1246094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endParaRPr lang="sr-Latn-R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58" y="3881434"/>
            <a:ext cx="3968752" cy="29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13" y="1"/>
            <a:ext cx="2384611" cy="31794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5" y="-1"/>
            <a:ext cx="2279274" cy="317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08" y="3179482"/>
            <a:ext cx="4904691" cy="3678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4612" cy="317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658" y="3639296"/>
            <a:ext cx="3678518" cy="2758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528" y="251011"/>
            <a:ext cx="8596668" cy="1228164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6620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1800" y="431801"/>
            <a:ext cx="34544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8258" y="431800"/>
            <a:ext cx="3454401" cy="2590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9058" y="431802"/>
            <a:ext cx="3454402" cy="259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3850" y="3879850"/>
            <a:ext cx="3403600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3454400"/>
            <a:ext cx="2552700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58" y="3454398"/>
            <a:ext cx="4495798" cy="340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16" y="-1"/>
            <a:ext cx="4421083" cy="3454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593" y="242047"/>
            <a:ext cx="8596668" cy="1228164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endParaRPr lang="sr-Latn-R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4398"/>
            <a:ext cx="2590057" cy="34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19"/>
            <a:ext cx="4473388" cy="33550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5" y="-10319"/>
            <a:ext cx="3935506" cy="6868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722"/>
            <a:ext cx="4303059" cy="3513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3333516"/>
            <a:ext cx="4628777" cy="352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9" y="-10319"/>
            <a:ext cx="4458447" cy="3343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14" y="206188"/>
            <a:ext cx="8596668" cy="1320800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788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0330"/>
            <a:ext cx="8596668" cy="1219200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Dolazak u mesto boravka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Arrival at the place of accommodation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74" y="1389530"/>
            <a:ext cx="7064188" cy="5298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1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12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97224"/>
            <a:ext cx="8596668" cy="1320800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937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19"/>
            <a:ext cx="4890558" cy="366791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7600"/>
            <a:ext cx="4267201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7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657601"/>
            <a:ext cx="42672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43" y="-10319"/>
            <a:ext cx="4890558" cy="3667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12" y="1509060"/>
            <a:ext cx="2864720" cy="2148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59" y="-10321"/>
            <a:ext cx="2410884" cy="1808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7" y="188259"/>
            <a:ext cx="8596668" cy="1320800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Budimpešta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58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24118"/>
            <a:ext cx="8596668" cy="1272988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Sziget festival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 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03" y="152494"/>
            <a:ext cx="5665569" cy="424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" y="1930400"/>
            <a:ext cx="6358965" cy="476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70" y="4401671"/>
            <a:ext cx="3062942" cy="229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6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66022" cy="34245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1" y="2306916"/>
            <a:ext cx="3144618" cy="2339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r="26479"/>
          <a:stretch/>
        </p:blipFill>
        <p:spPr>
          <a:xfrm>
            <a:off x="9661960" y="3368136"/>
            <a:ext cx="2519082" cy="3489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2" y="3420037"/>
            <a:ext cx="4566023" cy="3437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1" y="4499536"/>
            <a:ext cx="3144618" cy="2358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89" y="1"/>
            <a:ext cx="4497294" cy="3372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1" y="0"/>
            <a:ext cx="3144618" cy="2306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022" y="206188"/>
            <a:ext cx="8596668" cy="1228165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</a:t>
            </a:r>
            <a:endParaRPr lang="sr-Latn-R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r="32940"/>
          <a:stretch/>
        </p:blipFill>
        <p:spPr>
          <a:xfrm>
            <a:off x="7698689" y="3368137"/>
            <a:ext cx="2008094" cy="34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" y="412565"/>
            <a:ext cx="5067797" cy="380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04" y="2021540"/>
            <a:ext cx="2783541" cy="371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3" y="456267"/>
            <a:ext cx="3818965" cy="28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83" y="3683374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54" y="3591673"/>
            <a:ext cx="4237068" cy="317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781" y="286870"/>
            <a:ext cx="8596668" cy="1192306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952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528917"/>
            <a:ext cx="4258233" cy="319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8" y="3268653"/>
            <a:ext cx="4769224" cy="357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60" y="71059"/>
            <a:ext cx="4805083" cy="3603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957" y="163604"/>
            <a:ext cx="8596668" cy="1210235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Hrana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sr-Latn-R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" y="3195731"/>
            <a:ext cx="4745317" cy="355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5"/>
          <a:stretch/>
        </p:blipFill>
        <p:spPr>
          <a:xfrm>
            <a:off x="4192314" y="1434353"/>
            <a:ext cx="3575053" cy="276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5249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4" y="0"/>
            <a:ext cx="2568389" cy="3424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4" y="0"/>
            <a:ext cx="2568389" cy="3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60" y="3388660"/>
            <a:ext cx="2612090" cy="3482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35" y="3397624"/>
            <a:ext cx="2600325" cy="3467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624"/>
            <a:ext cx="4613835" cy="3460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663" y="197223"/>
            <a:ext cx="8596668" cy="1320800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Pivo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Beer</a:t>
            </a:r>
            <a:endParaRPr lang="sr-Latn-R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89" y="3384178"/>
            <a:ext cx="2572247" cy="3473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86" y="0"/>
            <a:ext cx="2571750" cy="33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0" y="377971"/>
            <a:ext cx="3670548" cy="489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9" y="233082"/>
            <a:ext cx="5274236" cy="395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34" y="3065928"/>
            <a:ext cx="4769224" cy="357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236" y="233082"/>
            <a:ext cx="8596668" cy="1228165"/>
          </a:xfrm>
        </p:spPr>
        <p:txBody>
          <a:bodyPr/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Pivo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Beer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0205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82" y="0"/>
            <a:ext cx="4643717" cy="3482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83" y="3375213"/>
            <a:ext cx="4643718" cy="3482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3375215"/>
            <a:ext cx="4643715" cy="3482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6" y="0"/>
            <a:ext cx="4500284" cy="337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3" y="-1"/>
            <a:ext cx="3055345" cy="4073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792"/>
            <a:ext cx="3712279" cy="2784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082" y="295835"/>
            <a:ext cx="8901953" cy="1320800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Pravdanje troškova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to keep tabs on how much you drink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63" y="1912470"/>
            <a:ext cx="5857190" cy="3294670"/>
          </a:xfrm>
        </p:spPr>
      </p:pic>
    </p:spTree>
    <p:extLst>
      <p:ext uri="{BB962C8B-B14F-4D97-AF65-F5344CB8AC3E}">
        <p14:creationId xmlns:p14="http://schemas.microsoft.com/office/powerpoint/2010/main" val="32543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233082"/>
            <a:ext cx="8596668" cy="1401482"/>
          </a:xfrm>
        </p:spPr>
        <p:txBody>
          <a:bodyPr>
            <a:normAutofit/>
          </a:bodyPr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AŽD Praha</a:t>
            </a:r>
            <a:endParaRPr lang="sr-Latn-RS" dirty="0"/>
          </a:p>
        </p:txBody>
      </p:sp>
      <p:sp>
        <p:nvSpPr>
          <p:cNvPr id="5" name="TextBox 4"/>
          <p:cNvSpPr txBox="1"/>
          <p:nvPr/>
        </p:nvSpPr>
        <p:spPr>
          <a:xfrm>
            <a:off x="340658" y="5459506"/>
            <a:ext cx="996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Vidimo se uskoro, ako išta bar na pivu</a:t>
            </a:r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you soon, if anything to get some beer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11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89530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7334" y="170330"/>
            <a:ext cx="8596668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Dolazak u mesto boravka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Arrival at the place of accommodation</a:t>
            </a:r>
            <a:endParaRPr lang="sr-Latn-R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6" y="1864659"/>
            <a:ext cx="3674409" cy="489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8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ravel Credit Cards | World Mastercard - Best Credit Card for International  Tra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75" y="2858691"/>
            <a:ext cx="3544234" cy="1993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6188"/>
            <a:ext cx="8596668" cy="1246094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Plaćanja, menjanje novca, bankomati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Paying, money exchange, ATM-s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2" y="1914789"/>
            <a:ext cx="2910150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Matt Harris on X: &quot;Euronet out here trying to charge me a 13% mark up at  the ATM in Italy! https://t.co/rLZ33A7uvn&quot; / 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92" y="1595734"/>
            <a:ext cx="4519549" cy="4519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7334" y="170330"/>
            <a:ext cx="8596668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 pre srediti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to do ASAP</a:t>
            </a:r>
            <a:endParaRPr lang="sr-Latn-R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6" b="25790"/>
          <a:stretch/>
        </p:blipFill>
        <p:spPr>
          <a:xfrm>
            <a:off x="2250141" y="1980960"/>
            <a:ext cx="3056964" cy="229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2" y="4849906"/>
            <a:ext cx="4006300" cy="118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53" y="916768"/>
            <a:ext cx="2555500" cy="567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945341" y="4939553"/>
            <a:ext cx="906141" cy="98611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Rectangle 9"/>
          <p:cNvSpPr/>
          <p:nvPr/>
        </p:nvSpPr>
        <p:spPr>
          <a:xfrm>
            <a:off x="3845858" y="4948518"/>
            <a:ext cx="906141" cy="98611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2971585" y="6349548"/>
            <a:ext cx="134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Aplikacije</a:t>
            </a:r>
            <a:endParaRPr lang="sr-Latn-R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723" y="1602099"/>
            <a:ext cx="353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Kartica za telefon / Internet</a:t>
            </a:r>
            <a:endParaRPr lang="sr-Latn-R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5870" y="4345214"/>
            <a:ext cx="330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Karta za prevoz i mape</a:t>
            </a:r>
            <a:endParaRPr lang="sr-Latn-R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own Arrow 13"/>
          <p:cNvSpPr/>
          <p:nvPr/>
        </p:nvSpPr>
        <p:spPr>
          <a:xfrm rot="18228329">
            <a:off x="1775012" y="2088776"/>
            <a:ext cx="475129" cy="31376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own Arrow 14"/>
          <p:cNvSpPr/>
          <p:nvPr/>
        </p:nvSpPr>
        <p:spPr>
          <a:xfrm rot="7891098">
            <a:off x="2554229" y="6149176"/>
            <a:ext cx="381278" cy="268051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6" name="Right Arrow 15"/>
          <p:cNvSpPr/>
          <p:nvPr/>
        </p:nvSpPr>
        <p:spPr>
          <a:xfrm rot="18260411">
            <a:off x="6875930" y="4025394"/>
            <a:ext cx="367553" cy="36892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237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7334" y="170330"/>
            <a:ext cx="8596668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Studentska potrošačka korpa</a:t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shopping list</a:t>
            </a:r>
            <a:endParaRPr lang="sr-Latn-R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89530"/>
            <a:ext cx="5641788" cy="423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63" y="1866084"/>
            <a:ext cx="5185677" cy="388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85" y="2590258"/>
            <a:ext cx="2380531" cy="423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9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89" y="1398494"/>
            <a:ext cx="5045954" cy="378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2" y="1398494"/>
            <a:ext cx="3502888" cy="467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6188"/>
            <a:ext cx="8596668" cy="1192306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Gradski prevoz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transportation</a:t>
            </a:r>
            <a:endParaRPr 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2" y="2590800"/>
            <a:ext cx="5509042" cy="413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52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6188"/>
            <a:ext cx="8596668" cy="1192306"/>
          </a:xfrm>
        </p:spPr>
        <p:txBody>
          <a:bodyPr/>
          <a:lstStyle/>
          <a:p>
            <a:pPr algn="ctr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Gradski prevoz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transportation</a:t>
            </a:r>
            <a:endParaRPr lang="sr-Latn-R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59" y="1398494"/>
            <a:ext cx="3251896" cy="433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0" y="1260471"/>
            <a:ext cx="2839995" cy="37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2"/>
          <a:stretch/>
        </p:blipFill>
        <p:spPr>
          <a:xfrm>
            <a:off x="2099705" y="2890664"/>
            <a:ext cx="2686359" cy="3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804" y="2900827"/>
            <a:ext cx="4265209" cy="319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6" r="32"/>
          <a:stretch/>
        </p:blipFill>
        <p:spPr>
          <a:xfrm>
            <a:off x="9380484" y="569541"/>
            <a:ext cx="2420405" cy="393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7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590</TotalTime>
  <Words>129</Words>
  <Application>Microsoft Office PowerPoint</Application>
  <PresentationFormat>Widescreen</PresentationFormat>
  <Paragraphs>45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Trebuchet MS</vt:lpstr>
      <vt:lpstr>Wingdings 3</vt:lpstr>
      <vt:lpstr>Facet</vt:lpstr>
      <vt:lpstr>ERASMUS + studentska mobilnost Prag 2023.</vt:lpstr>
      <vt:lpstr>Polazak na put The journey begins</vt:lpstr>
      <vt:lpstr>Dolazak u mesto boravka Arrival at the place of accommodation</vt:lpstr>
      <vt:lpstr>PowerPoint Presentation</vt:lpstr>
      <vt:lpstr>Plaćanja, menjanje novca, bankomati Paying, money exchange, ATM-s</vt:lpstr>
      <vt:lpstr>PowerPoint Presentation</vt:lpstr>
      <vt:lpstr>PowerPoint Presentation</vt:lpstr>
      <vt:lpstr>Gradski prevoz City transportation</vt:lpstr>
      <vt:lpstr>Gradski prevoz City transportation</vt:lpstr>
      <vt:lpstr>AŽD Praha We have only just begun</vt:lpstr>
      <vt:lpstr>Obilazak kompanije Tour of the company</vt:lpstr>
      <vt:lpstr>Obilazak kompanije Tour of the company</vt:lpstr>
      <vt:lpstr>Izlazak na teren Out in the field</vt:lpstr>
      <vt:lpstr>Popravke i dijagnostika Repairs and diagnostics</vt:lpstr>
      <vt:lpstr>Poligon Do it yourself</vt:lpstr>
      <vt:lpstr>Poligon Do it yourself</vt:lpstr>
      <vt:lpstr>Poligon End product</vt:lpstr>
      <vt:lpstr>Pruga za vozove bez vozača – u pripremi Driverless track – work in progress</vt:lpstr>
      <vt:lpstr>Poseta CDP-u Visit to CDP</vt:lpstr>
      <vt:lpstr>Poseta CDP-u Visit to CDP</vt:lpstr>
      <vt:lpstr>Poseta CDP-u Visit to CDP</vt:lpstr>
      <vt:lpstr>Poseta CDP-u Visit to CDP</vt:lpstr>
      <vt:lpstr>Računarsko odeljenje, GSM-R, projektovanje, simulator Computer sector, GSM-R, system designing and planing, simulator </vt:lpstr>
      <vt:lpstr>Slobodno vreme i obilasci Free time and tourism</vt:lpstr>
      <vt:lpstr>Oppenheimer Now I am become death, the destroyer of worlds</vt:lpstr>
      <vt:lpstr>Prag Prague</vt:lpstr>
      <vt:lpstr>Prag Prague</vt:lpstr>
      <vt:lpstr>Prag Prague</vt:lpstr>
      <vt:lpstr>Prag Prague</vt:lpstr>
      <vt:lpstr>Prag Prague</vt:lpstr>
      <vt:lpstr>Budimpešta Budapest</vt:lpstr>
      <vt:lpstr>Sziget festival Budapest </vt:lpstr>
      <vt:lpstr>Brno Brno</vt:lpstr>
      <vt:lpstr>Hrana Food</vt:lpstr>
      <vt:lpstr>Hrana Food</vt:lpstr>
      <vt:lpstr>Pivo Beer</vt:lpstr>
      <vt:lpstr>Pivo Beer</vt:lpstr>
      <vt:lpstr>Pravdanje troškova Got to keep tabs on how much you drink</vt:lpstr>
      <vt:lpstr>Hvala na pažnji Thanks AŽD Praha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studentska mobilnost Prag 2023.</dc:title>
  <dc:creator>Zorica</dc:creator>
  <cp:lastModifiedBy>Windows User</cp:lastModifiedBy>
  <cp:revision>42</cp:revision>
  <dcterms:created xsi:type="dcterms:W3CDTF">2023-10-16T09:48:41Z</dcterms:created>
  <dcterms:modified xsi:type="dcterms:W3CDTF">2023-10-16T21:54:40Z</dcterms:modified>
</cp:coreProperties>
</file>