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78" r:id="rId2"/>
    <p:sldId id="275" r:id="rId3"/>
    <p:sldId id="277" r:id="rId4"/>
    <p:sldId id="256" r:id="rId5"/>
    <p:sldId id="259" r:id="rId6"/>
    <p:sldId id="258" r:id="rId7"/>
    <p:sldId id="268" r:id="rId8"/>
    <p:sldId id="270" r:id="rId9"/>
    <p:sldId id="280" r:id="rId10"/>
    <p:sldId id="279" r:id="rId11"/>
    <p:sldId id="281" r:id="rId12"/>
    <p:sldId id="282" r:id="rId13"/>
    <p:sldId id="283" r:id="rId14"/>
    <p:sldId id="291" r:id="rId15"/>
    <p:sldId id="284" r:id="rId16"/>
    <p:sldId id="285" r:id="rId17"/>
    <p:sldId id="286" r:id="rId18"/>
    <p:sldId id="287" r:id="rId19"/>
    <p:sldId id="288" r:id="rId20"/>
    <p:sldId id="289" r:id="rId21"/>
    <p:sldId id="290" r:id="rId22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CCCC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4" autoAdjust="0"/>
    <p:restoredTop sz="94464" autoAdjust="0"/>
  </p:normalViewPr>
  <p:slideViewPr>
    <p:cSldViewPr snapToGrid="0">
      <p:cViewPr varScale="1">
        <p:scale>
          <a:sx n="73" d="100"/>
          <a:sy n="73" d="100"/>
        </p:scale>
        <p:origin x="6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="" xmlns:a16="http://schemas.microsoft.com/office/drawing/2014/main" id="{CEC2388B-9682-456B-BAFC-BC6E5923F1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F0C69374-0608-4B4E-A628-5ADC982F7EA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A7D7A7-5FDA-43E2-A909-EDE14545716A}" type="datetimeFigureOut">
              <a:rPr lang="en-US" smtClean="0"/>
              <a:t>10/18/2023</a:t>
            </a:fld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5D18C291-DCC0-4556-A0B1-3486CA5973D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873B41F3-E16E-4DA2-86F9-D91935874A3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5AD83-A548-4871-A7DC-44D23B64A4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8620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87587-71D2-4E1E-8AE8-7502FA282235}" type="datetimeFigureOut">
              <a:rPr lang="es-AR" smtClean="0"/>
              <a:t>18/10/2023</a:t>
            </a:fld>
            <a:endParaRPr lang="es-AR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DE407-7F78-40CF-8AFF-10FDE29806C7}" type="slidenum">
              <a:rPr lang="es-AR" smtClean="0"/>
              <a:t>‹#›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588775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Slidesgeek.com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DE407-7F78-40CF-8AFF-10FDE29806C7}" type="slidenum">
              <a:rPr lang="es-AR" smtClean="0"/>
              <a:t>2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764242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bruce-mars-8YG31Xn4dSw-unsplash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DE407-7F78-40CF-8AFF-10FDE29806C7}" type="slidenum">
              <a:rPr lang="es-AR" smtClean="0"/>
              <a:t>3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775103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gustavo-alves-YOXSC4zRcxw-unsplash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DE407-7F78-40CF-8AFF-10FDE29806C7}" type="slidenum">
              <a:rPr lang="es-AR" smtClean="0"/>
              <a:t>4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694451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keila-hotzel-lFmuWU0tv4M-unsplash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DE407-7F78-40CF-8AFF-10FDE29806C7}" type="slidenum">
              <a:rPr lang="es-AR" smtClean="0"/>
              <a:t>7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621609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bre: forma 6">
            <a:extLst>
              <a:ext uri="{FF2B5EF4-FFF2-40B4-BE49-F238E27FC236}">
                <a16:creationId xmlns="" xmlns:a16="http://schemas.microsoft.com/office/drawing/2014/main" id="{0E19D99F-A6DB-4C9D-98ED-935B617B7CB0}"/>
              </a:ext>
            </a:extLst>
          </p:cNvPr>
          <p:cNvSpPr/>
          <p:nvPr userDrawn="1"/>
        </p:nvSpPr>
        <p:spPr>
          <a:xfrm>
            <a:off x="11311255" y="6056630"/>
            <a:ext cx="593090" cy="593090"/>
          </a:xfrm>
          <a:custGeom>
            <a:avLst/>
            <a:gdLst>
              <a:gd name="connsiteX0" fmla="*/ 593090 w 593090"/>
              <a:gd name="connsiteY0" fmla="*/ 296545 h 593090"/>
              <a:gd name="connsiteX1" fmla="*/ 296545 w 593090"/>
              <a:gd name="connsiteY1" fmla="*/ 593090 h 593090"/>
              <a:gd name="connsiteX2" fmla="*/ 0 w 593090"/>
              <a:gd name="connsiteY2" fmla="*/ 296545 h 593090"/>
              <a:gd name="connsiteX3" fmla="*/ 296545 w 593090"/>
              <a:gd name="connsiteY3" fmla="*/ 0 h 593090"/>
              <a:gd name="connsiteX4" fmla="*/ 593090 w 593090"/>
              <a:gd name="connsiteY4" fmla="*/ 296545 h 59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090" h="593090">
                <a:moveTo>
                  <a:pt x="593090" y="296545"/>
                </a:moveTo>
                <a:cubicBezTo>
                  <a:pt x="593090" y="460322"/>
                  <a:pt x="460322" y="593090"/>
                  <a:pt x="296545" y="593090"/>
                </a:cubicBezTo>
                <a:cubicBezTo>
                  <a:pt x="132767" y="593090"/>
                  <a:pt x="0" y="460322"/>
                  <a:pt x="0" y="296545"/>
                </a:cubicBezTo>
                <a:cubicBezTo>
                  <a:pt x="0" y="132768"/>
                  <a:pt x="132768" y="0"/>
                  <a:pt x="296545" y="0"/>
                </a:cubicBezTo>
                <a:cubicBezTo>
                  <a:pt x="460323" y="0"/>
                  <a:pt x="593090" y="132768"/>
                  <a:pt x="593090" y="296545"/>
                </a:cubicBezTo>
                <a:close/>
              </a:path>
            </a:pathLst>
          </a:custGeom>
          <a:solidFill>
            <a:schemeClr val="bg2"/>
          </a:solidFill>
          <a:ln w="6350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AR" dirty="0"/>
          </a:p>
        </p:txBody>
      </p:sp>
      <p:sp>
        <p:nvSpPr>
          <p:cNvPr id="8" name="Forma libre: forma 7">
            <a:extLst>
              <a:ext uri="{FF2B5EF4-FFF2-40B4-BE49-F238E27FC236}">
                <a16:creationId xmlns="" xmlns:a16="http://schemas.microsoft.com/office/drawing/2014/main" id="{B017CC65-ED77-4A6A-8CB3-7F9B68EE8609}"/>
              </a:ext>
            </a:extLst>
          </p:cNvPr>
          <p:cNvSpPr/>
          <p:nvPr userDrawn="1"/>
        </p:nvSpPr>
        <p:spPr>
          <a:xfrm>
            <a:off x="1390650" y="6531812"/>
            <a:ext cx="4391024" cy="326188"/>
          </a:xfrm>
          <a:custGeom>
            <a:avLst/>
            <a:gdLst>
              <a:gd name="connsiteX0" fmla="*/ 0 w 12192000"/>
              <a:gd name="connsiteY0" fmla="*/ 0 h 504825"/>
              <a:gd name="connsiteX1" fmla="*/ 12192000 w 12192000"/>
              <a:gd name="connsiteY1" fmla="*/ 0 h 504825"/>
              <a:gd name="connsiteX2" fmla="*/ 12192000 w 12192000"/>
              <a:gd name="connsiteY2" fmla="*/ 504825 h 504825"/>
              <a:gd name="connsiteX3" fmla="*/ 0 w 12192000"/>
              <a:gd name="connsiteY3" fmla="*/ 504825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4825">
                <a:moveTo>
                  <a:pt x="0" y="0"/>
                </a:moveTo>
                <a:lnTo>
                  <a:pt x="12192000" y="0"/>
                </a:lnTo>
                <a:lnTo>
                  <a:pt x="12192000" y="504825"/>
                </a:lnTo>
                <a:lnTo>
                  <a:pt x="0" y="504825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s-AR" dirty="0"/>
          </a:p>
        </p:txBody>
      </p:sp>
      <p:grpSp>
        <p:nvGrpSpPr>
          <p:cNvPr id="9" name="Grupo 8">
            <a:extLst>
              <a:ext uri="{FF2B5EF4-FFF2-40B4-BE49-F238E27FC236}">
                <a16:creationId xmlns="" xmlns:a16="http://schemas.microsoft.com/office/drawing/2014/main" id="{33D62318-CA5C-4DBE-949E-D196DFD9C515}"/>
              </a:ext>
            </a:extLst>
          </p:cNvPr>
          <p:cNvGrpSpPr/>
          <p:nvPr userDrawn="1"/>
        </p:nvGrpSpPr>
        <p:grpSpPr>
          <a:xfrm>
            <a:off x="9841865" y="400050"/>
            <a:ext cx="2062479" cy="503554"/>
            <a:chOff x="9841865" y="400050"/>
            <a:chExt cx="2062479" cy="503554"/>
          </a:xfrm>
          <a:solidFill>
            <a:schemeClr val="accent1"/>
          </a:solidFill>
        </p:grpSpPr>
        <p:sp>
          <p:nvSpPr>
            <p:cNvPr id="10" name="Forma libre: forma 9">
              <a:extLst>
                <a:ext uri="{FF2B5EF4-FFF2-40B4-BE49-F238E27FC236}">
                  <a16:creationId xmlns="" xmlns:a16="http://schemas.microsoft.com/office/drawing/2014/main" id="{D87D8444-146A-4850-A675-1DF59A6DAAB1}"/>
                </a:ext>
              </a:extLst>
            </p:cNvPr>
            <p:cNvSpPr/>
            <p:nvPr/>
          </p:nvSpPr>
          <p:spPr>
            <a:xfrm>
              <a:off x="9841865" y="75628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="" xmlns:a16="http://schemas.microsoft.com/office/drawing/2014/main" id="{FCA453E0-4F5A-42CD-8166-EFCAB54D1903}"/>
                </a:ext>
              </a:extLst>
            </p:cNvPr>
            <p:cNvSpPr/>
            <p:nvPr/>
          </p:nvSpPr>
          <p:spPr>
            <a:xfrm>
              <a:off x="10028555" y="5778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="" xmlns:a16="http://schemas.microsoft.com/office/drawing/2014/main" id="{39BC2BB9-F960-4AAE-AF8A-8F8D7CAA5771}"/>
                </a:ext>
              </a:extLst>
            </p:cNvPr>
            <p:cNvSpPr/>
            <p:nvPr/>
          </p:nvSpPr>
          <p:spPr>
            <a:xfrm>
              <a:off x="10215245" y="4000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2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2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="" xmlns:a16="http://schemas.microsoft.com/office/drawing/2014/main" id="{CC1EC195-A80F-4677-8C6E-21DF3605E88C}"/>
                </a:ext>
              </a:extLst>
            </p:cNvPr>
            <p:cNvSpPr/>
            <p:nvPr/>
          </p:nvSpPr>
          <p:spPr>
            <a:xfrm>
              <a:off x="10227310" y="75628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1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2" y="147320"/>
                    <a:pt x="73660" y="147320"/>
                  </a:cubicBezTo>
                  <a:cubicBezTo>
                    <a:pt x="32979" y="147320"/>
                    <a:pt x="1" y="114341"/>
                    <a:pt x="1" y="73660"/>
                  </a:cubicBezTo>
                  <a:cubicBezTo>
                    <a:pt x="1" y="32979"/>
                    <a:pt x="32979" y="0"/>
                    <a:pt x="73660" y="0"/>
                  </a:cubicBezTo>
                  <a:cubicBezTo>
                    <a:pt x="114342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="" xmlns:a16="http://schemas.microsoft.com/office/drawing/2014/main" id="{E616E67D-5FD2-4682-A490-D7DB840BB35D}"/>
                </a:ext>
              </a:extLst>
            </p:cNvPr>
            <p:cNvSpPr/>
            <p:nvPr/>
          </p:nvSpPr>
          <p:spPr>
            <a:xfrm>
              <a:off x="10414000" y="5778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="" xmlns:a16="http://schemas.microsoft.com/office/drawing/2014/main" id="{9686E7D9-7C00-41D8-A3A1-F99B0DFBD942}"/>
                </a:ext>
              </a:extLst>
            </p:cNvPr>
            <p:cNvSpPr/>
            <p:nvPr/>
          </p:nvSpPr>
          <p:spPr>
            <a:xfrm>
              <a:off x="10600690" y="4000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="" xmlns:a16="http://schemas.microsoft.com/office/drawing/2014/main" id="{0F9503BA-D45A-47F2-80D4-3277B2357450}"/>
                </a:ext>
              </a:extLst>
            </p:cNvPr>
            <p:cNvSpPr/>
            <p:nvPr/>
          </p:nvSpPr>
          <p:spPr>
            <a:xfrm>
              <a:off x="10613390" y="75628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="" xmlns:a16="http://schemas.microsoft.com/office/drawing/2014/main" id="{EA32EED3-F093-4ACA-BDFB-772FF7CEF2D0}"/>
                </a:ext>
              </a:extLst>
            </p:cNvPr>
            <p:cNvSpPr/>
            <p:nvPr/>
          </p:nvSpPr>
          <p:spPr>
            <a:xfrm>
              <a:off x="10799445" y="5778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2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2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="" xmlns:a16="http://schemas.microsoft.com/office/drawing/2014/main" id="{13F6FB77-D11E-4B00-91B1-1037EADA7B3B}"/>
                </a:ext>
              </a:extLst>
            </p:cNvPr>
            <p:cNvSpPr/>
            <p:nvPr/>
          </p:nvSpPr>
          <p:spPr>
            <a:xfrm>
              <a:off x="10986135" y="4000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1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2" y="147320"/>
                    <a:pt x="73660" y="147320"/>
                  </a:cubicBezTo>
                  <a:cubicBezTo>
                    <a:pt x="32979" y="147320"/>
                    <a:pt x="1" y="114341"/>
                    <a:pt x="1" y="73660"/>
                  </a:cubicBezTo>
                  <a:cubicBezTo>
                    <a:pt x="1" y="32979"/>
                    <a:pt x="32979" y="0"/>
                    <a:pt x="73660" y="0"/>
                  </a:cubicBezTo>
                  <a:cubicBezTo>
                    <a:pt x="114342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="" xmlns:a16="http://schemas.microsoft.com/office/drawing/2014/main" id="{A015746F-8554-4D37-9465-86BC7BD7350C}"/>
                </a:ext>
              </a:extLst>
            </p:cNvPr>
            <p:cNvSpPr/>
            <p:nvPr/>
          </p:nvSpPr>
          <p:spPr>
            <a:xfrm>
              <a:off x="10998835" y="75628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1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2" y="147320"/>
                    <a:pt x="73660" y="147320"/>
                  </a:cubicBezTo>
                  <a:cubicBezTo>
                    <a:pt x="32979" y="147320"/>
                    <a:pt x="1" y="114341"/>
                    <a:pt x="1" y="73660"/>
                  </a:cubicBezTo>
                  <a:cubicBezTo>
                    <a:pt x="1" y="32979"/>
                    <a:pt x="32979" y="0"/>
                    <a:pt x="73660" y="0"/>
                  </a:cubicBezTo>
                  <a:cubicBezTo>
                    <a:pt x="114342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="" xmlns:a16="http://schemas.microsoft.com/office/drawing/2014/main" id="{96B22E19-5E3C-4213-A4A7-EB4C905CEC05}"/>
                </a:ext>
              </a:extLst>
            </p:cNvPr>
            <p:cNvSpPr/>
            <p:nvPr/>
          </p:nvSpPr>
          <p:spPr>
            <a:xfrm>
              <a:off x="11184890" y="5778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="" xmlns:a16="http://schemas.microsoft.com/office/drawing/2014/main" id="{B39A33CB-0140-4C03-AE64-606ECBB9C78B}"/>
                </a:ext>
              </a:extLst>
            </p:cNvPr>
            <p:cNvSpPr/>
            <p:nvPr/>
          </p:nvSpPr>
          <p:spPr>
            <a:xfrm>
              <a:off x="11371580" y="4000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="" xmlns:a16="http://schemas.microsoft.com/office/drawing/2014/main" id="{0FA0675F-690D-4177-A0F7-014852597FF5}"/>
                </a:ext>
              </a:extLst>
            </p:cNvPr>
            <p:cNvSpPr/>
            <p:nvPr/>
          </p:nvSpPr>
          <p:spPr>
            <a:xfrm>
              <a:off x="11384280" y="75628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="" xmlns:a16="http://schemas.microsoft.com/office/drawing/2014/main" id="{8DD67DB9-BFB4-4963-8AB9-9D39251D05B0}"/>
                </a:ext>
              </a:extLst>
            </p:cNvPr>
            <p:cNvSpPr/>
            <p:nvPr/>
          </p:nvSpPr>
          <p:spPr>
            <a:xfrm>
              <a:off x="11570970" y="5778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2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2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="" xmlns:a16="http://schemas.microsoft.com/office/drawing/2014/main" id="{4760A551-D1EC-4CA3-989C-7C3855F47224}"/>
                </a:ext>
              </a:extLst>
            </p:cNvPr>
            <p:cNvSpPr/>
            <p:nvPr/>
          </p:nvSpPr>
          <p:spPr>
            <a:xfrm>
              <a:off x="11757025" y="4000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</p:grpSp>
      <p:sp>
        <p:nvSpPr>
          <p:cNvPr id="25" name="Forma libre: forma 24">
            <a:extLst>
              <a:ext uri="{FF2B5EF4-FFF2-40B4-BE49-F238E27FC236}">
                <a16:creationId xmlns="" xmlns:a16="http://schemas.microsoft.com/office/drawing/2014/main" id="{964E8732-DAA5-42DB-84CD-956D3381E072}"/>
              </a:ext>
            </a:extLst>
          </p:cNvPr>
          <p:cNvSpPr/>
          <p:nvPr userDrawn="1"/>
        </p:nvSpPr>
        <p:spPr>
          <a:xfrm>
            <a:off x="0" y="245378"/>
            <a:ext cx="1245236" cy="119296"/>
          </a:xfrm>
          <a:custGeom>
            <a:avLst/>
            <a:gdLst>
              <a:gd name="connsiteX0" fmla="*/ 3364230 w 3364229"/>
              <a:gd name="connsiteY0" fmla="*/ 0 h 6350"/>
              <a:gd name="connsiteX1" fmla="*/ 0 w 3364229"/>
              <a:gd name="connsiteY1" fmla="*/ 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4229" h="6350">
                <a:moveTo>
                  <a:pt x="3364230" y="0"/>
                </a:moveTo>
                <a:lnTo>
                  <a:pt x="0" y="0"/>
                </a:lnTo>
              </a:path>
            </a:pathLst>
          </a:custGeom>
          <a:ln w="36000" cap="rnd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s-AR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B168C496-A2DF-4D54-8EA0-0A2B40000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1120" y="6187238"/>
            <a:ext cx="677603" cy="365125"/>
          </a:xfrm>
        </p:spPr>
        <p:txBody>
          <a:bodyPr/>
          <a:lstStyle>
            <a:lvl1pPr algn="ctr">
              <a:defRPr sz="13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EB012DBF-A6B7-43E4-BADB-9CFD726AABE5}" type="slidenum">
              <a:rPr lang="es-AR" smtClean="0"/>
              <a:pPr/>
              <a:t>‹#›</a:t>
            </a:fld>
            <a:endParaRPr lang="es-AR" dirty="0"/>
          </a:p>
        </p:txBody>
      </p:sp>
      <p:sp>
        <p:nvSpPr>
          <p:cNvPr id="30" name="Forma libre: forma 29">
            <a:extLst>
              <a:ext uri="{FF2B5EF4-FFF2-40B4-BE49-F238E27FC236}">
                <a16:creationId xmlns="" xmlns:a16="http://schemas.microsoft.com/office/drawing/2014/main" id="{11FD1E5F-14A4-4821-98AF-8B3B079030B2}"/>
              </a:ext>
            </a:extLst>
          </p:cNvPr>
          <p:cNvSpPr/>
          <p:nvPr userDrawn="1"/>
        </p:nvSpPr>
        <p:spPr>
          <a:xfrm>
            <a:off x="7004510" y="1963462"/>
            <a:ext cx="3556809" cy="3529684"/>
          </a:xfrm>
          <a:custGeom>
            <a:avLst/>
            <a:gdLst>
              <a:gd name="connsiteX0" fmla="*/ 4841295 w 4841295"/>
              <a:gd name="connsiteY0" fmla="*/ 2402188 h 4804375"/>
              <a:gd name="connsiteX1" fmla="*/ 2420648 w 4841295"/>
              <a:gd name="connsiteY1" fmla="*/ 4804375 h 4804375"/>
              <a:gd name="connsiteX2" fmla="*/ 0 w 4841295"/>
              <a:gd name="connsiteY2" fmla="*/ 2402188 h 4804375"/>
              <a:gd name="connsiteX3" fmla="*/ 2420648 w 4841295"/>
              <a:gd name="connsiteY3" fmla="*/ 0 h 4804375"/>
              <a:gd name="connsiteX4" fmla="*/ 4841295 w 4841295"/>
              <a:gd name="connsiteY4" fmla="*/ 2402188 h 480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1295" h="4804375">
                <a:moveTo>
                  <a:pt x="4841295" y="2402188"/>
                </a:moveTo>
                <a:cubicBezTo>
                  <a:pt x="4841295" y="3728879"/>
                  <a:pt x="3757535" y="4804375"/>
                  <a:pt x="2420648" y="4804375"/>
                </a:cubicBezTo>
                <a:cubicBezTo>
                  <a:pt x="1083761" y="4804375"/>
                  <a:pt x="0" y="3728879"/>
                  <a:pt x="0" y="2402188"/>
                </a:cubicBezTo>
                <a:cubicBezTo>
                  <a:pt x="0" y="1075496"/>
                  <a:pt x="1083761" y="0"/>
                  <a:pt x="2420648" y="0"/>
                </a:cubicBezTo>
                <a:cubicBezTo>
                  <a:pt x="3757535" y="0"/>
                  <a:pt x="4841295" y="1075496"/>
                  <a:pt x="4841295" y="2402188"/>
                </a:cubicBezTo>
                <a:close/>
              </a:path>
            </a:pathLst>
          </a:custGeom>
          <a:solidFill>
            <a:schemeClr val="accent1"/>
          </a:solidFill>
          <a:ln w="6340" cap="flat">
            <a:noFill/>
            <a:prstDash val="solid"/>
            <a:miter/>
          </a:ln>
        </p:spPr>
        <p:txBody>
          <a:bodyPr rtlCol="0" anchor="ctr"/>
          <a:lstStyle/>
          <a:p>
            <a:endParaRPr lang="es-AR" dirty="0"/>
          </a:p>
        </p:txBody>
      </p:sp>
      <p:sp>
        <p:nvSpPr>
          <p:cNvPr id="35" name="Título 34">
            <a:extLst>
              <a:ext uri="{FF2B5EF4-FFF2-40B4-BE49-F238E27FC236}">
                <a16:creationId xmlns="" xmlns:a16="http://schemas.microsoft.com/office/drawing/2014/main" id="{B9E98055-C045-4D20-84DE-43343A3B1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0292" y="537971"/>
            <a:ext cx="6056472" cy="759539"/>
          </a:xfrm>
        </p:spPr>
        <p:txBody>
          <a:bodyPr/>
          <a:lstStyle/>
          <a:p>
            <a:r>
              <a:rPr lang="es-AR" sz="4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TABLE OF </a:t>
            </a:r>
            <a:r>
              <a:rPr lang="es-AR" sz="44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CONTENT</a:t>
            </a:r>
          </a:p>
        </p:txBody>
      </p:sp>
      <p:sp>
        <p:nvSpPr>
          <p:cNvPr id="41" name="Marcador de texto 40">
            <a:extLst>
              <a:ext uri="{FF2B5EF4-FFF2-40B4-BE49-F238E27FC236}">
                <a16:creationId xmlns="" xmlns:a16="http://schemas.microsoft.com/office/drawing/2014/main" id="{08C7B3CF-EA07-46D2-BCBC-3A9859B88F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00163" y="1411382"/>
            <a:ext cx="4795837" cy="7810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is a sample text. Insert your desired text here. This is a sample text. </a:t>
            </a:r>
          </a:p>
        </p:txBody>
      </p:sp>
      <p:sp>
        <p:nvSpPr>
          <p:cNvPr id="46" name="Marcador de posición de imagen 43">
            <a:extLst>
              <a:ext uri="{FF2B5EF4-FFF2-40B4-BE49-F238E27FC236}">
                <a16:creationId xmlns="" xmlns:a16="http://schemas.microsoft.com/office/drawing/2014/main" id="{98F0393A-E166-45B0-98A4-A5A8E2880D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32501" y="2077891"/>
            <a:ext cx="3300827" cy="3300827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232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rodu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áfico 102">
            <a:extLst>
              <a:ext uri="{FF2B5EF4-FFF2-40B4-BE49-F238E27FC236}">
                <a16:creationId xmlns="" xmlns:a16="http://schemas.microsoft.com/office/drawing/2014/main" id="{0A7F1C39-A74C-438B-9E35-1F1EBBDD0D17}"/>
              </a:ext>
            </a:extLst>
          </p:cNvPr>
          <p:cNvGrpSpPr/>
          <p:nvPr userDrawn="1"/>
        </p:nvGrpSpPr>
        <p:grpSpPr>
          <a:xfrm>
            <a:off x="4769962" y="0"/>
            <a:ext cx="7422037" cy="6858634"/>
            <a:chOff x="1981200" y="0"/>
            <a:chExt cx="8230234" cy="6858634"/>
          </a:xfrm>
          <a:solidFill>
            <a:schemeClr val="accent1"/>
          </a:solidFill>
        </p:grpSpPr>
        <p:sp>
          <p:nvSpPr>
            <p:cNvPr id="29" name="Forma libre: forma 28">
              <a:extLst>
                <a:ext uri="{FF2B5EF4-FFF2-40B4-BE49-F238E27FC236}">
                  <a16:creationId xmlns="" xmlns:a16="http://schemas.microsoft.com/office/drawing/2014/main" id="{DF4284D5-C477-4F6B-8147-D6F4B0A140C3}"/>
                </a:ext>
              </a:extLst>
            </p:cNvPr>
            <p:cNvSpPr/>
            <p:nvPr/>
          </p:nvSpPr>
          <p:spPr>
            <a:xfrm>
              <a:off x="6989445" y="0"/>
              <a:ext cx="3221989" cy="2273300"/>
            </a:xfrm>
            <a:custGeom>
              <a:avLst/>
              <a:gdLst>
                <a:gd name="connsiteX0" fmla="*/ 2379980 w 3221989"/>
                <a:gd name="connsiteY0" fmla="*/ 2007870 h 2273300"/>
                <a:gd name="connsiteX1" fmla="*/ 3221990 w 3221989"/>
                <a:gd name="connsiteY1" fmla="*/ 2273300 h 2273300"/>
                <a:gd name="connsiteX2" fmla="*/ 3221990 w 3221989"/>
                <a:gd name="connsiteY2" fmla="*/ 1771015 h 2273300"/>
                <a:gd name="connsiteX3" fmla="*/ 2560320 w 3221989"/>
                <a:gd name="connsiteY3" fmla="*/ 1545590 h 2273300"/>
                <a:gd name="connsiteX4" fmla="*/ 685800 w 3221989"/>
                <a:gd name="connsiteY4" fmla="*/ 421640 h 2273300"/>
                <a:gd name="connsiteX5" fmla="*/ 291465 w 3221989"/>
                <a:gd name="connsiteY5" fmla="*/ 0 h 2273300"/>
                <a:gd name="connsiteX6" fmla="*/ 0 w 3221989"/>
                <a:gd name="connsiteY6" fmla="*/ 0 h 2273300"/>
                <a:gd name="connsiteX7" fmla="*/ 607060 w 3221989"/>
                <a:gd name="connsiteY7" fmla="*/ 834390 h 2273300"/>
                <a:gd name="connsiteX8" fmla="*/ 2379980 w 3221989"/>
                <a:gd name="connsiteY8" fmla="*/ 2007870 h 227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21989" h="2273300">
                  <a:moveTo>
                    <a:pt x="2379980" y="2007870"/>
                  </a:moveTo>
                  <a:cubicBezTo>
                    <a:pt x="2663190" y="2105660"/>
                    <a:pt x="2950845" y="2179955"/>
                    <a:pt x="3221990" y="2273300"/>
                  </a:cubicBezTo>
                  <a:lnTo>
                    <a:pt x="3221990" y="1771015"/>
                  </a:lnTo>
                  <a:cubicBezTo>
                    <a:pt x="3006725" y="1695450"/>
                    <a:pt x="2782570" y="1625600"/>
                    <a:pt x="2560320" y="1545590"/>
                  </a:cubicBezTo>
                  <a:cubicBezTo>
                    <a:pt x="1881505" y="1318895"/>
                    <a:pt x="1224915" y="965200"/>
                    <a:pt x="685800" y="421640"/>
                  </a:cubicBezTo>
                  <a:cubicBezTo>
                    <a:pt x="548005" y="287020"/>
                    <a:pt x="416560" y="144780"/>
                    <a:pt x="291465" y="0"/>
                  </a:cubicBezTo>
                  <a:lnTo>
                    <a:pt x="0" y="0"/>
                  </a:lnTo>
                  <a:cubicBezTo>
                    <a:pt x="182880" y="286385"/>
                    <a:pt x="385445" y="577850"/>
                    <a:pt x="607060" y="834390"/>
                  </a:cubicBezTo>
                  <a:cubicBezTo>
                    <a:pt x="1105535" y="1433830"/>
                    <a:pt x="1725930" y="1800225"/>
                    <a:pt x="2379980" y="200787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="" xmlns:a16="http://schemas.microsoft.com/office/drawing/2014/main" id="{BF1B16BB-B015-4B63-8189-AFDC38393C24}"/>
                </a:ext>
              </a:extLst>
            </p:cNvPr>
            <p:cNvSpPr/>
            <p:nvPr/>
          </p:nvSpPr>
          <p:spPr>
            <a:xfrm>
              <a:off x="7592695" y="0"/>
              <a:ext cx="2618739" cy="1396364"/>
            </a:xfrm>
            <a:custGeom>
              <a:avLst/>
              <a:gdLst>
                <a:gd name="connsiteX0" fmla="*/ 2099945 w 2618739"/>
                <a:gd name="connsiteY0" fmla="*/ 1210310 h 1396364"/>
                <a:gd name="connsiteX1" fmla="*/ 2618740 w 2618739"/>
                <a:gd name="connsiteY1" fmla="*/ 1396365 h 1396364"/>
                <a:gd name="connsiteX2" fmla="*/ 2618740 w 2618739"/>
                <a:gd name="connsiteY2" fmla="*/ 918210 h 1396364"/>
                <a:gd name="connsiteX3" fmla="*/ 2297430 w 2618739"/>
                <a:gd name="connsiteY3" fmla="*/ 796925 h 1396364"/>
                <a:gd name="connsiteX4" fmla="*/ 581025 w 2618739"/>
                <a:gd name="connsiteY4" fmla="*/ 0 h 1396364"/>
                <a:gd name="connsiteX5" fmla="*/ 0 w 2618739"/>
                <a:gd name="connsiteY5" fmla="*/ 0 h 1396364"/>
                <a:gd name="connsiteX6" fmla="*/ 147955 w 2618739"/>
                <a:gd name="connsiteY6" fmla="*/ 128905 h 1396364"/>
                <a:gd name="connsiteX7" fmla="*/ 2099945 w 2618739"/>
                <a:gd name="connsiteY7" fmla="*/ 1210310 h 1396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18739" h="1396364">
                  <a:moveTo>
                    <a:pt x="2099945" y="1210310"/>
                  </a:moveTo>
                  <a:cubicBezTo>
                    <a:pt x="2273935" y="1275080"/>
                    <a:pt x="2448560" y="1334770"/>
                    <a:pt x="2618740" y="1396365"/>
                  </a:cubicBezTo>
                  <a:lnTo>
                    <a:pt x="2618740" y="918210"/>
                  </a:lnTo>
                  <a:cubicBezTo>
                    <a:pt x="2512695" y="878205"/>
                    <a:pt x="2405380" y="838200"/>
                    <a:pt x="2297430" y="796925"/>
                  </a:cubicBezTo>
                  <a:cubicBezTo>
                    <a:pt x="1708150" y="583565"/>
                    <a:pt x="1114425" y="325120"/>
                    <a:pt x="581025" y="0"/>
                  </a:cubicBezTo>
                  <a:lnTo>
                    <a:pt x="0" y="0"/>
                  </a:lnTo>
                  <a:cubicBezTo>
                    <a:pt x="48260" y="43180"/>
                    <a:pt x="97790" y="86360"/>
                    <a:pt x="147955" y="128905"/>
                  </a:cubicBezTo>
                  <a:cubicBezTo>
                    <a:pt x="718820" y="625475"/>
                    <a:pt x="1403985" y="968375"/>
                    <a:pt x="2099945" y="121031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="" xmlns:a16="http://schemas.microsoft.com/office/drawing/2014/main" id="{F86A4F78-E78D-4772-8B23-AD2D2BAFC2BB}"/>
                </a:ext>
              </a:extLst>
            </p:cNvPr>
            <p:cNvSpPr/>
            <p:nvPr/>
          </p:nvSpPr>
          <p:spPr>
            <a:xfrm>
              <a:off x="6678929" y="0"/>
              <a:ext cx="3531870" cy="3189604"/>
            </a:xfrm>
            <a:custGeom>
              <a:avLst/>
              <a:gdLst>
                <a:gd name="connsiteX0" fmla="*/ 2386965 w 3531870"/>
                <a:gd name="connsiteY0" fmla="*/ 2867660 h 3189604"/>
                <a:gd name="connsiteX1" fmla="*/ 3531870 w 3531870"/>
                <a:gd name="connsiteY1" fmla="*/ 3189605 h 3189604"/>
                <a:gd name="connsiteX2" fmla="*/ 3531870 w 3531870"/>
                <a:gd name="connsiteY2" fmla="*/ 2665095 h 3189604"/>
                <a:gd name="connsiteX3" fmla="*/ 2557145 w 3531870"/>
                <a:gd name="connsiteY3" fmla="*/ 2374900 h 3189604"/>
                <a:gd name="connsiteX4" fmla="*/ 859155 w 3531870"/>
                <a:gd name="connsiteY4" fmla="*/ 1169670 h 3189604"/>
                <a:gd name="connsiteX5" fmla="*/ 150495 w 3531870"/>
                <a:gd name="connsiteY5" fmla="*/ 0 h 3189604"/>
                <a:gd name="connsiteX6" fmla="*/ 0 w 3531870"/>
                <a:gd name="connsiteY6" fmla="*/ 0 h 3189604"/>
                <a:gd name="connsiteX7" fmla="*/ 781685 w 3531870"/>
                <a:gd name="connsiteY7" fmla="*/ 1627505 h 3189604"/>
                <a:gd name="connsiteX8" fmla="*/ 2386965 w 3531870"/>
                <a:gd name="connsiteY8" fmla="*/ 2867660 h 3189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31870" h="3189604">
                  <a:moveTo>
                    <a:pt x="2386965" y="2867660"/>
                  </a:moveTo>
                  <a:cubicBezTo>
                    <a:pt x="2773680" y="2992755"/>
                    <a:pt x="3178176" y="3049270"/>
                    <a:pt x="3531870" y="3189605"/>
                  </a:cubicBezTo>
                  <a:lnTo>
                    <a:pt x="3531870" y="2665095"/>
                  </a:lnTo>
                  <a:cubicBezTo>
                    <a:pt x="3222626" y="2555875"/>
                    <a:pt x="2885440" y="2484755"/>
                    <a:pt x="2557145" y="2374900"/>
                  </a:cubicBezTo>
                  <a:cubicBezTo>
                    <a:pt x="1922145" y="2181225"/>
                    <a:pt x="1327150" y="1807210"/>
                    <a:pt x="859155" y="1169670"/>
                  </a:cubicBezTo>
                  <a:cubicBezTo>
                    <a:pt x="591185" y="817880"/>
                    <a:pt x="355600" y="398145"/>
                    <a:pt x="150495" y="0"/>
                  </a:cubicBezTo>
                  <a:lnTo>
                    <a:pt x="0" y="0"/>
                  </a:lnTo>
                  <a:cubicBezTo>
                    <a:pt x="213995" y="548005"/>
                    <a:pt x="469265" y="1151890"/>
                    <a:pt x="781685" y="1627505"/>
                  </a:cubicBezTo>
                  <a:cubicBezTo>
                    <a:pt x="1212215" y="2305685"/>
                    <a:pt x="1776730" y="2689860"/>
                    <a:pt x="2386965" y="2867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="" xmlns:a16="http://schemas.microsoft.com/office/drawing/2014/main" id="{2AC3442D-0705-4527-889F-37FBAC40754F}"/>
                </a:ext>
              </a:extLst>
            </p:cNvPr>
            <p:cNvSpPr/>
            <p:nvPr/>
          </p:nvSpPr>
          <p:spPr>
            <a:xfrm>
              <a:off x="8811259" y="0"/>
              <a:ext cx="1399540" cy="566419"/>
            </a:xfrm>
            <a:custGeom>
              <a:avLst/>
              <a:gdLst>
                <a:gd name="connsiteX0" fmla="*/ 1399540 w 1399540"/>
                <a:gd name="connsiteY0" fmla="*/ 566420 h 566419"/>
                <a:gd name="connsiteX1" fmla="*/ 1399540 w 1399540"/>
                <a:gd name="connsiteY1" fmla="*/ 129540 h 566419"/>
                <a:gd name="connsiteX2" fmla="*/ 1054100 w 1399540"/>
                <a:gd name="connsiteY2" fmla="*/ 0 h 566419"/>
                <a:gd name="connsiteX3" fmla="*/ 0 w 1399540"/>
                <a:gd name="connsiteY3" fmla="*/ 0 h 566419"/>
                <a:gd name="connsiteX4" fmla="*/ 1236980 w 1399540"/>
                <a:gd name="connsiteY4" fmla="*/ 502920 h 566419"/>
                <a:gd name="connsiteX5" fmla="*/ 1399540 w 1399540"/>
                <a:gd name="connsiteY5" fmla="*/ 566420 h 56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9540" h="566419">
                  <a:moveTo>
                    <a:pt x="1399540" y="566420"/>
                  </a:moveTo>
                  <a:lnTo>
                    <a:pt x="1399540" y="129540"/>
                  </a:lnTo>
                  <a:cubicBezTo>
                    <a:pt x="1285240" y="86360"/>
                    <a:pt x="1170305" y="43180"/>
                    <a:pt x="1054100" y="0"/>
                  </a:cubicBezTo>
                  <a:lnTo>
                    <a:pt x="0" y="0"/>
                  </a:lnTo>
                  <a:cubicBezTo>
                    <a:pt x="403860" y="184785"/>
                    <a:pt x="823595" y="350520"/>
                    <a:pt x="1236980" y="502920"/>
                  </a:cubicBezTo>
                  <a:cubicBezTo>
                    <a:pt x="1291590" y="523875"/>
                    <a:pt x="1345565" y="545465"/>
                    <a:pt x="1399540" y="56642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="" xmlns:a16="http://schemas.microsoft.com/office/drawing/2014/main" id="{BEA6EAE9-CC7B-4FC0-B059-3865EF9FF2A9}"/>
                </a:ext>
              </a:extLst>
            </p:cNvPr>
            <p:cNvSpPr/>
            <p:nvPr/>
          </p:nvSpPr>
          <p:spPr>
            <a:xfrm>
              <a:off x="6543040" y="930910"/>
              <a:ext cx="3667759" cy="5927724"/>
            </a:xfrm>
            <a:custGeom>
              <a:avLst/>
              <a:gdLst>
                <a:gd name="connsiteX0" fmla="*/ 3276600 w 3667759"/>
                <a:gd name="connsiteY0" fmla="*/ 4523740 h 5927724"/>
                <a:gd name="connsiteX1" fmla="*/ 1770380 w 3667759"/>
                <a:gd name="connsiteY1" fmla="*/ 4076700 h 5927724"/>
                <a:gd name="connsiteX2" fmla="*/ 471170 w 3667759"/>
                <a:gd name="connsiteY2" fmla="*/ 2749550 h 5927724"/>
                <a:gd name="connsiteX3" fmla="*/ 10795 w 3667759"/>
                <a:gd name="connsiteY3" fmla="*/ 0 h 5927724"/>
                <a:gd name="connsiteX4" fmla="*/ 0 w 3667759"/>
                <a:gd name="connsiteY4" fmla="*/ 471170 h 5927724"/>
                <a:gd name="connsiteX5" fmla="*/ 316230 w 3667759"/>
                <a:gd name="connsiteY5" fmla="*/ 3207385 h 5927724"/>
                <a:gd name="connsiteX6" fmla="*/ 1571625 w 3667759"/>
                <a:gd name="connsiteY6" fmla="*/ 4545330 h 5927724"/>
                <a:gd name="connsiteX7" fmla="*/ 3048000 w 3667759"/>
                <a:gd name="connsiteY7" fmla="*/ 4986655 h 5927724"/>
                <a:gd name="connsiteX8" fmla="*/ 3491230 w 3667759"/>
                <a:gd name="connsiteY8" fmla="*/ 5927725 h 5927724"/>
                <a:gd name="connsiteX9" fmla="*/ 3667760 w 3667759"/>
                <a:gd name="connsiteY9" fmla="*/ 5927725 h 5927724"/>
                <a:gd name="connsiteX10" fmla="*/ 3667760 w 3667759"/>
                <a:gd name="connsiteY10" fmla="*/ 5204460 h 5927724"/>
                <a:gd name="connsiteX11" fmla="*/ 3276600 w 3667759"/>
                <a:gd name="connsiteY11" fmla="*/ 4523740 h 5927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67759" h="5927724">
                  <a:moveTo>
                    <a:pt x="3276600" y="4523740"/>
                  </a:moveTo>
                  <a:cubicBezTo>
                    <a:pt x="2875915" y="4194810"/>
                    <a:pt x="2299970" y="4257040"/>
                    <a:pt x="1770380" y="4076700"/>
                  </a:cubicBezTo>
                  <a:cubicBezTo>
                    <a:pt x="1238885" y="3928110"/>
                    <a:pt x="748665" y="3479165"/>
                    <a:pt x="471170" y="2749550"/>
                  </a:cubicBezTo>
                  <a:cubicBezTo>
                    <a:pt x="177800" y="2029460"/>
                    <a:pt x="95885" y="1028700"/>
                    <a:pt x="10795" y="0"/>
                  </a:cubicBezTo>
                  <a:cubicBezTo>
                    <a:pt x="10795" y="150495"/>
                    <a:pt x="7620" y="307975"/>
                    <a:pt x="0" y="471170"/>
                  </a:cubicBezTo>
                  <a:cubicBezTo>
                    <a:pt x="21590" y="1528445"/>
                    <a:pt x="49530" y="2495550"/>
                    <a:pt x="316230" y="3207385"/>
                  </a:cubicBezTo>
                  <a:cubicBezTo>
                    <a:pt x="564515" y="3923665"/>
                    <a:pt x="1051560" y="4384675"/>
                    <a:pt x="1571625" y="4545330"/>
                  </a:cubicBezTo>
                  <a:cubicBezTo>
                    <a:pt x="2092325" y="4737100"/>
                    <a:pt x="2655570" y="4678045"/>
                    <a:pt x="3048000" y="4986655"/>
                  </a:cubicBezTo>
                  <a:cubicBezTo>
                    <a:pt x="3257550" y="5149850"/>
                    <a:pt x="3420745" y="5436870"/>
                    <a:pt x="3491230" y="5927725"/>
                  </a:cubicBezTo>
                  <a:lnTo>
                    <a:pt x="3667760" y="5927725"/>
                  </a:lnTo>
                  <a:lnTo>
                    <a:pt x="3667760" y="5204460"/>
                  </a:lnTo>
                  <a:cubicBezTo>
                    <a:pt x="3581400" y="4873625"/>
                    <a:pt x="3444240" y="4658995"/>
                    <a:pt x="3276600" y="452374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="" xmlns:a16="http://schemas.microsoft.com/office/drawing/2014/main" id="{760895B1-BE0B-45B3-8338-48B6162FB4E1}"/>
                </a:ext>
              </a:extLst>
            </p:cNvPr>
            <p:cNvSpPr/>
            <p:nvPr/>
          </p:nvSpPr>
          <p:spPr>
            <a:xfrm>
              <a:off x="6529704" y="200025"/>
              <a:ext cx="3681095" cy="5166359"/>
            </a:xfrm>
            <a:custGeom>
              <a:avLst/>
              <a:gdLst>
                <a:gd name="connsiteX0" fmla="*/ 1926590 w 3681095"/>
                <a:gd name="connsiteY0" fmla="*/ 4436110 h 5166359"/>
                <a:gd name="connsiteX1" fmla="*/ 3459480 w 3681095"/>
                <a:gd name="connsiteY1" fmla="*/ 4900930 h 5166359"/>
                <a:gd name="connsiteX2" fmla="*/ 3681095 w 3681095"/>
                <a:gd name="connsiteY2" fmla="*/ 5166360 h 5166359"/>
                <a:gd name="connsiteX3" fmla="*/ 3681095 w 3681095"/>
                <a:gd name="connsiteY3" fmla="*/ 4446270 h 5166359"/>
                <a:gd name="connsiteX4" fmla="*/ 3677920 w 3681095"/>
                <a:gd name="connsiteY4" fmla="*/ 4443095 h 5166359"/>
                <a:gd name="connsiteX5" fmla="*/ 2105660 w 3681095"/>
                <a:gd name="connsiteY5" fmla="*/ 3940175 h 5166359"/>
                <a:gd name="connsiteX6" fmla="*/ 702945 w 3681095"/>
                <a:gd name="connsiteY6" fmla="*/ 2637790 h 5166359"/>
                <a:gd name="connsiteX7" fmla="*/ 0 w 3681095"/>
                <a:gd name="connsiteY7" fmla="*/ 0 h 5166359"/>
                <a:gd name="connsiteX8" fmla="*/ 19050 w 3681095"/>
                <a:gd name="connsiteY8" fmla="*/ 397510 h 5166359"/>
                <a:gd name="connsiteX9" fmla="*/ 586740 w 3681095"/>
                <a:gd name="connsiteY9" fmla="*/ 3119120 h 5166359"/>
                <a:gd name="connsiteX10" fmla="*/ 1926590 w 3681095"/>
                <a:gd name="connsiteY10" fmla="*/ 4436110 h 516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1095" h="5166359">
                  <a:moveTo>
                    <a:pt x="1926590" y="4436110"/>
                  </a:moveTo>
                  <a:cubicBezTo>
                    <a:pt x="2465070" y="4612640"/>
                    <a:pt x="3052445" y="4554855"/>
                    <a:pt x="3459480" y="4900930"/>
                  </a:cubicBezTo>
                  <a:cubicBezTo>
                    <a:pt x="3541395" y="4969510"/>
                    <a:pt x="3616326" y="5056505"/>
                    <a:pt x="3681095" y="5166360"/>
                  </a:cubicBezTo>
                  <a:lnTo>
                    <a:pt x="3681095" y="4446270"/>
                  </a:lnTo>
                  <a:cubicBezTo>
                    <a:pt x="3679826" y="4445000"/>
                    <a:pt x="3678555" y="4444365"/>
                    <a:pt x="3677920" y="4443095"/>
                  </a:cubicBezTo>
                  <a:cubicBezTo>
                    <a:pt x="3263265" y="4070350"/>
                    <a:pt x="2659380" y="4114800"/>
                    <a:pt x="2105660" y="3940175"/>
                  </a:cubicBezTo>
                  <a:cubicBezTo>
                    <a:pt x="1547495" y="3799205"/>
                    <a:pt x="1040130" y="3367405"/>
                    <a:pt x="702945" y="2637790"/>
                  </a:cubicBezTo>
                  <a:cubicBezTo>
                    <a:pt x="354330" y="1924685"/>
                    <a:pt x="175895" y="914400"/>
                    <a:pt x="0" y="0"/>
                  </a:cubicBezTo>
                  <a:cubicBezTo>
                    <a:pt x="8255" y="125095"/>
                    <a:pt x="14605" y="257175"/>
                    <a:pt x="19050" y="397510"/>
                  </a:cubicBezTo>
                  <a:cubicBezTo>
                    <a:pt x="147320" y="1385570"/>
                    <a:pt x="270510" y="2399030"/>
                    <a:pt x="586740" y="3119120"/>
                  </a:cubicBezTo>
                  <a:cubicBezTo>
                    <a:pt x="889635" y="3852545"/>
                    <a:pt x="1384300" y="4293235"/>
                    <a:pt x="1926590" y="443611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="" xmlns:a16="http://schemas.microsoft.com/office/drawing/2014/main" id="{413BDA6C-0E94-4E16-B750-B48445102376}"/>
                </a:ext>
              </a:extLst>
            </p:cNvPr>
            <p:cNvSpPr/>
            <p:nvPr/>
          </p:nvSpPr>
          <p:spPr>
            <a:xfrm>
              <a:off x="6526529" y="0"/>
              <a:ext cx="3684270" cy="4173220"/>
            </a:xfrm>
            <a:custGeom>
              <a:avLst/>
              <a:gdLst>
                <a:gd name="connsiteX0" fmla="*/ 2240915 w 3684270"/>
                <a:gd name="connsiteY0" fmla="*/ 3756025 h 4173220"/>
                <a:gd name="connsiteX1" fmla="*/ 3684270 w 3684270"/>
                <a:gd name="connsiteY1" fmla="*/ 4173220 h 4173220"/>
                <a:gd name="connsiteX2" fmla="*/ 3684270 w 3684270"/>
                <a:gd name="connsiteY2" fmla="*/ 3602990 h 4173220"/>
                <a:gd name="connsiteX3" fmla="*/ 2410460 w 3684270"/>
                <a:gd name="connsiteY3" fmla="*/ 3250565 h 4173220"/>
                <a:gd name="connsiteX4" fmla="*/ 872490 w 3684270"/>
                <a:gd name="connsiteY4" fmla="*/ 1988185 h 4173220"/>
                <a:gd name="connsiteX5" fmla="*/ 71755 w 3684270"/>
                <a:gd name="connsiteY5" fmla="*/ 0 h 4173220"/>
                <a:gd name="connsiteX6" fmla="*/ 0 w 3684270"/>
                <a:gd name="connsiteY6" fmla="*/ 0 h 4173220"/>
                <a:gd name="connsiteX7" fmla="*/ 783590 w 3684270"/>
                <a:gd name="connsiteY7" fmla="*/ 2469515 h 4173220"/>
                <a:gd name="connsiteX8" fmla="*/ 2240915 w 3684270"/>
                <a:gd name="connsiteY8" fmla="*/ 3756025 h 4173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84270" h="4173220">
                  <a:moveTo>
                    <a:pt x="2240915" y="3756025"/>
                  </a:moveTo>
                  <a:cubicBezTo>
                    <a:pt x="2739390" y="3912235"/>
                    <a:pt x="3275965" y="3909695"/>
                    <a:pt x="3684270" y="4173220"/>
                  </a:cubicBezTo>
                  <a:lnTo>
                    <a:pt x="3684270" y="3602990"/>
                  </a:lnTo>
                  <a:cubicBezTo>
                    <a:pt x="3302635" y="3424555"/>
                    <a:pt x="2843530" y="3387725"/>
                    <a:pt x="2410460" y="3250565"/>
                  </a:cubicBezTo>
                  <a:cubicBezTo>
                    <a:pt x="1816735" y="3082925"/>
                    <a:pt x="1273175" y="2691765"/>
                    <a:pt x="872490" y="1988185"/>
                  </a:cubicBezTo>
                  <a:cubicBezTo>
                    <a:pt x="535305" y="1419860"/>
                    <a:pt x="281940" y="665480"/>
                    <a:pt x="71755" y="0"/>
                  </a:cubicBezTo>
                  <a:lnTo>
                    <a:pt x="0" y="0"/>
                  </a:lnTo>
                  <a:cubicBezTo>
                    <a:pt x="196850" y="828040"/>
                    <a:pt x="424180" y="1783715"/>
                    <a:pt x="783590" y="2469515"/>
                  </a:cubicBezTo>
                  <a:cubicBezTo>
                    <a:pt x="1147445" y="3196590"/>
                    <a:pt x="1668780" y="3596640"/>
                    <a:pt x="2240915" y="3756025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="" xmlns:a16="http://schemas.microsoft.com/office/drawing/2014/main" id="{7C43A660-0210-4E24-A3D5-3F13E0507EB1}"/>
                </a:ext>
              </a:extLst>
            </p:cNvPr>
            <p:cNvSpPr/>
            <p:nvPr/>
          </p:nvSpPr>
          <p:spPr>
            <a:xfrm>
              <a:off x="5495456" y="3662045"/>
              <a:ext cx="1135848" cy="3195954"/>
            </a:xfrm>
            <a:custGeom>
              <a:avLst/>
              <a:gdLst>
                <a:gd name="connsiteX0" fmla="*/ 90004 w 1135848"/>
                <a:gd name="connsiteY0" fmla="*/ 2411730 h 3195954"/>
                <a:gd name="connsiteX1" fmla="*/ 559904 w 1135848"/>
                <a:gd name="connsiteY1" fmla="*/ 3195955 h 3195954"/>
                <a:gd name="connsiteX2" fmla="*/ 1135849 w 1135848"/>
                <a:gd name="connsiteY2" fmla="*/ 3195955 h 3195954"/>
                <a:gd name="connsiteX3" fmla="*/ 388454 w 1135848"/>
                <a:gd name="connsiteY3" fmla="*/ 2121535 h 3195954"/>
                <a:gd name="connsiteX4" fmla="*/ 315429 w 1135848"/>
                <a:gd name="connsiteY4" fmla="*/ 1146810 h 3195954"/>
                <a:gd name="connsiteX5" fmla="*/ 614514 w 1135848"/>
                <a:gd name="connsiteY5" fmla="*/ 0 h 3195954"/>
                <a:gd name="connsiteX6" fmla="*/ 386549 w 1135848"/>
                <a:gd name="connsiteY6" fmla="*/ 516255 h 3195954"/>
                <a:gd name="connsiteX7" fmla="*/ 31584 w 1135848"/>
                <a:gd name="connsiteY7" fmla="*/ 1520190 h 3195954"/>
                <a:gd name="connsiteX8" fmla="*/ 90004 w 1135848"/>
                <a:gd name="connsiteY8" fmla="*/ 2411730 h 3195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848" h="3195954">
                  <a:moveTo>
                    <a:pt x="90004" y="2411730"/>
                  </a:moveTo>
                  <a:cubicBezTo>
                    <a:pt x="182714" y="2697480"/>
                    <a:pt x="350989" y="2963545"/>
                    <a:pt x="559904" y="3195955"/>
                  </a:cubicBezTo>
                  <a:lnTo>
                    <a:pt x="1135849" y="3195955"/>
                  </a:lnTo>
                  <a:cubicBezTo>
                    <a:pt x="801204" y="2919730"/>
                    <a:pt x="521169" y="2550795"/>
                    <a:pt x="388454" y="2121535"/>
                  </a:cubicBezTo>
                  <a:cubicBezTo>
                    <a:pt x="292569" y="1819910"/>
                    <a:pt x="267804" y="1493520"/>
                    <a:pt x="315429" y="1146810"/>
                  </a:cubicBezTo>
                  <a:cubicBezTo>
                    <a:pt x="360514" y="798195"/>
                    <a:pt x="477354" y="430530"/>
                    <a:pt x="614514" y="0"/>
                  </a:cubicBezTo>
                  <a:cubicBezTo>
                    <a:pt x="547839" y="175895"/>
                    <a:pt x="472274" y="348615"/>
                    <a:pt x="386549" y="516255"/>
                  </a:cubicBezTo>
                  <a:cubicBezTo>
                    <a:pt x="219544" y="889000"/>
                    <a:pt x="86194" y="1209675"/>
                    <a:pt x="31584" y="1520190"/>
                  </a:cubicBezTo>
                  <a:cubicBezTo>
                    <a:pt x="-25566" y="1828800"/>
                    <a:pt x="-4611" y="2127250"/>
                    <a:pt x="90004" y="241173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="" xmlns:a16="http://schemas.microsoft.com/office/drawing/2014/main" id="{26D6F821-984F-4B0D-84AF-16A7F135995C}"/>
                </a:ext>
              </a:extLst>
            </p:cNvPr>
            <p:cNvSpPr/>
            <p:nvPr/>
          </p:nvSpPr>
          <p:spPr>
            <a:xfrm>
              <a:off x="3539332" y="5953759"/>
              <a:ext cx="702467" cy="904240"/>
            </a:xfrm>
            <a:custGeom>
              <a:avLst/>
              <a:gdLst>
                <a:gd name="connsiteX0" fmla="*/ 527843 w 702467"/>
                <a:gd name="connsiteY0" fmla="*/ 904240 h 904240"/>
                <a:gd name="connsiteX1" fmla="*/ 702468 w 702467"/>
                <a:gd name="connsiteY1" fmla="*/ 0 h 904240"/>
                <a:gd name="connsiteX2" fmla="*/ 225582 w 702467"/>
                <a:gd name="connsiteY2" fmla="*/ 262890 h 904240"/>
                <a:gd name="connsiteX3" fmla="*/ 89693 w 702467"/>
                <a:gd name="connsiteY3" fmla="*/ 904240 h 904240"/>
                <a:gd name="connsiteX4" fmla="*/ 527843 w 702467"/>
                <a:gd name="connsiteY4" fmla="*/ 904240 h 904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467" h="904240">
                  <a:moveTo>
                    <a:pt x="527843" y="904240"/>
                  </a:moveTo>
                  <a:cubicBezTo>
                    <a:pt x="334168" y="523875"/>
                    <a:pt x="367188" y="212090"/>
                    <a:pt x="702468" y="0"/>
                  </a:cubicBezTo>
                  <a:cubicBezTo>
                    <a:pt x="548163" y="95250"/>
                    <a:pt x="388778" y="182880"/>
                    <a:pt x="225582" y="262890"/>
                  </a:cubicBezTo>
                  <a:cubicBezTo>
                    <a:pt x="-32863" y="385445"/>
                    <a:pt x="-56358" y="610235"/>
                    <a:pt x="89693" y="904240"/>
                  </a:cubicBezTo>
                  <a:lnTo>
                    <a:pt x="527843" y="904240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="" xmlns:a16="http://schemas.microsoft.com/office/drawing/2014/main" id="{D3D3D3F3-C9DD-43FA-A7D6-477E20A5579F}"/>
                </a:ext>
              </a:extLst>
            </p:cNvPr>
            <p:cNvSpPr/>
            <p:nvPr/>
          </p:nvSpPr>
          <p:spPr>
            <a:xfrm>
              <a:off x="2781189" y="6395084"/>
              <a:ext cx="587485" cy="462915"/>
            </a:xfrm>
            <a:custGeom>
              <a:avLst/>
              <a:gdLst>
                <a:gd name="connsiteX0" fmla="*/ 511921 w 587485"/>
                <a:gd name="connsiteY0" fmla="*/ 462915 h 462915"/>
                <a:gd name="connsiteX1" fmla="*/ 587486 w 587485"/>
                <a:gd name="connsiteY1" fmla="*/ 0 h 462915"/>
                <a:gd name="connsiteX2" fmla="*/ 59801 w 587485"/>
                <a:gd name="connsiteY2" fmla="*/ 197485 h 462915"/>
                <a:gd name="connsiteX3" fmla="*/ 64246 w 587485"/>
                <a:gd name="connsiteY3" fmla="*/ 462915 h 462915"/>
                <a:gd name="connsiteX4" fmla="*/ 511921 w 587485"/>
                <a:gd name="connsiteY4" fmla="*/ 462915 h 462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7485" h="462915">
                  <a:moveTo>
                    <a:pt x="511921" y="462915"/>
                  </a:moveTo>
                  <a:cubicBezTo>
                    <a:pt x="397621" y="238760"/>
                    <a:pt x="407146" y="74930"/>
                    <a:pt x="587486" y="0"/>
                  </a:cubicBezTo>
                  <a:cubicBezTo>
                    <a:pt x="412226" y="72390"/>
                    <a:pt x="235696" y="137795"/>
                    <a:pt x="59801" y="197485"/>
                  </a:cubicBezTo>
                  <a:cubicBezTo>
                    <a:pt x="-25289" y="229870"/>
                    <a:pt x="-15764" y="324485"/>
                    <a:pt x="64246" y="462915"/>
                  </a:cubicBezTo>
                  <a:lnTo>
                    <a:pt x="511921" y="462915"/>
                  </a:ln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="" xmlns:a16="http://schemas.microsoft.com/office/drawing/2014/main" id="{A62F6569-0DA1-4ED3-8902-41B59D3A68A3}"/>
                </a:ext>
              </a:extLst>
            </p:cNvPr>
            <p:cNvSpPr/>
            <p:nvPr/>
          </p:nvSpPr>
          <p:spPr>
            <a:xfrm>
              <a:off x="6360788" y="1784350"/>
              <a:ext cx="3420116" cy="5073650"/>
            </a:xfrm>
            <a:custGeom>
              <a:avLst/>
              <a:gdLst>
                <a:gd name="connsiteX0" fmla="*/ 159391 w 3420116"/>
                <a:gd name="connsiteY0" fmla="*/ 3102610 h 5073650"/>
                <a:gd name="connsiteX1" fmla="*/ 1367161 w 3420116"/>
                <a:gd name="connsiteY1" fmla="*/ 4457065 h 5073650"/>
                <a:gd name="connsiteX2" fmla="*/ 2806071 w 3420116"/>
                <a:gd name="connsiteY2" fmla="*/ 4933315 h 5073650"/>
                <a:gd name="connsiteX3" fmla="*/ 2953391 w 3420116"/>
                <a:gd name="connsiteY3" fmla="*/ 5073650 h 5073650"/>
                <a:gd name="connsiteX4" fmla="*/ 3420116 w 3420116"/>
                <a:gd name="connsiteY4" fmla="*/ 5073650 h 5073650"/>
                <a:gd name="connsiteX5" fmla="*/ 3050546 w 3420116"/>
                <a:gd name="connsiteY5" fmla="*/ 4483100 h 5073650"/>
                <a:gd name="connsiteX6" fmla="*/ 1592586 w 3420116"/>
                <a:gd name="connsiteY6" fmla="*/ 4034155 h 5073650"/>
                <a:gd name="connsiteX7" fmla="*/ 361956 w 3420116"/>
                <a:gd name="connsiteY7" fmla="*/ 2688590 h 5073650"/>
                <a:gd name="connsiteX8" fmla="*/ 156216 w 3420116"/>
                <a:gd name="connsiteY8" fmla="*/ 0 h 5073650"/>
                <a:gd name="connsiteX9" fmla="*/ 94621 w 3420116"/>
                <a:gd name="connsiteY9" fmla="*/ 522605 h 5073650"/>
                <a:gd name="connsiteX10" fmla="*/ 6 w 3420116"/>
                <a:gd name="connsiteY10" fmla="*/ 1944370 h 5073650"/>
                <a:gd name="connsiteX11" fmla="*/ 159391 w 3420116"/>
                <a:gd name="connsiteY11" fmla="*/ 3102610 h 507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20116" h="5073650">
                  <a:moveTo>
                    <a:pt x="159391" y="3102610"/>
                  </a:moveTo>
                  <a:cubicBezTo>
                    <a:pt x="374021" y="3789680"/>
                    <a:pt x="852176" y="4251960"/>
                    <a:pt x="1367161" y="4457065"/>
                  </a:cubicBezTo>
                  <a:cubicBezTo>
                    <a:pt x="1880241" y="4679950"/>
                    <a:pt x="2426976" y="4650740"/>
                    <a:pt x="2806071" y="4933315"/>
                  </a:cubicBezTo>
                  <a:cubicBezTo>
                    <a:pt x="2858141" y="4972050"/>
                    <a:pt x="2907671" y="5018406"/>
                    <a:pt x="2953391" y="5073650"/>
                  </a:cubicBezTo>
                  <a:lnTo>
                    <a:pt x="3420116" y="5073650"/>
                  </a:lnTo>
                  <a:cubicBezTo>
                    <a:pt x="3335661" y="4786631"/>
                    <a:pt x="3205486" y="4601210"/>
                    <a:pt x="3050546" y="4483100"/>
                  </a:cubicBezTo>
                  <a:cubicBezTo>
                    <a:pt x="2664466" y="4187825"/>
                    <a:pt x="2109476" y="4237355"/>
                    <a:pt x="1592586" y="4034155"/>
                  </a:cubicBezTo>
                  <a:cubicBezTo>
                    <a:pt x="1078236" y="3860800"/>
                    <a:pt x="590556" y="3390265"/>
                    <a:pt x="361956" y="2688590"/>
                  </a:cubicBezTo>
                  <a:cubicBezTo>
                    <a:pt x="113671" y="1988820"/>
                    <a:pt x="123831" y="1058545"/>
                    <a:pt x="156216" y="0"/>
                  </a:cubicBezTo>
                  <a:cubicBezTo>
                    <a:pt x="141611" y="170180"/>
                    <a:pt x="121291" y="345440"/>
                    <a:pt x="94621" y="522605"/>
                  </a:cubicBezTo>
                  <a:cubicBezTo>
                    <a:pt x="50171" y="1047750"/>
                    <a:pt x="-629" y="1515110"/>
                    <a:pt x="6" y="1944370"/>
                  </a:cubicBezTo>
                  <a:cubicBezTo>
                    <a:pt x="-629" y="2372360"/>
                    <a:pt x="48266" y="2762250"/>
                    <a:pt x="159391" y="310261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="" xmlns:a16="http://schemas.microsoft.com/office/drawing/2014/main" id="{DDCF306F-561A-49D9-8C0F-A67A17BFEE8A}"/>
                </a:ext>
              </a:extLst>
            </p:cNvPr>
            <p:cNvSpPr/>
            <p:nvPr/>
          </p:nvSpPr>
          <p:spPr>
            <a:xfrm>
              <a:off x="1981200" y="6721475"/>
              <a:ext cx="505459" cy="136525"/>
            </a:xfrm>
            <a:custGeom>
              <a:avLst/>
              <a:gdLst>
                <a:gd name="connsiteX0" fmla="*/ 459740 w 505459"/>
                <a:gd name="connsiteY0" fmla="*/ 0 h 136525"/>
                <a:gd name="connsiteX1" fmla="*/ 0 w 505459"/>
                <a:gd name="connsiteY1" fmla="*/ 136525 h 136525"/>
                <a:gd name="connsiteX2" fmla="*/ 505460 w 505459"/>
                <a:gd name="connsiteY2" fmla="*/ 136525 h 136525"/>
                <a:gd name="connsiteX3" fmla="*/ 459740 w 505459"/>
                <a:gd name="connsiteY3" fmla="*/ 0 h 136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5459" h="136525">
                  <a:moveTo>
                    <a:pt x="459740" y="0"/>
                  </a:moveTo>
                  <a:cubicBezTo>
                    <a:pt x="302895" y="48260"/>
                    <a:pt x="149225" y="93345"/>
                    <a:pt x="0" y="136525"/>
                  </a:cubicBezTo>
                  <a:lnTo>
                    <a:pt x="505460" y="136525"/>
                  </a:lnTo>
                  <a:cubicBezTo>
                    <a:pt x="453390" y="63500"/>
                    <a:pt x="434975" y="15875"/>
                    <a:pt x="459740" y="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="" xmlns:a16="http://schemas.microsoft.com/office/drawing/2014/main" id="{411DCF95-8677-4AD7-9FA4-2F659DCA5D27}"/>
                </a:ext>
              </a:extLst>
            </p:cNvPr>
            <p:cNvSpPr/>
            <p:nvPr/>
          </p:nvSpPr>
          <p:spPr>
            <a:xfrm>
              <a:off x="5988071" y="2716529"/>
              <a:ext cx="2585697" cy="4141470"/>
            </a:xfrm>
            <a:custGeom>
              <a:avLst/>
              <a:gdLst>
                <a:gd name="connsiteX0" fmla="*/ 106658 w 2585697"/>
                <a:gd name="connsiteY0" fmla="*/ 2821305 h 4141470"/>
                <a:gd name="connsiteX1" fmla="*/ 1207113 w 2585697"/>
                <a:gd name="connsiteY1" fmla="*/ 4141470 h 4141470"/>
                <a:gd name="connsiteX2" fmla="*/ 2585698 w 2585697"/>
                <a:gd name="connsiteY2" fmla="*/ 4141470 h 4141470"/>
                <a:gd name="connsiteX3" fmla="*/ 1555093 w 2585697"/>
                <a:gd name="connsiteY3" fmla="*/ 3825240 h 4141470"/>
                <a:gd name="connsiteX4" fmla="*/ 359388 w 2585697"/>
                <a:gd name="connsiteY4" fmla="*/ 2465070 h 4141470"/>
                <a:gd name="connsiteX5" fmla="*/ 233023 w 2585697"/>
                <a:gd name="connsiteY5" fmla="*/ 1356360 h 4141470"/>
                <a:gd name="connsiteX6" fmla="*/ 394948 w 2585697"/>
                <a:gd name="connsiteY6" fmla="*/ 0 h 4141470"/>
                <a:gd name="connsiteX7" fmla="*/ 259693 w 2585697"/>
                <a:gd name="connsiteY7" fmla="*/ 539115 h 4141470"/>
                <a:gd name="connsiteX8" fmla="*/ 15218 w 2585697"/>
                <a:gd name="connsiteY8" fmla="*/ 1785620 h 4141470"/>
                <a:gd name="connsiteX9" fmla="*/ 106658 w 2585697"/>
                <a:gd name="connsiteY9" fmla="*/ 2821305 h 414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85697" h="4141470">
                  <a:moveTo>
                    <a:pt x="106658" y="2821305"/>
                  </a:moveTo>
                  <a:cubicBezTo>
                    <a:pt x="288268" y="3418205"/>
                    <a:pt x="726418" y="3879215"/>
                    <a:pt x="1207113" y="4141470"/>
                  </a:cubicBezTo>
                  <a:lnTo>
                    <a:pt x="2585698" y="4141470"/>
                  </a:lnTo>
                  <a:cubicBezTo>
                    <a:pt x="2270738" y="4038601"/>
                    <a:pt x="1905613" y="3990340"/>
                    <a:pt x="1555093" y="3825240"/>
                  </a:cubicBezTo>
                  <a:cubicBezTo>
                    <a:pt x="1040743" y="3601085"/>
                    <a:pt x="561953" y="3130550"/>
                    <a:pt x="359388" y="2465070"/>
                  </a:cubicBezTo>
                  <a:cubicBezTo>
                    <a:pt x="254613" y="2135505"/>
                    <a:pt x="215243" y="1762760"/>
                    <a:pt x="233023" y="1356360"/>
                  </a:cubicBezTo>
                  <a:cubicBezTo>
                    <a:pt x="248898" y="948055"/>
                    <a:pt x="321923" y="505460"/>
                    <a:pt x="394948" y="0"/>
                  </a:cubicBezTo>
                  <a:cubicBezTo>
                    <a:pt x="357483" y="179705"/>
                    <a:pt x="313033" y="360045"/>
                    <a:pt x="259693" y="539115"/>
                  </a:cubicBezTo>
                  <a:cubicBezTo>
                    <a:pt x="149203" y="1007110"/>
                    <a:pt x="49508" y="1409700"/>
                    <a:pt x="15218" y="1785620"/>
                  </a:cubicBezTo>
                  <a:cubicBezTo>
                    <a:pt x="-21612" y="2159000"/>
                    <a:pt x="8233" y="2506345"/>
                    <a:pt x="106658" y="2821305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="" xmlns:a16="http://schemas.microsoft.com/office/drawing/2014/main" id="{B2B82678-F540-4BA5-8C25-5EC70E1B7642}"/>
                </a:ext>
              </a:extLst>
            </p:cNvPr>
            <p:cNvSpPr/>
            <p:nvPr/>
          </p:nvSpPr>
          <p:spPr>
            <a:xfrm>
              <a:off x="4250338" y="5324475"/>
              <a:ext cx="796640" cy="1533525"/>
            </a:xfrm>
            <a:custGeom>
              <a:avLst/>
              <a:gdLst>
                <a:gd name="connsiteX0" fmla="*/ 152751 w 796640"/>
                <a:gd name="connsiteY0" fmla="*/ 1533525 h 1533525"/>
                <a:gd name="connsiteX1" fmla="*/ 597886 w 796640"/>
                <a:gd name="connsiteY1" fmla="*/ 1533525 h 1533525"/>
                <a:gd name="connsiteX2" fmla="*/ 484856 w 796640"/>
                <a:gd name="connsiteY2" fmla="*/ 1311275 h 1533525"/>
                <a:gd name="connsiteX3" fmla="*/ 404211 w 796640"/>
                <a:gd name="connsiteY3" fmla="*/ 627380 h 1533525"/>
                <a:gd name="connsiteX4" fmla="*/ 796641 w 796640"/>
                <a:gd name="connsiteY4" fmla="*/ 0 h 1533525"/>
                <a:gd name="connsiteX5" fmla="*/ 369921 w 796640"/>
                <a:gd name="connsiteY5" fmla="*/ 369570 h 1533525"/>
                <a:gd name="connsiteX6" fmla="*/ 121636 w 796640"/>
                <a:gd name="connsiteY6" fmla="*/ 1473200 h 1533525"/>
                <a:gd name="connsiteX7" fmla="*/ 152751 w 796640"/>
                <a:gd name="connsiteY7" fmla="*/ 1533525 h 153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6640" h="1533525">
                  <a:moveTo>
                    <a:pt x="152751" y="1533525"/>
                  </a:moveTo>
                  <a:lnTo>
                    <a:pt x="597886" y="1533525"/>
                  </a:lnTo>
                  <a:cubicBezTo>
                    <a:pt x="554071" y="1459865"/>
                    <a:pt x="516606" y="1385570"/>
                    <a:pt x="484856" y="1311275"/>
                  </a:cubicBezTo>
                  <a:cubicBezTo>
                    <a:pt x="383256" y="1073785"/>
                    <a:pt x="351506" y="842645"/>
                    <a:pt x="404211" y="627380"/>
                  </a:cubicBezTo>
                  <a:cubicBezTo>
                    <a:pt x="456281" y="410845"/>
                    <a:pt x="592806" y="211455"/>
                    <a:pt x="796641" y="0"/>
                  </a:cubicBezTo>
                  <a:cubicBezTo>
                    <a:pt x="662656" y="132080"/>
                    <a:pt x="519781" y="255270"/>
                    <a:pt x="369921" y="369570"/>
                  </a:cubicBezTo>
                  <a:cubicBezTo>
                    <a:pt x="-32669" y="662305"/>
                    <a:pt x="-92359" y="1035685"/>
                    <a:pt x="121636" y="1473200"/>
                  </a:cubicBezTo>
                  <a:cubicBezTo>
                    <a:pt x="131796" y="1492885"/>
                    <a:pt x="141956" y="1513205"/>
                    <a:pt x="152751" y="1533525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="" xmlns:a16="http://schemas.microsoft.com/office/drawing/2014/main" id="{11D1C011-2FA0-445E-99B5-4F34EE4ADD95}"/>
                </a:ext>
              </a:extLst>
            </p:cNvPr>
            <p:cNvSpPr/>
            <p:nvPr/>
          </p:nvSpPr>
          <p:spPr>
            <a:xfrm>
              <a:off x="4909680" y="4552950"/>
              <a:ext cx="758965" cy="2305050"/>
            </a:xfrm>
            <a:custGeom>
              <a:avLst/>
              <a:gdLst>
                <a:gd name="connsiteX0" fmla="*/ 94755 w 758965"/>
                <a:gd name="connsiteY0" fmla="*/ 1938020 h 2305050"/>
                <a:gd name="connsiteX1" fmla="*/ 284620 w 758965"/>
                <a:gd name="connsiteY1" fmla="*/ 2305050 h 2305050"/>
                <a:gd name="connsiteX2" fmla="*/ 757695 w 758965"/>
                <a:gd name="connsiteY2" fmla="*/ 2305050 h 2305050"/>
                <a:gd name="connsiteX3" fmla="*/ 431305 w 758965"/>
                <a:gd name="connsiteY3" fmla="*/ 1715135 h 2305050"/>
                <a:gd name="connsiteX4" fmla="*/ 375425 w 758965"/>
                <a:gd name="connsiteY4" fmla="*/ 889000 h 2305050"/>
                <a:gd name="connsiteX5" fmla="*/ 758965 w 758965"/>
                <a:gd name="connsiteY5" fmla="*/ 0 h 2305050"/>
                <a:gd name="connsiteX6" fmla="*/ 428765 w 758965"/>
                <a:gd name="connsiteY6" fmla="*/ 455295 h 2305050"/>
                <a:gd name="connsiteX7" fmla="*/ 31255 w 758965"/>
                <a:gd name="connsiteY7" fmla="*/ 1195070 h 2305050"/>
                <a:gd name="connsiteX8" fmla="*/ 94755 w 758965"/>
                <a:gd name="connsiteY8" fmla="*/ 1938020 h 230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8965" h="2305050">
                  <a:moveTo>
                    <a:pt x="94755" y="1938020"/>
                  </a:moveTo>
                  <a:cubicBezTo>
                    <a:pt x="141745" y="2061845"/>
                    <a:pt x="206515" y="2184400"/>
                    <a:pt x="284620" y="2305050"/>
                  </a:cubicBezTo>
                  <a:lnTo>
                    <a:pt x="757695" y="2305050"/>
                  </a:lnTo>
                  <a:cubicBezTo>
                    <a:pt x="616090" y="2119630"/>
                    <a:pt x="502425" y="1920875"/>
                    <a:pt x="431305" y="1715135"/>
                  </a:cubicBezTo>
                  <a:cubicBezTo>
                    <a:pt x="336055" y="1445260"/>
                    <a:pt x="315100" y="1167765"/>
                    <a:pt x="375425" y="889000"/>
                  </a:cubicBezTo>
                  <a:cubicBezTo>
                    <a:pt x="433845" y="607695"/>
                    <a:pt x="574180" y="325120"/>
                    <a:pt x="758965" y="0"/>
                  </a:cubicBezTo>
                  <a:cubicBezTo>
                    <a:pt x="658635" y="158750"/>
                    <a:pt x="548145" y="311150"/>
                    <a:pt x="428765" y="455295"/>
                  </a:cubicBezTo>
                  <a:cubicBezTo>
                    <a:pt x="230010" y="716915"/>
                    <a:pt x="88405" y="951865"/>
                    <a:pt x="31255" y="1195070"/>
                  </a:cubicBezTo>
                  <a:cubicBezTo>
                    <a:pt x="-27165" y="1436370"/>
                    <a:pt x="-2400" y="1686560"/>
                    <a:pt x="94755" y="193802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</p:grpSp>
      <p:sp>
        <p:nvSpPr>
          <p:cNvPr id="45" name="Forma libre: forma 44">
            <a:extLst>
              <a:ext uri="{FF2B5EF4-FFF2-40B4-BE49-F238E27FC236}">
                <a16:creationId xmlns="" xmlns:a16="http://schemas.microsoft.com/office/drawing/2014/main" id="{B1F9737E-CE25-46E9-A9A7-5AB2FC6BABF5}"/>
              </a:ext>
            </a:extLst>
          </p:cNvPr>
          <p:cNvSpPr/>
          <p:nvPr userDrawn="1"/>
        </p:nvSpPr>
        <p:spPr>
          <a:xfrm>
            <a:off x="11311255" y="6056630"/>
            <a:ext cx="593090" cy="593090"/>
          </a:xfrm>
          <a:custGeom>
            <a:avLst/>
            <a:gdLst>
              <a:gd name="connsiteX0" fmla="*/ 593090 w 593090"/>
              <a:gd name="connsiteY0" fmla="*/ 296545 h 593090"/>
              <a:gd name="connsiteX1" fmla="*/ 296545 w 593090"/>
              <a:gd name="connsiteY1" fmla="*/ 593090 h 593090"/>
              <a:gd name="connsiteX2" fmla="*/ 0 w 593090"/>
              <a:gd name="connsiteY2" fmla="*/ 296545 h 593090"/>
              <a:gd name="connsiteX3" fmla="*/ 296545 w 593090"/>
              <a:gd name="connsiteY3" fmla="*/ 0 h 593090"/>
              <a:gd name="connsiteX4" fmla="*/ 593090 w 593090"/>
              <a:gd name="connsiteY4" fmla="*/ 296545 h 59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090" h="593090">
                <a:moveTo>
                  <a:pt x="593090" y="296545"/>
                </a:moveTo>
                <a:cubicBezTo>
                  <a:pt x="593090" y="460322"/>
                  <a:pt x="460322" y="593090"/>
                  <a:pt x="296545" y="593090"/>
                </a:cubicBezTo>
                <a:cubicBezTo>
                  <a:pt x="132767" y="593090"/>
                  <a:pt x="0" y="460322"/>
                  <a:pt x="0" y="296545"/>
                </a:cubicBezTo>
                <a:cubicBezTo>
                  <a:pt x="0" y="132768"/>
                  <a:pt x="132768" y="0"/>
                  <a:pt x="296545" y="0"/>
                </a:cubicBezTo>
                <a:cubicBezTo>
                  <a:pt x="460323" y="0"/>
                  <a:pt x="593090" y="132768"/>
                  <a:pt x="593090" y="296545"/>
                </a:cubicBezTo>
                <a:close/>
              </a:path>
            </a:pathLst>
          </a:custGeom>
          <a:solidFill>
            <a:schemeClr val="bg2"/>
          </a:solidFill>
          <a:ln w="6350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AR" dirty="0"/>
          </a:p>
        </p:txBody>
      </p:sp>
      <p:sp>
        <p:nvSpPr>
          <p:cNvPr id="48" name="Forma libre: forma 47">
            <a:extLst>
              <a:ext uri="{FF2B5EF4-FFF2-40B4-BE49-F238E27FC236}">
                <a16:creationId xmlns="" xmlns:a16="http://schemas.microsoft.com/office/drawing/2014/main" id="{746B24E3-362B-49DB-B523-755A6C3ED777}"/>
              </a:ext>
            </a:extLst>
          </p:cNvPr>
          <p:cNvSpPr/>
          <p:nvPr userDrawn="1"/>
        </p:nvSpPr>
        <p:spPr>
          <a:xfrm>
            <a:off x="0" y="245378"/>
            <a:ext cx="1245236" cy="119296"/>
          </a:xfrm>
          <a:custGeom>
            <a:avLst/>
            <a:gdLst>
              <a:gd name="connsiteX0" fmla="*/ 3364230 w 3364229"/>
              <a:gd name="connsiteY0" fmla="*/ 0 h 6350"/>
              <a:gd name="connsiteX1" fmla="*/ 0 w 3364229"/>
              <a:gd name="connsiteY1" fmla="*/ 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4229" h="6350">
                <a:moveTo>
                  <a:pt x="3364230" y="0"/>
                </a:moveTo>
                <a:lnTo>
                  <a:pt x="0" y="0"/>
                </a:lnTo>
              </a:path>
            </a:pathLst>
          </a:custGeom>
          <a:ln w="36000" cap="rnd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s-AR" dirty="0"/>
          </a:p>
        </p:txBody>
      </p:sp>
      <p:sp>
        <p:nvSpPr>
          <p:cNvPr id="49" name="Marcador de número de diapositiva 5">
            <a:extLst>
              <a:ext uri="{FF2B5EF4-FFF2-40B4-BE49-F238E27FC236}">
                <a16:creationId xmlns="" xmlns:a16="http://schemas.microsoft.com/office/drawing/2014/main" id="{1D01B89E-C933-419F-A51D-0D0603085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1120" y="6187238"/>
            <a:ext cx="677603" cy="365125"/>
          </a:xfrm>
        </p:spPr>
        <p:txBody>
          <a:bodyPr/>
          <a:lstStyle>
            <a:lvl1pPr algn="ctr">
              <a:defRPr sz="13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EB012DBF-A6B7-43E4-BADB-9CFD726AABE5}" type="slidenum">
              <a:rPr lang="es-AR" smtClean="0"/>
              <a:pPr/>
              <a:t>‹#›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560504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7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y u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bre: forma 7">
            <a:extLst>
              <a:ext uri="{FF2B5EF4-FFF2-40B4-BE49-F238E27FC236}">
                <a16:creationId xmlns="" xmlns:a16="http://schemas.microsoft.com/office/drawing/2014/main" id="{ADF4983E-290E-434B-B0B3-C5F20286084C}"/>
              </a:ext>
            </a:extLst>
          </p:cNvPr>
          <p:cNvSpPr/>
          <p:nvPr userDrawn="1"/>
        </p:nvSpPr>
        <p:spPr>
          <a:xfrm>
            <a:off x="11311255" y="6056630"/>
            <a:ext cx="593090" cy="593090"/>
          </a:xfrm>
          <a:custGeom>
            <a:avLst/>
            <a:gdLst>
              <a:gd name="connsiteX0" fmla="*/ 593090 w 593090"/>
              <a:gd name="connsiteY0" fmla="*/ 296545 h 593090"/>
              <a:gd name="connsiteX1" fmla="*/ 296545 w 593090"/>
              <a:gd name="connsiteY1" fmla="*/ 593090 h 593090"/>
              <a:gd name="connsiteX2" fmla="*/ 0 w 593090"/>
              <a:gd name="connsiteY2" fmla="*/ 296545 h 593090"/>
              <a:gd name="connsiteX3" fmla="*/ 296545 w 593090"/>
              <a:gd name="connsiteY3" fmla="*/ 0 h 593090"/>
              <a:gd name="connsiteX4" fmla="*/ 593090 w 593090"/>
              <a:gd name="connsiteY4" fmla="*/ 296545 h 59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090" h="593090">
                <a:moveTo>
                  <a:pt x="593090" y="296545"/>
                </a:moveTo>
                <a:cubicBezTo>
                  <a:pt x="593090" y="460322"/>
                  <a:pt x="460322" y="593090"/>
                  <a:pt x="296545" y="593090"/>
                </a:cubicBezTo>
                <a:cubicBezTo>
                  <a:pt x="132767" y="593090"/>
                  <a:pt x="0" y="460322"/>
                  <a:pt x="0" y="296545"/>
                </a:cubicBezTo>
                <a:cubicBezTo>
                  <a:pt x="0" y="132768"/>
                  <a:pt x="132768" y="0"/>
                  <a:pt x="296545" y="0"/>
                </a:cubicBezTo>
                <a:cubicBezTo>
                  <a:pt x="460323" y="0"/>
                  <a:pt x="593090" y="132768"/>
                  <a:pt x="593090" y="296545"/>
                </a:cubicBezTo>
                <a:close/>
              </a:path>
            </a:pathLst>
          </a:custGeom>
          <a:solidFill>
            <a:schemeClr val="bg2"/>
          </a:solidFill>
          <a:ln w="6350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AR" dirty="0"/>
          </a:p>
        </p:txBody>
      </p:sp>
      <p:sp>
        <p:nvSpPr>
          <p:cNvPr id="9" name="Forma libre: forma 8">
            <a:extLst>
              <a:ext uri="{FF2B5EF4-FFF2-40B4-BE49-F238E27FC236}">
                <a16:creationId xmlns="" xmlns:a16="http://schemas.microsoft.com/office/drawing/2014/main" id="{69EB229E-0B2A-41DC-AD39-0B58A1830F6E}"/>
              </a:ext>
            </a:extLst>
          </p:cNvPr>
          <p:cNvSpPr/>
          <p:nvPr userDrawn="1"/>
        </p:nvSpPr>
        <p:spPr>
          <a:xfrm>
            <a:off x="2807855" y="233992"/>
            <a:ext cx="9096490" cy="57106"/>
          </a:xfrm>
          <a:custGeom>
            <a:avLst/>
            <a:gdLst>
              <a:gd name="connsiteX0" fmla="*/ 3364230 w 3364229"/>
              <a:gd name="connsiteY0" fmla="*/ 0 h 6350"/>
              <a:gd name="connsiteX1" fmla="*/ 0 w 3364229"/>
              <a:gd name="connsiteY1" fmla="*/ 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4229" h="6350">
                <a:moveTo>
                  <a:pt x="3364230" y="0"/>
                </a:moveTo>
                <a:lnTo>
                  <a:pt x="0" y="0"/>
                </a:lnTo>
              </a:path>
            </a:pathLst>
          </a:custGeom>
          <a:ln w="36000" cap="rnd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s-AR" dirty="0"/>
          </a:p>
        </p:txBody>
      </p:sp>
      <p:grpSp>
        <p:nvGrpSpPr>
          <p:cNvPr id="10" name="Gráfico 4">
            <a:extLst>
              <a:ext uri="{FF2B5EF4-FFF2-40B4-BE49-F238E27FC236}">
                <a16:creationId xmlns="" xmlns:a16="http://schemas.microsoft.com/office/drawing/2014/main" id="{30BE77F3-EA54-40AE-95F4-AA232937ED1B}"/>
              </a:ext>
            </a:extLst>
          </p:cNvPr>
          <p:cNvGrpSpPr/>
          <p:nvPr userDrawn="1"/>
        </p:nvGrpSpPr>
        <p:grpSpPr>
          <a:xfrm>
            <a:off x="327660" y="262255"/>
            <a:ext cx="504190" cy="2062480"/>
            <a:chOff x="327660" y="142875"/>
            <a:chExt cx="504190" cy="2062480"/>
          </a:xfrm>
          <a:solidFill>
            <a:schemeClr val="accent1"/>
          </a:solidFill>
        </p:grpSpPr>
        <p:sp>
          <p:nvSpPr>
            <p:cNvPr id="11" name="Forma libre: forma 10">
              <a:extLst>
                <a:ext uri="{FF2B5EF4-FFF2-40B4-BE49-F238E27FC236}">
                  <a16:creationId xmlns="" xmlns:a16="http://schemas.microsoft.com/office/drawing/2014/main" id="{051C2D49-FFA9-400F-9A05-D285913FD235}"/>
                </a:ext>
              </a:extLst>
            </p:cNvPr>
            <p:cNvSpPr/>
            <p:nvPr/>
          </p:nvSpPr>
          <p:spPr>
            <a:xfrm>
              <a:off x="327660" y="142875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="" xmlns:a16="http://schemas.microsoft.com/office/drawing/2014/main" id="{F3F16D6B-6F4D-4EB5-8FBB-3BECAAA6E28E}"/>
                </a:ext>
              </a:extLst>
            </p:cNvPr>
            <p:cNvSpPr/>
            <p:nvPr/>
          </p:nvSpPr>
          <p:spPr>
            <a:xfrm>
              <a:off x="506095" y="32893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="" xmlns:a16="http://schemas.microsoft.com/office/drawing/2014/main" id="{0F87329D-0627-42D4-AF85-DA8077F81BFC}"/>
                </a:ext>
              </a:extLst>
            </p:cNvPr>
            <p:cNvSpPr/>
            <p:nvPr/>
          </p:nvSpPr>
          <p:spPr>
            <a:xfrm>
              <a:off x="684530" y="515620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="" xmlns:a16="http://schemas.microsoft.com/office/drawing/2014/main" id="{AA2E67C8-C518-4D70-8A6E-01C1AFBC67CD}"/>
                </a:ext>
              </a:extLst>
            </p:cNvPr>
            <p:cNvSpPr/>
            <p:nvPr/>
          </p:nvSpPr>
          <p:spPr>
            <a:xfrm>
              <a:off x="327660" y="528320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="" xmlns:a16="http://schemas.microsoft.com/office/drawing/2014/main" id="{1F521933-EAEB-4207-B04C-5060DE4E7317}"/>
                </a:ext>
              </a:extLst>
            </p:cNvPr>
            <p:cNvSpPr/>
            <p:nvPr/>
          </p:nvSpPr>
          <p:spPr>
            <a:xfrm>
              <a:off x="506095" y="715010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="" xmlns:a16="http://schemas.microsoft.com/office/drawing/2014/main" id="{15066391-B7CC-4F02-AFD8-F0CCA70567D6}"/>
                </a:ext>
              </a:extLst>
            </p:cNvPr>
            <p:cNvSpPr/>
            <p:nvPr/>
          </p:nvSpPr>
          <p:spPr>
            <a:xfrm>
              <a:off x="684530" y="90106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="" xmlns:a16="http://schemas.microsoft.com/office/drawing/2014/main" id="{83A2AB23-303A-42B7-AC6A-C4DE07495907}"/>
                </a:ext>
              </a:extLst>
            </p:cNvPr>
            <p:cNvSpPr/>
            <p:nvPr/>
          </p:nvSpPr>
          <p:spPr>
            <a:xfrm>
              <a:off x="327660" y="91376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="" xmlns:a16="http://schemas.microsoft.com/office/drawing/2014/main" id="{E596DB74-BC65-419F-9E71-1540CA567870}"/>
                </a:ext>
              </a:extLst>
            </p:cNvPr>
            <p:cNvSpPr/>
            <p:nvPr/>
          </p:nvSpPr>
          <p:spPr>
            <a:xfrm>
              <a:off x="506095" y="110045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="" xmlns:a16="http://schemas.microsoft.com/office/drawing/2014/main" id="{ED55F7C9-E539-4D5C-9A52-A0ACC9505371}"/>
                </a:ext>
              </a:extLst>
            </p:cNvPr>
            <p:cNvSpPr/>
            <p:nvPr/>
          </p:nvSpPr>
          <p:spPr>
            <a:xfrm>
              <a:off x="684530" y="1286510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="" xmlns:a16="http://schemas.microsoft.com/office/drawing/2014/main" id="{7253DD50-E5C6-459E-8FF6-2824658B5239}"/>
                </a:ext>
              </a:extLst>
            </p:cNvPr>
            <p:cNvSpPr/>
            <p:nvPr/>
          </p:nvSpPr>
          <p:spPr>
            <a:xfrm>
              <a:off x="327660" y="1299210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="" xmlns:a16="http://schemas.microsoft.com/office/drawing/2014/main" id="{59D9A103-AE2F-45CC-B42A-DC3A93CB80C4}"/>
                </a:ext>
              </a:extLst>
            </p:cNvPr>
            <p:cNvSpPr/>
            <p:nvPr/>
          </p:nvSpPr>
          <p:spPr>
            <a:xfrm>
              <a:off x="506095" y="1485900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="" xmlns:a16="http://schemas.microsoft.com/office/drawing/2014/main" id="{53AB36B0-A5F9-4D96-9F6F-92A4BFAB8CBF}"/>
                </a:ext>
              </a:extLst>
            </p:cNvPr>
            <p:cNvSpPr/>
            <p:nvPr/>
          </p:nvSpPr>
          <p:spPr>
            <a:xfrm>
              <a:off x="684530" y="167259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="" xmlns:a16="http://schemas.microsoft.com/office/drawing/2014/main" id="{A14B7383-8EAA-4E7A-97AC-58747CC67121}"/>
                </a:ext>
              </a:extLst>
            </p:cNvPr>
            <p:cNvSpPr/>
            <p:nvPr/>
          </p:nvSpPr>
          <p:spPr>
            <a:xfrm>
              <a:off x="327660" y="168465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="" xmlns:a16="http://schemas.microsoft.com/office/drawing/2014/main" id="{B7DB2FF9-CB52-4DC1-AA94-15C309636BBA}"/>
                </a:ext>
              </a:extLst>
            </p:cNvPr>
            <p:cNvSpPr/>
            <p:nvPr/>
          </p:nvSpPr>
          <p:spPr>
            <a:xfrm>
              <a:off x="506095" y="1871345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="" xmlns:a16="http://schemas.microsoft.com/office/drawing/2014/main" id="{AC9F38AF-DEA7-4577-B0B2-AAF647823BC7}"/>
                </a:ext>
              </a:extLst>
            </p:cNvPr>
            <p:cNvSpPr/>
            <p:nvPr/>
          </p:nvSpPr>
          <p:spPr>
            <a:xfrm>
              <a:off x="684530" y="2058034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</p:grpSp>
      <p:sp>
        <p:nvSpPr>
          <p:cNvPr id="26" name="Forma libre: forma 25">
            <a:extLst>
              <a:ext uri="{FF2B5EF4-FFF2-40B4-BE49-F238E27FC236}">
                <a16:creationId xmlns="" xmlns:a16="http://schemas.microsoft.com/office/drawing/2014/main" id="{5C82BF1A-8032-4C7E-B974-DCD78B253A54}"/>
              </a:ext>
            </a:extLst>
          </p:cNvPr>
          <p:cNvSpPr/>
          <p:nvPr userDrawn="1"/>
        </p:nvSpPr>
        <p:spPr>
          <a:xfrm>
            <a:off x="0" y="5760720"/>
            <a:ext cx="1097280" cy="1097280"/>
          </a:xfrm>
          <a:custGeom>
            <a:avLst/>
            <a:gdLst>
              <a:gd name="connsiteX0" fmla="*/ 0 w 12192000"/>
              <a:gd name="connsiteY0" fmla="*/ 0 h 504825"/>
              <a:gd name="connsiteX1" fmla="*/ 12192000 w 12192000"/>
              <a:gd name="connsiteY1" fmla="*/ 0 h 504825"/>
              <a:gd name="connsiteX2" fmla="*/ 12192000 w 12192000"/>
              <a:gd name="connsiteY2" fmla="*/ 504825 h 504825"/>
              <a:gd name="connsiteX3" fmla="*/ 0 w 12192000"/>
              <a:gd name="connsiteY3" fmla="*/ 504825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4825">
                <a:moveTo>
                  <a:pt x="0" y="0"/>
                </a:moveTo>
                <a:lnTo>
                  <a:pt x="12192000" y="0"/>
                </a:lnTo>
                <a:lnTo>
                  <a:pt x="12192000" y="504825"/>
                </a:lnTo>
                <a:lnTo>
                  <a:pt x="0" y="504825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s-AR" dirty="0"/>
          </a:p>
        </p:txBody>
      </p:sp>
      <p:sp>
        <p:nvSpPr>
          <p:cNvPr id="27" name="Marcador de número de diapositiva 5">
            <a:extLst>
              <a:ext uri="{FF2B5EF4-FFF2-40B4-BE49-F238E27FC236}">
                <a16:creationId xmlns="" xmlns:a16="http://schemas.microsoft.com/office/drawing/2014/main" id="{1C06BB6D-12D0-42F7-8AA3-D94C7ED7B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1120" y="6187238"/>
            <a:ext cx="677603" cy="365125"/>
          </a:xfrm>
        </p:spPr>
        <p:txBody>
          <a:bodyPr/>
          <a:lstStyle>
            <a:lvl1pPr algn="ctr">
              <a:defRPr sz="13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EB012DBF-A6B7-43E4-BADB-9CFD726AABE5}" type="slidenum">
              <a:rPr lang="es-AR" smtClean="0"/>
              <a:pPr/>
              <a:t>‹#›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875643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="" xmlns:a16="http://schemas.microsoft.com/office/drawing/2014/main" id="{766581E2-5402-4C09-B448-D369564F0F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V="1">
            <a:off x="0" y="1239092"/>
            <a:ext cx="12192000" cy="1165346"/>
          </a:xfrm>
          <a:prstGeom prst="rect">
            <a:avLst/>
          </a:prstGeom>
        </p:spPr>
      </p:pic>
      <p:sp>
        <p:nvSpPr>
          <p:cNvPr id="8" name="Forma libre: forma 7">
            <a:extLst>
              <a:ext uri="{FF2B5EF4-FFF2-40B4-BE49-F238E27FC236}">
                <a16:creationId xmlns="" xmlns:a16="http://schemas.microsoft.com/office/drawing/2014/main" id="{B2F180C9-9FE5-4713-ADC0-E9A7125D5B7E}"/>
              </a:ext>
            </a:extLst>
          </p:cNvPr>
          <p:cNvSpPr/>
          <p:nvPr userDrawn="1"/>
        </p:nvSpPr>
        <p:spPr>
          <a:xfrm>
            <a:off x="11311255" y="6056630"/>
            <a:ext cx="593090" cy="593090"/>
          </a:xfrm>
          <a:custGeom>
            <a:avLst/>
            <a:gdLst>
              <a:gd name="connsiteX0" fmla="*/ 593090 w 593090"/>
              <a:gd name="connsiteY0" fmla="*/ 296545 h 593090"/>
              <a:gd name="connsiteX1" fmla="*/ 296545 w 593090"/>
              <a:gd name="connsiteY1" fmla="*/ 593090 h 593090"/>
              <a:gd name="connsiteX2" fmla="*/ 0 w 593090"/>
              <a:gd name="connsiteY2" fmla="*/ 296545 h 593090"/>
              <a:gd name="connsiteX3" fmla="*/ 296545 w 593090"/>
              <a:gd name="connsiteY3" fmla="*/ 0 h 593090"/>
              <a:gd name="connsiteX4" fmla="*/ 593090 w 593090"/>
              <a:gd name="connsiteY4" fmla="*/ 296545 h 59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090" h="593090">
                <a:moveTo>
                  <a:pt x="593090" y="296545"/>
                </a:moveTo>
                <a:cubicBezTo>
                  <a:pt x="593090" y="460322"/>
                  <a:pt x="460322" y="593090"/>
                  <a:pt x="296545" y="593090"/>
                </a:cubicBezTo>
                <a:cubicBezTo>
                  <a:pt x="132767" y="593090"/>
                  <a:pt x="0" y="460322"/>
                  <a:pt x="0" y="296545"/>
                </a:cubicBezTo>
                <a:cubicBezTo>
                  <a:pt x="0" y="132768"/>
                  <a:pt x="132768" y="0"/>
                  <a:pt x="296545" y="0"/>
                </a:cubicBezTo>
                <a:cubicBezTo>
                  <a:pt x="460323" y="0"/>
                  <a:pt x="593090" y="132768"/>
                  <a:pt x="593090" y="296545"/>
                </a:cubicBezTo>
                <a:close/>
              </a:path>
            </a:pathLst>
          </a:custGeom>
          <a:solidFill>
            <a:schemeClr val="bg2"/>
          </a:solidFill>
          <a:ln w="6350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AR" dirty="0"/>
          </a:p>
        </p:txBody>
      </p:sp>
      <p:grpSp>
        <p:nvGrpSpPr>
          <p:cNvPr id="9" name="Grupo 8">
            <a:extLst>
              <a:ext uri="{FF2B5EF4-FFF2-40B4-BE49-F238E27FC236}">
                <a16:creationId xmlns="" xmlns:a16="http://schemas.microsoft.com/office/drawing/2014/main" id="{EFE9EDF5-32EB-4F03-AFDA-3DB37499AC03}"/>
              </a:ext>
            </a:extLst>
          </p:cNvPr>
          <p:cNvGrpSpPr/>
          <p:nvPr userDrawn="1"/>
        </p:nvGrpSpPr>
        <p:grpSpPr>
          <a:xfrm>
            <a:off x="9841865" y="400050"/>
            <a:ext cx="2062479" cy="503554"/>
            <a:chOff x="9841865" y="400050"/>
            <a:chExt cx="2062479" cy="503554"/>
          </a:xfrm>
          <a:solidFill>
            <a:schemeClr val="accent1"/>
          </a:solidFill>
        </p:grpSpPr>
        <p:sp>
          <p:nvSpPr>
            <p:cNvPr id="10" name="Forma libre: forma 9">
              <a:extLst>
                <a:ext uri="{FF2B5EF4-FFF2-40B4-BE49-F238E27FC236}">
                  <a16:creationId xmlns="" xmlns:a16="http://schemas.microsoft.com/office/drawing/2014/main" id="{7F877C92-0001-473E-B177-BDD607D28A78}"/>
                </a:ext>
              </a:extLst>
            </p:cNvPr>
            <p:cNvSpPr/>
            <p:nvPr/>
          </p:nvSpPr>
          <p:spPr>
            <a:xfrm>
              <a:off x="9841865" y="75628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="" xmlns:a16="http://schemas.microsoft.com/office/drawing/2014/main" id="{BE33C8D8-45B4-4496-9B26-CB2335A47643}"/>
                </a:ext>
              </a:extLst>
            </p:cNvPr>
            <p:cNvSpPr/>
            <p:nvPr/>
          </p:nvSpPr>
          <p:spPr>
            <a:xfrm>
              <a:off x="10028555" y="5778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="" xmlns:a16="http://schemas.microsoft.com/office/drawing/2014/main" id="{277BD177-E8B1-458B-A0EA-6E79397E67CC}"/>
                </a:ext>
              </a:extLst>
            </p:cNvPr>
            <p:cNvSpPr/>
            <p:nvPr/>
          </p:nvSpPr>
          <p:spPr>
            <a:xfrm>
              <a:off x="10215245" y="4000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2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2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="" xmlns:a16="http://schemas.microsoft.com/office/drawing/2014/main" id="{3921A8C4-873A-4ED3-AA31-6895E6097947}"/>
                </a:ext>
              </a:extLst>
            </p:cNvPr>
            <p:cNvSpPr/>
            <p:nvPr/>
          </p:nvSpPr>
          <p:spPr>
            <a:xfrm>
              <a:off x="10227310" y="75628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1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2" y="147320"/>
                    <a:pt x="73660" y="147320"/>
                  </a:cubicBezTo>
                  <a:cubicBezTo>
                    <a:pt x="32979" y="147320"/>
                    <a:pt x="1" y="114341"/>
                    <a:pt x="1" y="73660"/>
                  </a:cubicBezTo>
                  <a:cubicBezTo>
                    <a:pt x="1" y="32979"/>
                    <a:pt x="32979" y="0"/>
                    <a:pt x="73660" y="0"/>
                  </a:cubicBezTo>
                  <a:cubicBezTo>
                    <a:pt x="114342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="" xmlns:a16="http://schemas.microsoft.com/office/drawing/2014/main" id="{77F13FD4-768D-4E2C-B625-C55846F9A9A9}"/>
                </a:ext>
              </a:extLst>
            </p:cNvPr>
            <p:cNvSpPr/>
            <p:nvPr/>
          </p:nvSpPr>
          <p:spPr>
            <a:xfrm>
              <a:off x="10414000" y="5778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="" xmlns:a16="http://schemas.microsoft.com/office/drawing/2014/main" id="{02A69AF0-AC8A-4352-88FA-479FD3C8F9D5}"/>
                </a:ext>
              </a:extLst>
            </p:cNvPr>
            <p:cNvSpPr/>
            <p:nvPr/>
          </p:nvSpPr>
          <p:spPr>
            <a:xfrm>
              <a:off x="10600690" y="4000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="" xmlns:a16="http://schemas.microsoft.com/office/drawing/2014/main" id="{3AC2BE86-D411-4340-A708-4CA536DC95DB}"/>
                </a:ext>
              </a:extLst>
            </p:cNvPr>
            <p:cNvSpPr/>
            <p:nvPr/>
          </p:nvSpPr>
          <p:spPr>
            <a:xfrm>
              <a:off x="10613390" y="75628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="" xmlns:a16="http://schemas.microsoft.com/office/drawing/2014/main" id="{0A8B6EBF-BA7B-4B7B-A59C-07776041C26B}"/>
                </a:ext>
              </a:extLst>
            </p:cNvPr>
            <p:cNvSpPr/>
            <p:nvPr/>
          </p:nvSpPr>
          <p:spPr>
            <a:xfrm>
              <a:off x="10799445" y="5778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2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2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="" xmlns:a16="http://schemas.microsoft.com/office/drawing/2014/main" id="{428AF146-F66C-495A-A57C-EB0DE1FD3161}"/>
                </a:ext>
              </a:extLst>
            </p:cNvPr>
            <p:cNvSpPr/>
            <p:nvPr/>
          </p:nvSpPr>
          <p:spPr>
            <a:xfrm>
              <a:off x="10986135" y="4000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1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2" y="147320"/>
                    <a:pt x="73660" y="147320"/>
                  </a:cubicBezTo>
                  <a:cubicBezTo>
                    <a:pt x="32979" y="147320"/>
                    <a:pt x="1" y="114341"/>
                    <a:pt x="1" y="73660"/>
                  </a:cubicBezTo>
                  <a:cubicBezTo>
                    <a:pt x="1" y="32979"/>
                    <a:pt x="32979" y="0"/>
                    <a:pt x="73660" y="0"/>
                  </a:cubicBezTo>
                  <a:cubicBezTo>
                    <a:pt x="114342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="" xmlns:a16="http://schemas.microsoft.com/office/drawing/2014/main" id="{48EF6198-737E-4E4F-BD41-DE289996CC6A}"/>
                </a:ext>
              </a:extLst>
            </p:cNvPr>
            <p:cNvSpPr/>
            <p:nvPr/>
          </p:nvSpPr>
          <p:spPr>
            <a:xfrm>
              <a:off x="10998835" y="75628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1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2" y="147320"/>
                    <a:pt x="73660" y="147320"/>
                  </a:cubicBezTo>
                  <a:cubicBezTo>
                    <a:pt x="32979" y="147320"/>
                    <a:pt x="1" y="114341"/>
                    <a:pt x="1" y="73660"/>
                  </a:cubicBezTo>
                  <a:cubicBezTo>
                    <a:pt x="1" y="32979"/>
                    <a:pt x="32979" y="0"/>
                    <a:pt x="73660" y="0"/>
                  </a:cubicBezTo>
                  <a:cubicBezTo>
                    <a:pt x="114342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="" xmlns:a16="http://schemas.microsoft.com/office/drawing/2014/main" id="{83368FB0-CDA7-49DB-B387-A5DE084A9C35}"/>
                </a:ext>
              </a:extLst>
            </p:cNvPr>
            <p:cNvSpPr/>
            <p:nvPr/>
          </p:nvSpPr>
          <p:spPr>
            <a:xfrm>
              <a:off x="11184890" y="5778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="" xmlns:a16="http://schemas.microsoft.com/office/drawing/2014/main" id="{469000BD-B0D6-4EC7-8C5D-1E2C00D6F55C}"/>
                </a:ext>
              </a:extLst>
            </p:cNvPr>
            <p:cNvSpPr/>
            <p:nvPr/>
          </p:nvSpPr>
          <p:spPr>
            <a:xfrm>
              <a:off x="11371580" y="4000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="" xmlns:a16="http://schemas.microsoft.com/office/drawing/2014/main" id="{9AF2112A-9A31-405C-BEB5-AC5EA7B7E3D1}"/>
                </a:ext>
              </a:extLst>
            </p:cNvPr>
            <p:cNvSpPr/>
            <p:nvPr/>
          </p:nvSpPr>
          <p:spPr>
            <a:xfrm>
              <a:off x="11384280" y="75628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="" xmlns:a16="http://schemas.microsoft.com/office/drawing/2014/main" id="{9A707118-D294-47CF-B6F8-F2D6AA99EF73}"/>
                </a:ext>
              </a:extLst>
            </p:cNvPr>
            <p:cNvSpPr/>
            <p:nvPr/>
          </p:nvSpPr>
          <p:spPr>
            <a:xfrm>
              <a:off x="11570970" y="5778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2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2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="" xmlns:a16="http://schemas.microsoft.com/office/drawing/2014/main" id="{07AAB5EE-F40E-43F9-975B-9DFDE366B193}"/>
                </a:ext>
              </a:extLst>
            </p:cNvPr>
            <p:cNvSpPr/>
            <p:nvPr/>
          </p:nvSpPr>
          <p:spPr>
            <a:xfrm>
              <a:off x="11757025" y="4000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</p:grpSp>
      <p:sp>
        <p:nvSpPr>
          <p:cNvPr id="25" name="Forma libre: forma 24">
            <a:extLst>
              <a:ext uri="{FF2B5EF4-FFF2-40B4-BE49-F238E27FC236}">
                <a16:creationId xmlns="" xmlns:a16="http://schemas.microsoft.com/office/drawing/2014/main" id="{01B5B0C2-22CA-4607-AC9E-B3CCA3000003}"/>
              </a:ext>
            </a:extLst>
          </p:cNvPr>
          <p:cNvSpPr/>
          <p:nvPr userDrawn="1"/>
        </p:nvSpPr>
        <p:spPr>
          <a:xfrm>
            <a:off x="0" y="245378"/>
            <a:ext cx="1245236" cy="119296"/>
          </a:xfrm>
          <a:custGeom>
            <a:avLst/>
            <a:gdLst>
              <a:gd name="connsiteX0" fmla="*/ 3364230 w 3364229"/>
              <a:gd name="connsiteY0" fmla="*/ 0 h 6350"/>
              <a:gd name="connsiteX1" fmla="*/ 0 w 3364229"/>
              <a:gd name="connsiteY1" fmla="*/ 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4229" h="6350">
                <a:moveTo>
                  <a:pt x="3364230" y="0"/>
                </a:moveTo>
                <a:lnTo>
                  <a:pt x="0" y="0"/>
                </a:lnTo>
              </a:path>
            </a:pathLst>
          </a:custGeom>
          <a:ln w="36000" cap="rnd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s-AR" dirty="0"/>
          </a:p>
        </p:txBody>
      </p:sp>
      <p:grpSp>
        <p:nvGrpSpPr>
          <p:cNvPr id="26" name="Gráfico 73">
            <a:extLst>
              <a:ext uri="{FF2B5EF4-FFF2-40B4-BE49-F238E27FC236}">
                <a16:creationId xmlns="" xmlns:a16="http://schemas.microsoft.com/office/drawing/2014/main" id="{7A1C111E-0663-414D-826F-49ED41F8AAAB}"/>
              </a:ext>
            </a:extLst>
          </p:cNvPr>
          <p:cNvGrpSpPr/>
          <p:nvPr userDrawn="1"/>
        </p:nvGrpSpPr>
        <p:grpSpPr>
          <a:xfrm>
            <a:off x="10748008" y="5493002"/>
            <a:ext cx="1443991" cy="1364998"/>
            <a:chOff x="7666726" y="4253229"/>
            <a:chExt cx="2176462" cy="2057400"/>
          </a:xfrm>
          <a:solidFill>
            <a:srgbClr val="658DC5"/>
          </a:solidFill>
        </p:grpSpPr>
        <p:sp>
          <p:nvSpPr>
            <p:cNvPr id="27" name="Forma libre: forma 26">
              <a:extLst>
                <a:ext uri="{FF2B5EF4-FFF2-40B4-BE49-F238E27FC236}">
                  <a16:creationId xmlns="" xmlns:a16="http://schemas.microsoft.com/office/drawing/2014/main" id="{000D907B-8500-404E-AD33-FAAC81E2A383}"/>
                </a:ext>
              </a:extLst>
            </p:cNvPr>
            <p:cNvSpPr/>
            <p:nvPr/>
          </p:nvSpPr>
          <p:spPr>
            <a:xfrm>
              <a:off x="8047726" y="4634229"/>
              <a:ext cx="1794509" cy="1675447"/>
            </a:xfrm>
            <a:custGeom>
              <a:avLst/>
              <a:gdLst>
                <a:gd name="connsiteX0" fmla="*/ 9525 w 1794509"/>
                <a:gd name="connsiteY0" fmla="*/ 918210 h 1675447"/>
                <a:gd name="connsiteX1" fmla="*/ 918210 w 1794509"/>
                <a:gd name="connsiteY1" fmla="*/ 9525 h 1675447"/>
                <a:gd name="connsiteX2" fmla="*/ 1794510 w 1794509"/>
                <a:gd name="connsiteY2" fmla="*/ 677228 h 1675447"/>
                <a:gd name="connsiteX3" fmla="*/ 1794510 w 1794509"/>
                <a:gd name="connsiteY3" fmla="*/ 643890 h 1675447"/>
                <a:gd name="connsiteX4" fmla="*/ 918210 w 1794509"/>
                <a:gd name="connsiteY4" fmla="*/ 0 h 1675447"/>
                <a:gd name="connsiteX5" fmla="*/ 0 w 1794509"/>
                <a:gd name="connsiteY5" fmla="*/ 918210 h 1675447"/>
                <a:gd name="connsiteX6" fmla="*/ 400050 w 1794509"/>
                <a:gd name="connsiteY6" fmla="*/ 1675448 h 1675447"/>
                <a:gd name="connsiteX7" fmla="*/ 417195 w 1794509"/>
                <a:gd name="connsiteY7" fmla="*/ 1675448 h 1675447"/>
                <a:gd name="connsiteX8" fmla="*/ 9525 w 1794509"/>
                <a:gd name="connsiteY8" fmla="*/ 918210 h 167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4509" h="1675447">
                  <a:moveTo>
                    <a:pt x="9525" y="918210"/>
                  </a:moveTo>
                  <a:cubicBezTo>
                    <a:pt x="9525" y="417195"/>
                    <a:pt x="417195" y="9525"/>
                    <a:pt x="918210" y="9525"/>
                  </a:cubicBezTo>
                  <a:cubicBezTo>
                    <a:pt x="1336358" y="9525"/>
                    <a:pt x="1688783" y="292417"/>
                    <a:pt x="1794510" y="677228"/>
                  </a:cubicBezTo>
                  <a:lnTo>
                    <a:pt x="1794510" y="643890"/>
                  </a:lnTo>
                  <a:cubicBezTo>
                    <a:pt x="1677353" y="271463"/>
                    <a:pt x="1328738" y="0"/>
                    <a:pt x="918210" y="0"/>
                  </a:cubicBezTo>
                  <a:cubicBezTo>
                    <a:pt x="412433" y="0"/>
                    <a:pt x="0" y="412433"/>
                    <a:pt x="0" y="918210"/>
                  </a:cubicBezTo>
                  <a:cubicBezTo>
                    <a:pt x="0" y="1232535"/>
                    <a:pt x="158115" y="1509713"/>
                    <a:pt x="400050" y="1675448"/>
                  </a:cubicBezTo>
                  <a:lnTo>
                    <a:pt x="417195" y="1675448"/>
                  </a:lnTo>
                  <a:cubicBezTo>
                    <a:pt x="171450" y="1513523"/>
                    <a:pt x="9525" y="1234440"/>
                    <a:pt x="9525" y="918210"/>
                  </a:cubicBezTo>
                  <a:close/>
                </a:path>
              </a:pathLst>
            </a:custGeom>
            <a:solidFill>
              <a:srgbClr val="658DC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="" xmlns:a16="http://schemas.microsoft.com/office/drawing/2014/main" id="{16A4CB5E-B026-4784-A665-88F5D8234964}"/>
                </a:ext>
              </a:extLst>
            </p:cNvPr>
            <p:cNvSpPr/>
            <p:nvPr/>
          </p:nvSpPr>
          <p:spPr>
            <a:xfrm>
              <a:off x="8333476" y="4919979"/>
              <a:ext cx="1264920" cy="1264920"/>
            </a:xfrm>
            <a:custGeom>
              <a:avLst/>
              <a:gdLst>
                <a:gd name="connsiteX0" fmla="*/ 632460 w 1264920"/>
                <a:gd name="connsiteY0" fmla="*/ 0 h 1264920"/>
                <a:gd name="connsiteX1" fmla="*/ 0 w 1264920"/>
                <a:gd name="connsiteY1" fmla="*/ 632460 h 1264920"/>
                <a:gd name="connsiteX2" fmla="*/ 632460 w 1264920"/>
                <a:gd name="connsiteY2" fmla="*/ 1264920 h 1264920"/>
                <a:gd name="connsiteX3" fmla="*/ 1264920 w 1264920"/>
                <a:gd name="connsiteY3" fmla="*/ 632460 h 1264920"/>
                <a:gd name="connsiteX4" fmla="*/ 632460 w 1264920"/>
                <a:gd name="connsiteY4" fmla="*/ 0 h 1264920"/>
                <a:gd name="connsiteX5" fmla="*/ 632460 w 1264920"/>
                <a:gd name="connsiteY5" fmla="*/ 1256348 h 1264920"/>
                <a:gd name="connsiteX6" fmla="*/ 9525 w 1264920"/>
                <a:gd name="connsiteY6" fmla="*/ 633413 h 1264920"/>
                <a:gd name="connsiteX7" fmla="*/ 632460 w 1264920"/>
                <a:gd name="connsiteY7" fmla="*/ 9525 h 1264920"/>
                <a:gd name="connsiteX8" fmla="*/ 1255395 w 1264920"/>
                <a:gd name="connsiteY8" fmla="*/ 632460 h 1264920"/>
                <a:gd name="connsiteX9" fmla="*/ 632460 w 1264920"/>
                <a:gd name="connsiteY9" fmla="*/ 1256348 h 126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4920" h="1264920">
                  <a:moveTo>
                    <a:pt x="632460" y="0"/>
                  </a:moveTo>
                  <a:cubicBezTo>
                    <a:pt x="283845" y="0"/>
                    <a:pt x="0" y="283845"/>
                    <a:pt x="0" y="632460"/>
                  </a:cubicBezTo>
                  <a:cubicBezTo>
                    <a:pt x="0" y="981075"/>
                    <a:pt x="283845" y="1264920"/>
                    <a:pt x="632460" y="1264920"/>
                  </a:cubicBezTo>
                  <a:cubicBezTo>
                    <a:pt x="981075" y="1264920"/>
                    <a:pt x="1264920" y="981075"/>
                    <a:pt x="1264920" y="632460"/>
                  </a:cubicBezTo>
                  <a:cubicBezTo>
                    <a:pt x="1264920" y="283845"/>
                    <a:pt x="982028" y="0"/>
                    <a:pt x="632460" y="0"/>
                  </a:cubicBezTo>
                  <a:close/>
                  <a:moveTo>
                    <a:pt x="632460" y="1256348"/>
                  </a:moveTo>
                  <a:cubicBezTo>
                    <a:pt x="288608" y="1256348"/>
                    <a:pt x="9525" y="976313"/>
                    <a:pt x="9525" y="633413"/>
                  </a:cubicBezTo>
                  <a:cubicBezTo>
                    <a:pt x="9525" y="290513"/>
                    <a:pt x="289560" y="9525"/>
                    <a:pt x="632460" y="9525"/>
                  </a:cubicBezTo>
                  <a:cubicBezTo>
                    <a:pt x="975360" y="9525"/>
                    <a:pt x="1255395" y="289560"/>
                    <a:pt x="1255395" y="632460"/>
                  </a:cubicBezTo>
                  <a:cubicBezTo>
                    <a:pt x="1255395" y="975360"/>
                    <a:pt x="976313" y="1256348"/>
                    <a:pt x="632460" y="1256348"/>
                  </a:cubicBezTo>
                  <a:close/>
                </a:path>
              </a:pathLst>
            </a:custGeom>
            <a:solidFill>
              <a:srgbClr val="658DC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="" xmlns:a16="http://schemas.microsoft.com/office/drawing/2014/main" id="{3047F534-963C-4CAE-80A1-AA59E64CFC57}"/>
                </a:ext>
              </a:extLst>
            </p:cNvPr>
            <p:cNvSpPr/>
            <p:nvPr/>
          </p:nvSpPr>
          <p:spPr>
            <a:xfrm>
              <a:off x="8142976" y="4729479"/>
              <a:ext cx="1646872" cy="1580197"/>
            </a:xfrm>
            <a:custGeom>
              <a:avLst/>
              <a:gdLst>
                <a:gd name="connsiteX0" fmla="*/ 1646873 w 1646872"/>
                <a:gd name="connsiteY0" fmla="*/ 822960 h 1580197"/>
                <a:gd name="connsiteX1" fmla="*/ 823913 w 1646872"/>
                <a:gd name="connsiteY1" fmla="*/ 0 h 1580197"/>
                <a:gd name="connsiteX2" fmla="*/ 0 w 1646872"/>
                <a:gd name="connsiteY2" fmla="*/ 822960 h 1580197"/>
                <a:gd name="connsiteX3" fmla="*/ 501015 w 1646872"/>
                <a:gd name="connsiteY3" fmla="*/ 1580198 h 1580197"/>
                <a:gd name="connsiteX4" fmla="*/ 526733 w 1646872"/>
                <a:gd name="connsiteY4" fmla="*/ 1580198 h 1580197"/>
                <a:gd name="connsiteX5" fmla="*/ 9525 w 1646872"/>
                <a:gd name="connsiteY5" fmla="*/ 822960 h 1580197"/>
                <a:gd name="connsiteX6" fmla="*/ 822960 w 1646872"/>
                <a:gd name="connsiteY6" fmla="*/ 9525 h 1580197"/>
                <a:gd name="connsiteX7" fmla="*/ 1636395 w 1646872"/>
                <a:gd name="connsiteY7" fmla="*/ 822960 h 1580197"/>
                <a:gd name="connsiteX8" fmla="*/ 1119188 w 1646872"/>
                <a:gd name="connsiteY8" fmla="*/ 1580198 h 1580197"/>
                <a:gd name="connsiteX9" fmla="*/ 1144905 w 1646872"/>
                <a:gd name="connsiteY9" fmla="*/ 1580198 h 1580197"/>
                <a:gd name="connsiteX10" fmla="*/ 1646873 w 1646872"/>
                <a:gd name="connsiteY10" fmla="*/ 822960 h 1580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46872" h="1580197">
                  <a:moveTo>
                    <a:pt x="1646873" y="822960"/>
                  </a:moveTo>
                  <a:cubicBezTo>
                    <a:pt x="1646873" y="368617"/>
                    <a:pt x="1277303" y="0"/>
                    <a:pt x="823913" y="0"/>
                  </a:cubicBezTo>
                  <a:cubicBezTo>
                    <a:pt x="370523" y="0"/>
                    <a:pt x="0" y="369570"/>
                    <a:pt x="0" y="822960"/>
                  </a:cubicBezTo>
                  <a:cubicBezTo>
                    <a:pt x="0" y="1163003"/>
                    <a:pt x="206692" y="1455420"/>
                    <a:pt x="501015" y="1580198"/>
                  </a:cubicBezTo>
                  <a:lnTo>
                    <a:pt x="526733" y="1580198"/>
                  </a:lnTo>
                  <a:cubicBezTo>
                    <a:pt x="224790" y="1462088"/>
                    <a:pt x="9525" y="1167765"/>
                    <a:pt x="9525" y="822960"/>
                  </a:cubicBezTo>
                  <a:cubicBezTo>
                    <a:pt x="9525" y="374333"/>
                    <a:pt x="374333" y="9525"/>
                    <a:pt x="822960" y="9525"/>
                  </a:cubicBezTo>
                  <a:cubicBezTo>
                    <a:pt x="1271588" y="9525"/>
                    <a:pt x="1636395" y="374333"/>
                    <a:pt x="1636395" y="822960"/>
                  </a:cubicBezTo>
                  <a:cubicBezTo>
                    <a:pt x="1636395" y="1166813"/>
                    <a:pt x="1421130" y="1462088"/>
                    <a:pt x="1119188" y="1580198"/>
                  </a:cubicBezTo>
                  <a:lnTo>
                    <a:pt x="1144905" y="1580198"/>
                  </a:lnTo>
                  <a:cubicBezTo>
                    <a:pt x="1439228" y="1455420"/>
                    <a:pt x="1646873" y="1163003"/>
                    <a:pt x="1646873" y="822960"/>
                  </a:cubicBezTo>
                  <a:close/>
                </a:path>
              </a:pathLst>
            </a:custGeom>
            <a:solidFill>
              <a:srgbClr val="658DC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="" xmlns:a16="http://schemas.microsoft.com/office/drawing/2014/main" id="{7A5C32B4-B8A4-417C-9371-F2B754448849}"/>
                </a:ext>
              </a:extLst>
            </p:cNvPr>
            <p:cNvSpPr/>
            <p:nvPr/>
          </p:nvSpPr>
          <p:spPr>
            <a:xfrm>
              <a:off x="7952476" y="4538979"/>
              <a:ext cx="1889759" cy="1770697"/>
            </a:xfrm>
            <a:custGeom>
              <a:avLst/>
              <a:gdLst>
                <a:gd name="connsiteX0" fmla="*/ 9525 w 1889759"/>
                <a:gd name="connsiteY0" fmla="*/ 1013460 h 1770697"/>
                <a:gd name="connsiteX1" fmla="*/ 1013460 w 1889759"/>
                <a:gd name="connsiteY1" fmla="*/ 9525 h 1770697"/>
                <a:gd name="connsiteX2" fmla="*/ 1889760 w 1889759"/>
                <a:gd name="connsiteY2" fmla="*/ 523875 h 1770697"/>
                <a:gd name="connsiteX3" fmla="*/ 1889760 w 1889759"/>
                <a:gd name="connsiteY3" fmla="*/ 504825 h 1770697"/>
                <a:gd name="connsiteX4" fmla="*/ 1013460 w 1889759"/>
                <a:gd name="connsiteY4" fmla="*/ 0 h 1770697"/>
                <a:gd name="connsiteX5" fmla="*/ 0 w 1889759"/>
                <a:gd name="connsiteY5" fmla="*/ 1013460 h 1770697"/>
                <a:gd name="connsiteX6" fmla="*/ 340995 w 1889759"/>
                <a:gd name="connsiteY6" fmla="*/ 1770698 h 1770697"/>
                <a:gd name="connsiteX7" fmla="*/ 355283 w 1889759"/>
                <a:gd name="connsiteY7" fmla="*/ 1770698 h 1770697"/>
                <a:gd name="connsiteX8" fmla="*/ 9525 w 1889759"/>
                <a:gd name="connsiteY8" fmla="*/ 1013460 h 1770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9759" h="1770697">
                  <a:moveTo>
                    <a:pt x="9525" y="1013460"/>
                  </a:moveTo>
                  <a:cubicBezTo>
                    <a:pt x="9525" y="460058"/>
                    <a:pt x="460058" y="9525"/>
                    <a:pt x="1013460" y="9525"/>
                  </a:cubicBezTo>
                  <a:cubicBezTo>
                    <a:pt x="1389698" y="9525"/>
                    <a:pt x="1717358" y="217170"/>
                    <a:pt x="1889760" y="523875"/>
                  </a:cubicBezTo>
                  <a:lnTo>
                    <a:pt x="1889760" y="504825"/>
                  </a:lnTo>
                  <a:cubicBezTo>
                    <a:pt x="1713548" y="202883"/>
                    <a:pt x="1386840" y="0"/>
                    <a:pt x="1013460" y="0"/>
                  </a:cubicBezTo>
                  <a:cubicBezTo>
                    <a:pt x="454342" y="0"/>
                    <a:pt x="0" y="454342"/>
                    <a:pt x="0" y="1013460"/>
                  </a:cubicBezTo>
                  <a:cubicBezTo>
                    <a:pt x="0" y="1314450"/>
                    <a:pt x="132398" y="1584960"/>
                    <a:pt x="340995" y="1770698"/>
                  </a:cubicBezTo>
                  <a:lnTo>
                    <a:pt x="355283" y="1770698"/>
                  </a:lnTo>
                  <a:cubicBezTo>
                    <a:pt x="143827" y="1586865"/>
                    <a:pt x="9525" y="1315403"/>
                    <a:pt x="9525" y="1013460"/>
                  </a:cubicBezTo>
                  <a:close/>
                </a:path>
              </a:pathLst>
            </a:custGeom>
            <a:solidFill>
              <a:srgbClr val="658DC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="" xmlns:a16="http://schemas.microsoft.com/office/drawing/2014/main" id="{5AEA2EE5-3EC6-4BBF-B73B-A318E801FA95}"/>
                </a:ext>
              </a:extLst>
            </p:cNvPr>
            <p:cNvSpPr/>
            <p:nvPr/>
          </p:nvSpPr>
          <p:spPr>
            <a:xfrm>
              <a:off x="9624113" y="6042024"/>
              <a:ext cx="218122" cy="267652"/>
            </a:xfrm>
            <a:custGeom>
              <a:avLst/>
              <a:gdLst>
                <a:gd name="connsiteX0" fmla="*/ 218122 w 218122"/>
                <a:gd name="connsiteY0" fmla="*/ 0 h 267652"/>
                <a:gd name="connsiteX1" fmla="*/ 0 w 218122"/>
                <a:gd name="connsiteY1" fmla="*/ 267652 h 267652"/>
                <a:gd name="connsiteX2" fmla="*/ 14288 w 218122"/>
                <a:gd name="connsiteY2" fmla="*/ 267652 h 267652"/>
                <a:gd name="connsiteX3" fmla="*/ 218122 w 218122"/>
                <a:gd name="connsiteY3" fmla="*/ 19050 h 267652"/>
                <a:gd name="connsiteX4" fmla="*/ 218122 w 218122"/>
                <a:gd name="connsiteY4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122" h="267652">
                  <a:moveTo>
                    <a:pt x="218122" y="0"/>
                  </a:moveTo>
                  <a:cubicBezTo>
                    <a:pt x="160972" y="100965"/>
                    <a:pt x="87630" y="192405"/>
                    <a:pt x="0" y="267652"/>
                  </a:cubicBezTo>
                  <a:lnTo>
                    <a:pt x="14288" y="267652"/>
                  </a:lnTo>
                  <a:cubicBezTo>
                    <a:pt x="94297" y="196215"/>
                    <a:pt x="163830" y="112395"/>
                    <a:pt x="218122" y="19050"/>
                  </a:cubicBezTo>
                  <a:lnTo>
                    <a:pt x="218122" y="0"/>
                  </a:lnTo>
                  <a:close/>
                </a:path>
              </a:pathLst>
            </a:custGeom>
            <a:solidFill>
              <a:srgbClr val="658DC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="" xmlns:a16="http://schemas.microsoft.com/office/drawing/2014/main" id="{AD06F16F-A13C-40CB-AD54-168E130455BB}"/>
                </a:ext>
              </a:extLst>
            </p:cNvPr>
            <p:cNvSpPr/>
            <p:nvPr/>
          </p:nvSpPr>
          <p:spPr>
            <a:xfrm>
              <a:off x="9762226" y="6215379"/>
              <a:ext cx="80962" cy="95250"/>
            </a:xfrm>
            <a:custGeom>
              <a:avLst/>
              <a:gdLst>
                <a:gd name="connsiteX0" fmla="*/ 0 w 80962"/>
                <a:gd name="connsiteY0" fmla="*/ 95250 h 95250"/>
                <a:gd name="connsiteX1" fmla="*/ 13335 w 80962"/>
                <a:gd name="connsiteY1" fmla="*/ 95250 h 95250"/>
                <a:gd name="connsiteX2" fmla="*/ 80963 w 80962"/>
                <a:gd name="connsiteY2" fmla="*/ 16192 h 95250"/>
                <a:gd name="connsiteX3" fmla="*/ 80963 w 80962"/>
                <a:gd name="connsiteY3" fmla="*/ 0 h 95250"/>
                <a:gd name="connsiteX4" fmla="*/ 0 w 80962"/>
                <a:gd name="connsiteY4" fmla="*/ 9525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962" h="95250">
                  <a:moveTo>
                    <a:pt x="0" y="95250"/>
                  </a:moveTo>
                  <a:lnTo>
                    <a:pt x="13335" y="95250"/>
                  </a:lnTo>
                  <a:cubicBezTo>
                    <a:pt x="37147" y="69533"/>
                    <a:pt x="59055" y="43815"/>
                    <a:pt x="80963" y="16192"/>
                  </a:cubicBezTo>
                  <a:lnTo>
                    <a:pt x="80963" y="0"/>
                  </a:lnTo>
                  <a:cubicBezTo>
                    <a:pt x="55245" y="33338"/>
                    <a:pt x="28575" y="64770"/>
                    <a:pt x="0" y="95250"/>
                  </a:cubicBezTo>
                  <a:close/>
                </a:path>
              </a:pathLst>
            </a:custGeom>
            <a:solidFill>
              <a:srgbClr val="658DC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="" xmlns:a16="http://schemas.microsoft.com/office/drawing/2014/main" id="{945A1C7E-D7B4-4ACD-8FF9-DC83E88E0F8B}"/>
                </a:ext>
              </a:extLst>
            </p:cNvPr>
            <p:cNvSpPr/>
            <p:nvPr/>
          </p:nvSpPr>
          <p:spPr>
            <a:xfrm>
              <a:off x="7666726" y="4253229"/>
              <a:ext cx="2175509" cy="2057400"/>
            </a:xfrm>
            <a:custGeom>
              <a:avLst/>
              <a:gdLst>
                <a:gd name="connsiteX0" fmla="*/ 256223 w 2175509"/>
                <a:gd name="connsiteY0" fmla="*/ 2057400 h 2057400"/>
                <a:gd name="connsiteX1" fmla="*/ 9525 w 2175509"/>
                <a:gd name="connsiteY1" fmla="*/ 1299210 h 2057400"/>
                <a:gd name="connsiteX2" fmla="*/ 1299210 w 2175509"/>
                <a:gd name="connsiteY2" fmla="*/ 9525 h 2057400"/>
                <a:gd name="connsiteX3" fmla="*/ 2175510 w 2175509"/>
                <a:gd name="connsiteY3" fmla="*/ 354330 h 2057400"/>
                <a:gd name="connsiteX4" fmla="*/ 2175510 w 2175509"/>
                <a:gd name="connsiteY4" fmla="*/ 340995 h 2057400"/>
                <a:gd name="connsiteX5" fmla="*/ 1299210 w 2175509"/>
                <a:gd name="connsiteY5" fmla="*/ 0 h 2057400"/>
                <a:gd name="connsiteX6" fmla="*/ 0 w 2175509"/>
                <a:gd name="connsiteY6" fmla="*/ 1299210 h 2057400"/>
                <a:gd name="connsiteX7" fmla="*/ 244793 w 2175509"/>
                <a:gd name="connsiteY7" fmla="*/ 2056448 h 2057400"/>
                <a:gd name="connsiteX8" fmla="*/ 256223 w 2175509"/>
                <a:gd name="connsiteY8" fmla="*/ 2056448 h 205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5509" h="2057400">
                  <a:moveTo>
                    <a:pt x="256223" y="2057400"/>
                  </a:moveTo>
                  <a:cubicBezTo>
                    <a:pt x="100965" y="1844040"/>
                    <a:pt x="9525" y="1582103"/>
                    <a:pt x="9525" y="1299210"/>
                  </a:cubicBezTo>
                  <a:cubicBezTo>
                    <a:pt x="9525" y="588645"/>
                    <a:pt x="588645" y="9525"/>
                    <a:pt x="1299210" y="9525"/>
                  </a:cubicBezTo>
                  <a:cubicBezTo>
                    <a:pt x="1637348" y="9525"/>
                    <a:pt x="1945005" y="140018"/>
                    <a:pt x="2175510" y="354330"/>
                  </a:cubicBezTo>
                  <a:lnTo>
                    <a:pt x="2175510" y="340995"/>
                  </a:lnTo>
                  <a:cubicBezTo>
                    <a:pt x="1945005" y="129540"/>
                    <a:pt x="1637348" y="0"/>
                    <a:pt x="1299210" y="0"/>
                  </a:cubicBezTo>
                  <a:cubicBezTo>
                    <a:pt x="582930" y="0"/>
                    <a:pt x="0" y="582930"/>
                    <a:pt x="0" y="1299210"/>
                  </a:cubicBezTo>
                  <a:cubicBezTo>
                    <a:pt x="0" y="1582103"/>
                    <a:pt x="90488" y="1843088"/>
                    <a:pt x="244793" y="2056448"/>
                  </a:cubicBezTo>
                  <a:lnTo>
                    <a:pt x="256223" y="2056448"/>
                  </a:lnTo>
                  <a:close/>
                </a:path>
              </a:pathLst>
            </a:custGeom>
            <a:solidFill>
              <a:srgbClr val="658DC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="" xmlns:a16="http://schemas.microsoft.com/office/drawing/2014/main" id="{AC525926-394F-491E-BDB3-73450D95545D}"/>
                </a:ext>
              </a:extLst>
            </p:cNvPr>
            <p:cNvSpPr/>
            <p:nvPr/>
          </p:nvSpPr>
          <p:spPr>
            <a:xfrm>
              <a:off x="7761976" y="4348479"/>
              <a:ext cx="2080259" cy="1961197"/>
            </a:xfrm>
            <a:custGeom>
              <a:avLst/>
              <a:gdLst>
                <a:gd name="connsiteX0" fmla="*/ 1203960 w 2080259"/>
                <a:gd name="connsiteY0" fmla="*/ 0 h 1961197"/>
                <a:gd name="connsiteX1" fmla="*/ 0 w 2080259"/>
                <a:gd name="connsiteY1" fmla="*/ 1203960 h 1961197"/>
                <a:gd name="connsiteX2" fmla="*/ 268605 w 2080259"/>
                <a:gd name="connsiteY2" fmla="*/ 1961198 h 1961197"/>
                <a:gd name="connsiteX3" fmla="*/ 280988 w 2080259"/>
                <a:gd name="connsiteY3" fmla="*/ 1961198 h 1961197"/>
                <a:gd name="connsiteX4" fmla="*/ 9525 w 2080259"/>
                <a:gd name="connsiteY4" fmla="*/ 1203960 h 1961197"/>
                <a:gd name="connsiteX5" fmla="*/ 1203960 w 2080259"/>
                <a:gd name="connsiteY5" fmla="*/ 9525 h 1961197"/>
                <a:gd name="connsiteX6" fmla="*/ 2080260 w 2080259"/>
                <a:gd name="connsiteY6" fmla="*/ 393383 h 1961197"/>
                <a:gd name="connsiteX7" fmla="*/ 2080260 w 2080259"/>
                <a:gd name="connsiteY7" fmla="*/ 379095 h 1961197"/>
                <a:gd name="connsiteX8" fmla="*/ 1203960 w 2080259"/>
                <a:gd name="connsiteY8" fmla="*/ 0 h 196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80259" h="1961197">
                  <a:moveTo>
                    <a:pt x="1203960" y="0"/>
                  </a:moveTo>
                  <a:cubicBezTo>
                    <a:pt x="540068" y="0"/>
                    <a:pt x="0" y="540068"/>
                    <a:pt x="0" y="1203960"/>
                  </a:cubicBezTo>
                  <a:cubicBezTo>
                    <a:pt x="0" y="1490663"/>
                    <a:pt x="100965" y="1754505"/>
                    <a:pt x="268605" y="1961198"/>
                  </a:cubicBezTo>
                  <a:lnTo>
                    <a:pt x="280988" y="1961198"/>
                  </a:lnTo>
                  <a:cubicBezTo>
                    <a:pt x="111443" y="1755458"/>
                    <a:pt x="9525" y="1491615"/>
                    <a:pt x="9525" y="1203960"/>
                  </a:cubicBezTo>
                  <a:cubicBezTo>
                    <a:pt x="9525" y="545783"/>
                    <a:pt x="545783" y="9525"/>
                    <a:pt x="1203960" y="9525"/>
                  </a:cubicBezTo>
                  <a:cubicBezTo>
                    <a:pt x="1549718" y="9525"/>
                    <a:pt x="1862138" y="157163"/>
                    <a:pt x="2080260" y="393383"/>
                  </a:cubicBezTo>
                  <a:lnTo>
                    <a:pt x="2080260" y="379095"/>
                  </a:lnTo>
                  <a:cubicBezTo>
                    <a:pt x="1861185" y="145733"/>
                    <a:pt x="1549718" y="0"/>
                    <a:pt x="1203960" y="0"/>
                  </a:cubicBezTo>
                  <a:close/>
                </a:path>
              </a:pathLst>
            </a:custGeom>
            <a:solidFill>
              <a:srgbClr val="658DC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="" xmlns:a16="http://schemas.microsoft.com/office/drawing/2014/main" id="{61443540-A9E8-4F13-BF52-C087F4324C89}"/>
                </a:ext>
              </a:extLst>
            </p:cNvPr>
            <p:cNvSpPr/>
            <p:nvPr/>
          </p:nvSpPr>
          <p:spPr>
            <a:xfrm>
              <a:off x="7857226" y="4443729"/>
              <a:ext cx="1985009" cy="1865947"/>
            </a:xfrm>
            <a:custGeom>
              <a:avLst/>
              <a:gdLst>
                <a:gd name="connsiteX0" fmla="*/ 1108710 w 1985009"/>
                <a:gd name="connsiteY0" fmla="*/ 0 h 1865947"/>
                <a:gd name="connsiteX1" fmla="*/ 0 w 1985009"/>
                <a:gd name="connsiteY1" fmla="*/ 1108710 h 1865947"/>
                <a:gd name="connsiteX2" fmla="*/ 300038 w 1985009"/>
                <a:gd name="connsiteY2" fmla="*/ 1865948 h 1865947"/>
                <a:gd name="connsiteX3" fmla="*/ 313373 w 1985009"/>
                <a:gd name="connsiteY3" fmla="*/ 1865948 h 1865947"/>
                <a:gd name="connsiteX4" fmla="*/ 9525 w 1985009"/>
                <a:gd name="connsiteY4" fmla="*/ 1108710 h 1865947"/>
                <a:gd name="connsiteX5" fmla="*/ 1108710 w 1985009"/>
                <a:gd name="connsiteY5" fmla="*/ 9525 h 1865947"/>
                <a:gd name="connsiteX6" fmla="*/ 1985010 w 1985009"/>
                <a:gd name="connsiteY6" fmla="*/ 445770 h 1865947"/>
                <a:gd name="connsiteX7" fmla="*/ 1985010 w 1985009"/>
                <a:gd name="connsiteY7" fmla="*/ 430530 h 1865947"/>
                <a:gd name="connsiteX8" fmla="*/ 1108710 w 1985009"/>
                <a:gd name="connsiteY8" fmla="*/ 0 h 1865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5009" h="1865947">
                  <a:moveTo>
                    <a:pt x="1108710" y="0"/>
                  </a:moveTo>
                  <a:cubicBezTo>
                    <a:pt x="497205" y="0"/>
                    <a:pt x="0" y="497205"/>
                    <a:pt x="0" y="1108710"/>
                  </a:cubicBezTo>
                  <a:cubicBezTo>
                    <a:pt x="0" y="1401128"/>
                    <a:pt x="114300" y="1667828"/>
                    <a:pt x="300038" y="1865948"/>
                  </a:cubicBezTo>
                  <a:lnTo>
                    <a:pt x="313373" y="1865948"/>
                  </a:lnTo>
                  <a:cubicBezTo>
                    <a:pt x="124777" y="1669733"/>
                    <a:pt x="9525" y="1402080"/>
                    <a:pt x="9525" y="1108710"/>
                  </a:cubicBezTo>
                  <a:cubicBezTo>
                    <a:pt x="9525" y="502920"/>
                    <a:pt x="502920" y="9525"/>
                    <a:pt x="1108710" y="9525"/>
                  </a:cubicBezTo>
                  <a:cubicBezTo>
                    <a:pt x="1465898" y="9525"/>
                    <a:pt x="1784033" y="180975"/>
                    <a:pt x="1985010" y="445770"/>
                  </a:cubicBezTo>
                  <a:lnTo>
                    <a:pt x="1985010" y="430530"/>
                  </a:lnTo>
                  <a:cubicBezTo>
                    <a:pt x="1782128" y="168593"/>
                    <a:pt x="1464945" y="0"/>
                    <a:pt x="1108710" y="0"/>
                  </a:cubicBezTo>
                  <a:close/>
                </a:path>
              </a:pathLst>
            </a:custGeom>
            <a:solidFill>
              <a:srgbClr val="658DC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="" xmlns:a16="http://schemas.microsoft.com/office/drawing/2014/main" id="{BDE8F592-5029-424B-838E-A13CD89B375A}"/>
                </a:ext>
              </a:extLst>
            </p:cNvPr>
            <p:cNvSpPr/>
            <p:nvPr/>
          </p:nvSpPr>
          <p:spPr>
            <a:xfrm>
              <a:off x="8238226" y="4824729"/>
              <a:ext cx="1455420" cy="1455420"/>
            </a:xfrm>
            <a:custGeom>
              <a:avLst/>
              <a:gdLst>
                <a:gd name="connsiteX0" fmla="*/ 727710 w 1455420"/>
                <a:gd name="connsiteY0" fmla="*/ 0 h 1455420"/>
                <a:gd name="connsiteX1" fmla="*/ 0 w 1455420"/>
                <a:gd name="connsiteY1" fmla="*/ 727710 h 1455420"/>
                <a:gd name="connsiteX2" fmla="*/ 727710 w 1455420"/>
                <a:gd name="connsiteY2" fmla="*/ 1455420 h 1455420"/>
                <a:gd name="connsiteX3" fmla="*/ 1455420 w 1455420"/>
                <a:gd name="connsiteY3" fmla="*/ 727710 h 1455420"/>
                <a:gd name="connsiteX4" fmla="*/ 727710 w 1455420"/>
                <a:gd name="connsiteY4" fmla="*/ 0 h 1455420"/>
                <a:gd name="connsiteX5" fmla="*/ 727710 w 1455420"/>
                <a:gd name="connsiteY5" fmla="*/ 1446848 h 1455420"/>
                <a:gd name="connsiteX6" fmla="*/ 9525 w 1455420"/>
                <a:gd name="connsiteY6" fmla="*/ 727710 h 1455420"/>
                <a:gd name="connsiteX7" fmla="*/ 727710 w 1455420"/>
                <a:gd name="connsiteY7" fmla="*/ 9525 h 1455420"/>
                <a:gd name="connsiteX8" fmla="*/ 1445895 w 1455420"/>
                <a:gd name="connsiteY8" fmla="*/ 727710 h 1455420"/>
                <a:gd name="connsiteX9" fmla="*/ 727710 w 1455420"/>
                <a:gd name="connsiteY9" fmla="*/ 1446848 h 145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420" h="1455420">
                  <a:moveTo>
                    <a:pt x="727710" y="0"/>
                  </a:moveTo>
                  <a:cubicBezTo>
                    <a:pt x="326708" y="0"/>
                    <a:pt x="0" y="326708"/>
                    <a:pt x="0" y="727710"/>
                  </a:cubicBezTo>
                  <a:cubicBezTo>
                    <a:pt x="0" y="1128713"/>
                    <a:pt x="326708" y="1455420"/>
                    <a:pt x="727710" y="1455420"/>
                  </a:cubicBezTo>
                  <a:cubicBezTo>
                    <a:pt x="1128713" y="1455420"/>
                    <a:pt x="1455420" y="1128713"/>
                    <a:pt x="1455420" y="727710"/>
                  </a:cubicBezTo>
                  <a:cubicBezTo>
                    <a:pt x="1455420" y="326708"/>
                    <a:pt x="1129665" y="0"/>
                    <a:pt x="727710" y="0"/>
                  </a:cubicBezTo>
                  <a:close/>
                  <a:moveTo>
                    <a:pt x="727710" y="1446848"/>
                  </a:moveTo>
                  <a:cubicBezTo>
                    <a:pt x="331470" y="1446848"/>
                    <a:pt x="9525" y="1123950"/>
                    <a:pt x="9525" y="727710"/>
                  </a:cubicBezTo>
                  <a:cubicBezTo>
                    <a:pt x="9525" y="331470"/>
                    <a:pt x="331470" y="9525"/>
                    <a:pt x="727710" y="9525"/>
                  </a:cubicBezTo>
                  <a:cubicBezTo>
                    <a:pt x="1123950" y="9525"/>
                    <a:pt x="1445895" y="331470"/>
                    <a:pt x="1445895" y="727710"/>
                  </a:cubicBezTo>
                  <a:cubicBezTo>
                    <a:pt x="1445895" y="1123950"/>
                    <a:pt x="1123950" y="1446848"/>
                    <a:pt x="727710" y="1446848"/>
                  </a:cubicBezTo>
                  <a:close/>
                </a:path>
              </a:pathLst>
            </a:custGeom>
            <a:solidFill>
              <a:srgbClr val="658DC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="" xmlns:a16="http://schemas.microsoft.com/office/drawing/2014/main" id="{81B01E38-B918-4281-A2F7-E2E31FAF5E0F}"/>
                </a:ext>
              </a:extLst>
            </p:cNvPr>
            <p:cNvSpPr/>
            <p:nvPr/>
          </p:nvSpPr>
          <p:spPr>
            <a:xfrm>
              <a:off x="9466951" y="5794374"/>
              <a:ext cx="375284" cy="516254"/>
            </a:xfrm>
            <a:custGeom>
              <a:avLst/>
              <a:gdLst>
                <a:gd name="connsiteX0" fmla="*/ 375285 w 375284"/>
                <a:gd name="connsiteY0" fmla="*/ 33338 h 516254"/>
                <a:gd name="connsiteX1" fmla="*/ 375285 w 375284"/>
                <a:gd name="connsiteY1" fmla="*/ 0 h 516254"/>
                <a:gd name="connsiteX2" fmla="*/ 0 w 375284"/>
                <a:gd name="connsiteY2" fmla="*/ 516255 h 516254"/>
                <a:gd name="connsiteX3" fmla="*/ 17145 w 375284"/>
                <a:gd name="connsiteY3" fmla="*/ 516255 h 516254"/>
                <a:gd name="connsiteX4" fmla="*/ 375285 w 375284"/>
                <a:gd name="connsiteY4" fmla="*/ 33338 h 51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284" h="516254">
                  <a:moveTo>
                    <a:pt x="375285" y="33338"/>
                  </a:moveTo>
                  <a:lnTo>
                    <a:pt x="375285" y="0"/>
                  </a:lnTo>
                  <a:cubicBezTo>
                    <a:pt x="316230" y="214313"/>
                    <a:pt x="180975" y="396240"/>
                    <a:pt x="0" y="516255"/>
                  </a:cubicBezTo>
                  <a:lnTo>
                    <a:pt x="17145" y="516255"/>
                  </a:lnTo>
                  <a:cubicBezTo>
                    <a:pt x="185738" y="401002"/>
                    <a:pt x="313372" y="231458"/>
                    <a:pt x="375285" y="33338"/>
                  </a:cubicBezTo>
                  <a:close/>
                </a:path>
              </a:pathLst>
            </a:custGeom>
            <a:solidFill>
              <a:srgbClr val="658DC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</p:grpSp>
      <p:sp>
        <p:nvSpPr>
          <p:cNvPr id="38" name="Marcador de número de diapositiva 5">
            <a:extLst>
              <a:ext uri="{FF2B5EF4-FFF2-40B4-BE49-F238E27FC236}">
                <a16:creationId xmlns="" xmlns:a16="http://schemas.microsoft.com/office/drawing/2014/main" id="{B61C5C0B-0F5E-4BFB-B5BB-F824B00EA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1120" y="6187238"/>
            <a:ext cx="677603" cy="365125"/>
          </a:xfrm>
        </p:spPr>
        <p:txBody>
          <a:bodyPr/>
          <a:lstStyle>
            <a:lvl1pPr algn="ctr">
              <a:defRPr sz="13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EB012DBF-A6B7-43E4-BADB-9CFD726AABE5}" type="slidenum">
              <a:rPr lang="es-AR" smtClean="0"/>
              <a:pPr/>
              <a:t>‹#›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574981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áfico 127">
            <a:extLst>
              <a:ext uri="{FF2B5EF4-FFF2-40B4-BE49-F238E27FC236}">
                <a16:creationId xmlns="" xmlns:a16="http://schemas.microsoft.com/office/drawing/2014/main" id="{5D1CB40D-6D17-4F08-812A-3D92F5A67034}"/>
              </a:ext>
            </a:extLst>
          </p:cNvPr>
          <p:cNvSpPr/>
          <p:nvPr userDrawn="1"/>
        </p:nvSpPr>
        <p:spPr>
          <a:xfrm>
            <a:off x="-3494" y="-762"/>
            <a:ext cx="12201975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s-AR" dirty="0"/>
          </a:p>
        </p:txBody>
      </p:sp>
      <p:grpSp>
        <p:nvGrpSpPr>
          <p:cNvPr id="25" name="Gráfico 8">
            <a:extLst>
              <a:ext uri="{FF2B5EF4-FFF2-40B4-BE49-F238E27FC236}">
                <a16:creationId xmlns="" xmlns:a16="http://schemas.microsoft.com/office/drawing/2014/main" id="{C60CA567-E7FB-49E1-B836-AA6BB92AFB69}"/>
              </a:ext>
            </a:extLst>
          </p:cNvPr>
          <p:cNvGrpSpPr/>
          <p:nvPr userDrawn="1"/>
        </p:nvGrpSpPr>
        <p:grpSpPr>
          <a:xfrm>
            <a:off x="631" y="15032"/>
            <a:ext cx="12173613" cy="6841641"/>
            <a:chOff x="8876" y="8808"/>
            <a:chExt cx="12173613" cy="6841641"/>
          </a:xfrm>
          <a:noFill/>
        </p:grpSpPr>
        <p:sp>
          <p:nvSpPr>
            <p:cNvPr id="26" name="Forma libre: forma 25">
              <a:extLst>
                <a:ext uri="{FF2B5EF4-FFF2-40B4-BE49-F238E27FC236}">
                  <a16:creationId xmlns="" xmlns:a16="http://schemas.microsoft.com/office/drawing/2014/main" id="{40F7FD97-82A3-4363-B86B-60CC51552166}"/>
                </a:ext>
              </a:extLst>
            </p:cNvPr>
            <p:cNvSpPr/>
            <p:nvPr/>
          </p:nvSpPr>
          <p:spPr>
            <a:xfrm>
              <a:off x="5813231" y="2524247"/>
              <a:ext cx="6368624" cy="4326202"/>
            </a:xfrm>
            <a:custGeom>
              <a:avLst/>
              <a:gdLst>
                <a:gd name="connsiteX0" fmla="*/ 6368624 w 6368624"/>
                <a:gd name="connsiteY0" fmla="*/ 0 h 4326202"/>
                <a:gd name="connsiteX1" fmla="*/ 5777727 w 6368624"/>
                <a:gd name="connsiteY1" fmla="*/ 152260 h 4326202"/>
                <a:gd name="connsiteX2" fmla="*/ 4005671 w 6368624"/>
                <a:gd name="connsiteY2" fmla="*/ 948166 h 4326202"/>
                <a:gd name="connsiteX3" fmla="*/ 2287505 w 6368624"/>
                <a:gd name="connsiteY3" fmla="*/ 2131643 h 4326202"/>
                <a:gd name="connsiteX4" fmla="*/ 0 w 6368624"/>
                <a:gd name="connsiteY4" fmla="*/ 4326203 h 4326202"/>
                <a:gd name="connsiteX5" fmla="*/ 93199 w 6368624"/>
                <a:gd name="connsiteY5" fmla="*/ 4326203 h 4326202"/>
                <a:gd name="connsiteX6" fmla="*/ 2331252 w 6368624"/>
                <a:gd name="connsiteY6" fmla="*/ 2185751 h 4326202"/>
                <a:gd name="connsiteX7" fmla="*/ 5798650 w 6368624"/>
                <a:gd name="connsiteY7" fmla="*/ 218953 h 4326202"/>
                <a:gd name="connsiteX8" fmla="*/ 6368624 w 6368624"/>
                <a:gd name="connsiteY8" fmla="*/ 71726 h 4326202"/>
                <a:gd name="connsiteX9" fmla="*/ 6368624 w 6368624"/>
                <a:gd name="connsiteY9" fmla="*/ 0 h 4326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68624" h="4326202">
                  <a:moveTo>
                    <a:pt x="6368624" y="0"/>
                  </a:moveTo>
                  <a:cubicBezTo>
                    <a:pt x="6177788" y="38379"/>
                    <a:pt x="5980610" y="89343"/>
                    <a:pt x="5777727" y="152260"/>
                  </a:cubicBezTo>
                  <a:cubicBezTo>
                    <a:pt x="5217263" y="325912"/>
                    <a:pt x="4621295" y="593941"/>
                    <a:pt x="4005671" y="948166"/>
                  </a:cubicBezTo>
                  <a:cubicBezTo>
                    <a:pt x="3429991" y="1279740"/>
                    <a:pt x="2851774" y="1678008"/>
                    <a:pt x="2287505" y="2131643"/>
                  </a:cubicBezTo>
                  <a:cubicBezTo>
                    <a:pt x="1530499" y="2736908"/>
                    <a:pt x="777295" y="3459200"/>
                    <a:pt x="0" y="4326203"/>
                  </a:cubicBezTo>
                  <a:lnTo>
                    <a:pt x="93199" y="4326203"/>
                  </a:lnTo>
                  <a:cubicBezTo>
                    <a:pt x="853376" y="3482480"/>
                    <a:pt x="1590730" y="2777805"/>
                    <a:pt x="2331252" y="2185751"/>
                  </a:cubicBezTo>
                  <a:cubicBezTo>
                    <a:pt x="3494026" y="1250169"/>
                    <a:pt x="4725272" y="551786"/>
                    <a:pt x="5798650" y="218953"/>
                  </a:cubicBezTo>
                  <a:cubicBezTo>
                    <a:pt x="5993925" y="157923"/>
                    <a:pt x="6184128" y="108847"/>
                    <a:pt x="6368624" y="71726"/>
                  </a:cubicBezTo>
                  <a:lnTo>
                    <a:pt x="6368624" y="0"/>
                  </a:lnTo>
                  <a:close/>
                </a:path>
              </a:pathLst>
            </a:custGeom>
            <a:grpFill/>
            <a:ln w="17972" cap="flat">
              <a:solidFill>
                <a:schemeClr val="accent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="" xmlns:a16="http://schemas.microsoft.com/office/drawing/2014/main" id="{864D1C55-768D-4938-A4FC-2B550301EDC0}"/>
                </a:ext>
              </a:extLst>
            </p:cNvPr>
            <p:cNvSpPr/>
            <p:nvPr/>
          </p:nvSpPr>
          <p:spPr>
            <a:xfrm>
              <a:off x="6480209" y="3193059"/>
              <a:ext cx="5701646" cy="3656131"/>
            </a:xfrm>
            <a:custGeom>
              <a:avLst/>
              <a:gdLst>
                <a:gd name="connsiteX0" fmla="*/ 5701647 w 5701646"/>
                <a:gd name="connsiteY0" fmla="*/ 0 h 3656131"/>
                <a:gd name="connsiteX1" fmla="*/ 4847002 w 5701646"/>
                <a:gd name="connsiteY1" fmla="*/ 216436 h 3656131"/>
                <a:gd name="connsiteX2" fmla="*/ 3137079 w 5701646"/>
                <a:gd name="connsiteY2" fmla="*/ 1033733 h 3656131"/>
                <a:gd name="connsiteX3" fmla="*/ 1487386 w 5701646"/>
                <a:gd name="connsiteY3" fmla="*/ 2231681 h 3656131"/>
                <a:gd name="connsiteX4" fmla="*/ 0 w 5701646"/>
                <a:gd name="connsiteY4" fmla="*/ 3656132 h 3656131"/>
                <a:gd name="connsiteX5" fmla="*/ 95101 w 5701646"/>
                <a:gd name="connsiteY5" fmla="*/ 3656132 h 3656131"/>
                <a:gd name="connsiteX6" fmla="*/ 1532401 w 5701646"/>
                <a:gd name="connsiteY6" fmla="*/ 2283903 h 3656131"/>
                <a:gd name="connsiteX7" fmla="*/ 4869192 w 5701646"/>
                <a:gd name="connsiteY7" fmla="*/ 282499 h 3656131"/>
                <a:gd name="connsiteX8" fmla="*/ 5701647 w 5701646"/>
                <a:gd name="connsiteY8" fmla="*/ 71097 h 3656131"/>
                <a:gd name="connsiteX9" fmla="*/ 5701647 w 5701646"/>
                <a:gd name="connsiteY9" fmla="*/ 0 h 3656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01646" h="3656131">
                  <a:moveTo>
                    <a:pt x="5701647" y="0"/>
                  </a:moveTo>
                  <a:cubicBezTo>
                    <a:pt x="5429657" y="43413"/>
                    <a:pt x="5144352" y="115768"/>
                    <a:pt x="4847002" y="216436"/>
                  </a:cubicBezTo>
                  <a:cubicBezTo>
                    <a:pt x="4304290" y="398897"/>
                    <a:pt x="3729244" y="673846"/>
                    <a:pt x="3137079" y="1033733"/>
                  </a:cubicBezTo>
                  <a:cubicBezTo>
                    <a:pt x="2581687" y="1371600"/>
                    <a:pt x="2026294" y="1774901"/>
                    <a:pt x="1487386" y="2231681"/>
                  </a:cubicBezTo>
                  <a:cubicBezTo>
                    <a:pt x="990957" y="2650082"/>
                    <a:pt x="497697" y="3121963"/>
                    <a:pt x="0" y="3656132"/>
                  </a:cubicBezTo>
                  <a:lnTo>
                    <a:pt x="95101" y="3656132"/>
                  </a:lnTo>
                  <a:cubicBezTo>
                    <a:pt x="575681" y="3143355"/>
                    <a:pt x="1052456" y="2688462"/>
                    <a:pt x="1532401" y="2283903"/>
                  </a:cubicBezTo>
                  <a:cubicBezTo>
                    <a:pt x="2643819" y="1343287"/>
                    <a:pt x="3828783" y="632320"/>
                    <a:pt x="4869192" y="282499"/>
                  </a:cubicBezTo>
                  <a:cubicBezTo>
                    <a:pt x="5158935" y="184348"/>
                    <a:pt x="5437264" y="113880"/>
                    <a:pt x="5701647" y="71097"/>
                  </a:cubicBezTo>
                  <a:lnTo>
                    <a:pt x="5701647" y="0"/>
                  </a:lnTo>
                  <a:close/>
                </a:path>
              </a:pathLst>
            </a:custGeom>
            <a:grpFill/>
            <a:ln w="17972" cap="flat">
              <a:solidFill>
                <a:schemeClr val="accent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="" xmlns:a16="http://schemas.microsoft.com/office/drawing/2014/main" id="{51F218C8-79FA-4E2B-B63C-201F2B6D808E}"/>
                </a:ext>
              </a:extLst>
            </p:cNvPr>
            <p:cNvSpPr/>
            <p:nvPr/>
          </p:nvSpPr>
          <p:spPr>
            <a:xfrm>
              <a:off x="5125965" y="1856064"/>
              <a:ext cx="7055890" cy="4993756"/>
            </a:xfrm>
            <a:custGeom>
              <a:avLst/>
              <a:gdLst>
                <a:gd name="connsiteX0" fmla="*/ 7055891 w 7055890"/>
                <a:gd name="connsiteY0" fmla="*/ 0 h 4993756"/>
                <a:gd name="connsiteX1" fmla="*/ 6738886 w 7055890"/>
                <a:gd name="connsiteY1" fmla="*/ 82422 h 4993756"/>
                <a:gd name="connsiteX2" fmla="*/ 4903429 w 7055890"/>
                <a:gd name="connsiteY2" fmla="*/ 856306 h 4993756"/>
                <a:gd name="connsiteX3" fmla="*/ 3115522 w 7055890"/>
                <a:gd name="connsiteY3" fmla="*/ 2024683 h 4993756"/>
                <a:gd name="connsiteX4" fmla="*/ 98905 w 7055890"/>
                <a:gd name="connsiteY4" fmla="*/ 4881764 h 4993756"/>
                <a:gd name="connsiteX5" fmla="*/ 0 w 7055890"/>
                <a:gd name="connsiteY5" fmla="*/ 4993756 h 4993756"/>
                <a:gd name="connsiteX6" fmla="*/ 92565 w 7055890"/>
                <a:gd name="connsiteY6" fmla="*/ 4993756 h 4993756"/>
                <a:gd name="connsiteX7" fmla="*/ 150894 w 7055890"/>
                <a:gd name="connsiteY7" fmla="*/ 4927693 h 4993756"/>
                <a:gd name="connsiteX8" fmla="*/ 3158001 w 7055890"/>
                <a:gd name="connsiteY8" fmla="*/ 2079421 h 4993756"/>
                <a:gd name="connsiteX9" fmla="*/ 6758540 w 7055890"/>
                <a:gd name="connsiteY9" fmla="*/ 148485 h 4993756"/>
                <a:gd name="connsiteX10" fmla="*/ 7055891 w 7055890"/>
                <a:gd name="connsiteY10" fmla="*/ 70468 h 4993756"/>
                <a:gd name="connsiteX11" fmla="*/ 7055891 w 7055890"/>
                <a:gd name="connsiteY11" fmla="*/ 0 h 499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055890" h="4993756">
                  <a:moveTo>
                    <a:pt x="7055891" y="0"/>
                  </a:moveTo>
                  <a:cubicBezTo>
                    <a:pt x="6951913" y="24538"/>
                    <a:pt x="6846034" y="51592"/>
                    <a:pt x="6738886" y="82422"/>
                  </a:cubicBezTo>
                  <a:cubicBezTo>
                    <a:pt x="6160035" y="247895"/>
                    <a:pt x="5542510" y="507744"/>
                    <a:pt x="4903429" y="856306"/>
                  </a:cubicBezTo>
                  <a:cubicBezTo>
                    <a:pt x="4306826" y="1180960"/>
                    <a:pt x="3705151" y="1574194"/>
                    <a:pt x="3115522" y="2024683"/>
                  </a:cubicBezTo>
                  <a:cubicBezTo>
                    <a:pt x="2131539" y="2772142"/>
                    <a:pt x="1144387" y="3707095"/>
                    <a:pt x="98905" y="4881764"/>
                  </a:cubicBezTo>
                  <a:cubicBezTo>
                    <a:pt x="65937" y="4918885"/>
                    <a:pt x="32969" y="4956636"/>
                    <a:pt x="0" y="4993756"/>
                  </a:cubicBezTo>
                  <a:lnTo>
                    <a:pt x="92565" y="4993756"/>
                  </a:lnTo>
                  <a:cubicBezTo>
                    <a:pt x="112220" y="4971735"/>
                    <a:pt x="131240" y="4949714"/>
                    <a:pt x="150894" y="4927693"/>
                  </a:cubicBezTo>
                  <a:cubicBezTo>
                    <a:pt x="1193840" y="3756171"/>
                    <a:pt x="2177188" y="2824364"/>
                    <a:pt x="3158001" y="2079421"/>
                  </a:cubicBezTo>
                  <a:cubicBezTo>
                    <a:pt x="4374031" y="1150131"/>
                    <a:pt x="5652828" y="464331"/>
                    <a:pt x="6758540" y="148485"/>
                  </a:cubicBezTo>
                  <a:cubicBezTo>
                    <a:pt x="6859348" y="119543"/>
                    <a:pt x="6958253" y="93747"/>
                    <a:pt x="7055891" y="70468"/>
                  </a:cubicBezTo>
                  <a:lnTo>
                    <a:pt x="7055891" y="0"/>
                  </a:lnTo>
                  <a:close/>
                </a:path>
              </a:pathLst>
            </a:custGeom>
            <a:grpFill/>
            <a:ln w="17972" cap="flat">
              <a:solidFill>
                <a:schemeClr val="accent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="" xmlns:a16="http://schemas.microsoft.com/office/drawing/2014/main" id="{C39910B5-4C62-421C-B5E7-67837C2C1BD0}"/>
                </a:ext>
              </a:extLst>
            </p:cNvPr>
            <p:cNvSpPr/>
            <p:nvPr/>
          </p:nvSpPr>
          <p:spPr>
            <a:xfrm>
              <a:off x="4405096" y="1186622"/>
              <a:ext cx="7777392" cy="5663827"/>
            </a:xfrm>
            <a:custGeom>
              <a:avLst/>
              <a:gdLst>
                <a:gd name="connsiteX0" fmla="*/ 7776759 w 7777392"/>
                <a:gd name="connsiteY0" fmla="*/ 0 h 5663827"/>
                <a:gd name="connsiteX1" fmla="*/ 7743156 w 7777392"/>
                <a:gd name="connsiteY1" fmla="*/ 8808 h 5663827"/>
                <a:gd name="connsiteX2" fmla="*/ 5842397 w 7777392"/>
                <a:gd name="connsiteY2" fmla="*/ 760043 h 5663827"/>
                <a:gd name="connsiteX3" fmla="*/ 3982847 w 7777392"/>
                <a:gd name="connsiteY3" fmla="*/ 1913948 h 5663827"/>
                <a:gd name="connsiteX4" fmla="*/ 820408 w 7777392"/>
                <a:gd name="connsiteY4" fmla="*/ 4758446 h 5663827"/>
                <a:gd name="connsiteX5" fmla="*/ 0 w 7777392"/>
                <a:gd name="connsiteY5" fmla="*/ 5663828 h 5663827"/>
                <a:gd name="connsiteX6" fmla="*/ 92566 w 7777392"/>
                <a:gd name="connsiteY6" fmla="*/ 5663828 h 5663827"/>
                <a:gd name="connsiteX7" fmla="*/ 871129 w 7777392"/>
                <a:gd name="connsiteY7" fmla="*/ 4805634 h 5663827"/>
                <a:gd name="connsiteX8" fmla="*/ 4024058 w 7777392"/>
                <a:gd name="connsiteY8" fmla="*/ 1969945 h 5663827"/>
                <a:gd name="connsiteX9" fmla="*/ 7761543 w 7777392"/>
                <a:gd name="connsiteY9" fmla="*/ 75501 h 5663827"/>
                <a:gd name="connsiteX10" fmla="*/ 7777393 w 7777392"/>
                <a:gd name="connsiteY10" fmla="*/ 71726 h 5663827"/>
                <a:gd name="connsiteX11" fmla="*/ 7777393 w 7777392"/>
                <a:gd name="connsiteY11" fmla="*/ 0 h 5663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77392" h="5663827">
                  <a:moveTo>
                    <a:pt x="7776759" y="0"/>
                  </a:moveTo>
                  <a:cubicBezTo>
                    <a:pt x="7765347" y="3146"/>
                    <a:pt x="7754569" y="5663"/>
                    <a:pt x="7743156" y="8808"/>
                  </a:cubicBezTo>
                  <a:cubicBezTo>
                    <a:pt x="7145920" y="165473"/>
                    <a:pt x="6506204" y="418401"/>
                    <a:pt x="5842397" y="760043"/>
                  </a:cubicBezTo>
                  <a:cubicBezTo>
                    <a:pt x="5224238" y="1078405"/>
                    <a:pt x="4598470" y="1466605"/>
                    <a:pt x="3982847" y="1913948"/>
                  </a:cubicBezTo>
                  <a:cubicBezTo>
                    <a:pt x="2960190" y="2653228"/>
                    <a:pt x="1925487" y="3583148"/>
                    <a:pt x="820408" y="4758446"/>
                  </a:cubicBezTo>
                  <a:cubicBezTo>
                    <a:pt x="530666" y="5067370"/>
                    <a:pt x="256774" y="5371891"/>
                    <a:pt x="0" y="5663828"/>
                  </a:cubicBezTo>
                  <a:lnTo>
                    <a:pt x="92566" y="5663828"/>
                  </a:lnTo>
                  <a:cubicBezTo>
                    <a:pt x="337293" y="5386361"/>
                    <a:pt x="597237" y="5097570"/>
                    <a:pt x="871129" y="4805634"/>
                  </a:cubicBezTo>
                  <a:cubicBezTo>
                    <a:pt x="1973037" y="3634111"/>
                    <a:pt x="3004570" y="2706708"/>
                    <a:pt x="4024058" y="1969945"/>
                  </a:cubicBezTo>
                  <a:cubicBezTo>
                    <a:pt x="5294613" y="1046946"/>
                    <a:pt x="6621594" y="374359"/>
                    <a:pt x="7761543" y="75501"/>
                  </a:cubicBezTo>
                  <a:cubicBezTo>
                    <a:pt x="7766615" y="74242"/>
                    <a:pt x="7771687" y="72984"/>
                    <a:pt x="7777393" y="71726"/>
                  </a:cubicBezTo>
                  <a:lnTo>
                    <a:pt x="7777393" y="0"/>
                  </a:lnTo>
                  <a:close/>
                </a:path>
              </a:pathLst>
            </a:custGeom>
            <a:grpFill/>
            <a:ln w="17972" cap="flat">
              <a:solidFill>
                <a:schemeClr val="accent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="" xmlns:a16="http://schemas.microsoft.com/office/drawing/2014/main" id="{82CC096D-9684-4CC5-8F79-A26628270315}"/>
                </a:ext>
              </a:extLst>
            </p:cNvPr>
            <p:cNvSpPr/>
            <p:nvPr/>
          </p:nvSpPr>
          <p:spPr>
            <a:xfrm>
              <a:off x="9376998" y="5910833"/>
              <a:ext cx="2804857" cy="938987"/>
            </a:xfrm>
            <a:custGeom>
              <a:avLst/>
              <a:gdLst>
                <a:gd name="connsiteX0" fmla="*/ 2804858 w 2804857"/>
                <a:gd name="connsiteY0" fmla="*/ 89602 h 938987"/>
                <a:gd name="connsiteX1" fmla="*/ 2804858 w 2804857"/>
                <a:gd name="connsiteY1" fmla="*/ 19764 h 938987"/>
                <a:gd name="connsiteX2" fmla="*/ 990322 w 2804857"/>
                <a:gd name="connsiteY2" fmla="*/ 380910 h 938987"/>
                <a:gd name="connsiteX3" fmla="*/ 0 w 2804857"/>
                <a:gd name="connsiteY3" fmla="*/ 938987 h 938987"/>
                <a:gd name="connsiteX4" fmla="*/ 126168 w 2804857"/>
                <a:gd name="connsiteY4" fmla="*/ 938987 h 938987"/>
                <a:gd name="connsiteX5" fmla="*/ 1019487 w 2804857"/>
                <a:gd name="connsiteY5" fmla="*/ 443827 h 938987"/>
                <a:gd name="connsiteX6" fmla="*/ 2804858 w 2804857"/>
                <a:gd name="connsiteY6" fmla="*/ 89602 h 93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4857" h="938987">
                  <a:moveTo>
                    <a:pt x="2804858" y="89602"/>
                  </a:moveTo>
                  <a:lnTo>
                    <a:pt x="2804858" y="19764"/>
                  </a:lnTo>
                  <a:cubicBezTo>
                    <a:pt x="2291944" y="-51333"/>
                    <a:pt x="1671882" y="69468"/>
                    <a:pt x="990322" y="380910"/>
                  </a:cubicBezTo>
                  <a:cubicBezTo>
                    <a:pt x="668880" y="526878"/>
                    <a:pt x="336025" y="715001"/>
                    <a:pt x="0" y="938987"/>
                  </a:cubicBezTo>
                  <a:lnTo>
                    <a:pt x="126168" y="938987"/>
                  </a:lnTo>
                  <a:cubicBezTo>
                    <a:pt x="429224" y="742056"/>
                    <a:pt x="729111" y="575325"/>
                    <a:pt x="1019487" y="443827"/>
                  </a:cubicBezTo>
                  <a:cubicBezTo>
                    <a:pt x="1693439" y="135532"/>
                    <a:pt x="2303990" y="16618"/>
                    <a:pt x="2804858" y="89602"/>
                  </a:cubicBezTo>
                  <a:close/>
                </a:path>
              </a:pathLst>
            </a:custGeom>
            <a:grpFill/>
            <a:ln w="17972" cap="flat">
              <a:solidFill>
                <a:schemeClr val="accent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="" xmlns:a16="http://schemas.microsoft.com/office/drawing/2014/main" id="{979B0CB9-A683-45E7-8AFF-AF0B92026063}"/>
                </a:ext>
              </a:extLst>
            </p:cNvPr>
            <p:cNvSpPr/>
            <p:nvPr/>
          </p:nvSpPr>
          <p:spPr>
            <a:xfrm>
              <a:off x="10484612" y="6585893"/>
              <a:ext cx="1697243" cy="263926"/>
            </a:xfrm>
            <a:custGeom>
              <a:avLst/>
              <a:gdLst>
                <a:gd name="connsiteX0" fmla="*/ 1697244 w 1697243"/>
                <a:gd name="connsiteY0" fmla="*/ 138722 h 263926"/>
                <a:gd name="connsiteX1" fmla="*/ 1697244 w 1697243"/>
                <a:gd name="connsiteY1" fmla="*/ 66367 h 263926"/>
                <a:gd name="connsiteX2" fmla="*/ 0 w 1697243"/>
                <a:gd name="connsiteY2" fmla="*/ 263927 h 263926"/>
                <a:gd name="connsiteX3" fmla="*/ 193373 w 1697243"/>
                <a:gd name="connsiteY3" fmla="*/ 263927 h 263926"/>
                <a:gd name="connsiteX4" fmla="*/ 1697244 w 1697243"/>
                <a:gd name="connsiteY4" fmla="*/ 138722 h 263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7243" h="263926">
                  <a:moveTo>
                    <a:pt x="1697244" y="138722"/>
                  </a:moveTo>
                  <a:lnTo>
                    <a:pt x="1697244" y="66367"/>
                  </a:lnTo>
                  <a:cubicBezTo>
                    <a:pt x="1229978" y="-66390"/>
                    <a:pt x="648592" y="303"/>
                    <a:pt x="0" y="263927"/>
                  </a:cubicBezTo>
                  <a:lnTo>
                    <a:pt x="193373" y="263927"/>
                  </a:lnTo>
                  <a:cubicBezTo>
                    <a:pt x="768420" y="57558"/>
                    <a:pt x="1281967" y="14774"/>
                    <a:pt x="1697244" y="138722"/>
                  </a:cubicBezTo>
                  <a:close/>
                </a:path>
              </a:pathLst>
            </a:custGeom>
            <a:grpFill/>
            <a:ln w="17972" cap="flat">
              <a:solidFill>
                <a:schemeClr val="accent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="" xmlns:a16="http://schemas.microsoft.com/office/drawing/2014/main" id="{6E01E245-D870-4764-8852-A57BC8C875C9}"/>
                </a:ext>
              </a:extLst>
            </p:cNvPr>
            <p:cNvSpPr/>
            <p:nvPr/>
          </p:nvSpPr>
          <p:spPr>
            <a:xfrm>
              <a:off x="8554053" y="5227752"/>
              <a:ext cx="3628435" cy="1622067"/>
            </a:xfrm>
            <a:custGeom>
              <a:avLst/>
              <a:gdLst>
                <a:gd name="connsiteX0" fmla="*/ 3627802 w 3628435"/>
                <a:gd name="connsiteY0" fmla="*/ 1315 h 1622067"/>
                <a:gd name="connsiteX1" fmla="*/ 3488954 w 3628435"/>
                <a:gd name="connsiteY1" fmla="*/ 686 h 1622067"/>
                <a:gd name="connsiteX2" fmla="*/ 2038975 w 3628435"/>
                <a:gd name="connsiteY2" fmla="*/ 351136 h 1622067"/>
                <a:gd name="connsiteX3" fmla="*/ 0 w 3628435"/>
                <a:gd name="connsiteY3" fmla="*/ 1622068 h 1622067"/>
                <a:gd name="connsiteX4" fmla="*/ 110952 w 3628435"/>
                <a:gd name="connsiteY4" fmla="*/ 1622068 h 1622067"/>
                <a:gd name="connsiteX5" fmla="*/ 2066871 w 3628435"/>
                <a:gd name="connsiteY5" fmla="*/ 414683 h 1622067"/>
                <a:gd name="connsiteX6" fmla="*/ 3628436 w 3628435"/>
                <a:gd name="connsiteY6" fmla="*/ 71154 h 1622067"/>
                <a:gd name="connsiteX7" fmla="*/ 3628436 w 3628435"/>
                <a:gd name="connsiteY7" fmla="*/ 1315 h 162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8435" h="1622067">
                  <a:moveTo>
                    <a:pt x="3627802" y="1315"/>
                  </a:moveTo>
                  <a:cubicBezTo>
                    <a:pt x="3582153" y="57"/>
                    <a:pt x="3535871" y="-573"/>
                    <a:pt x="3488954" y="686"/>
                  </a:cubicBezTo>
                  <a:cubicBezTo>
                    <a:pt x="3050854" y="10753"/>
                    <a:pt x="2562666" y="128408"/>
                    <a:pt x="2038975" y="351136"/>
                  </a:cubicBezTo>
                  <a:cubicBezTo>
                    <a:pt x="1387847" y="626085"/>
                    <a:pt x="687266" y="1064620"/>
                    <a:pt x="0" y="1622068"/>
                  </a:cubicBezTo>
                  <a:lnTo>
                    <a:pt x="110952" y="1622068"/>
                  </a:lnTo>
                  <a:cubicBezTo>
                    <a:pt x="771590" y="1094191"/>
                    <a:pt x="1442371" y="678307"/>
                    <a:pt x="2066871" y="414683"/>
                  </a:cubicBezTo>
                  <a:cubicBezTo>
                    <a:pt x="2642551" y="169934"/>
                    <a:pt x="3171315" y="55424"/>
                    <a:pt x="3628436" y="71154"/>
                  </a:cubicBezTo>
                  <a:lnTo>
                    <a:pt x="3628436" y="1315"/>
                  </a:lnTo>
                  <a:close/>
                </a:path>
              </a:pathLst>
            </a:custGeom>
            <a:grpFill/>
            <a:ln w="17972" cap="flat">
              <a:solidFill>
                <a:schemeClr val="accent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="" xmlns:a16="http://schemas.microsoft.com/office/drawing/2014/main" id="{DCA2893B-A325-4C78-8119-DB8CE9C5162C}"/>
                </a:ext>
              </a:extLst>
            </p:cNvPr>
            <p:cNvSpPr/>
            <p:nvPr/>
          </p:nvSpPr>
          <p:spPr>
            <a:xfrm>
              <a:off x="7143383" y="3865017"/>
              <a:ext cx="5038472" cy="2984802"/>
            </a:xfrm>
            <a:custGeom>
              <a:avLst/>
              <a:gdLst>
                <a:gd name="connsiteX0" fmla="*/ 5038473 w 5038472"/>
                <a:gd name="connsiteY0" fmla="*/ 0 h 2984802"/>
                <a:gd name="connsiteX1" fmla="*/ 3928957 w 5038472"/>
                <a:gd name="connsiteY1" fmla="*/ 272432 h 2984802"/>
                <a:gd name="connsiteX2" fmla="*/ 696776 w 5038472"/>
                <a:gd name="connsiteY2" fmla="*/ 2324170 h 2984802"/>
                <a:gd name="connsiteX3" fmla="*/ 0 w 5038472"/>
                <a:gd name="connsiteY3" fmla="*/ 2984803 h 2984802"/>
                <a:gd name="connsiteX4" fmla="*/ 98271 w 5038472"/>
                <a:gd name="connsiteY4" fmla="*/ 2984803 h 2984802"/>
                <a:gd name="connsiteX5" fmla="*/ 743693 w 5038472"/>
                <a:gd name="connsiteY5" fmla="*/ 2375763 h 2984802"/>
                <a:gd name="connsiteX6" fmla="*/ 3953048 w 5038472"/>
                <a:gd name="connsiteY6" fmla="*/ 337238 h 2984802"/>
                <a:gd name="connsiteX7" fmla="*/ 5038473 w 5038472"/>
                <a:gd name="connsiteY7" fmla="*/ 69839 h 2984802"/>
                <a:gd name="connsiteX8" fmla="*/ 5038473 w 5038472"/>
                <a:gd name="connsiteY8" fmla="*/ 0 h 298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38472" h="2984802">
                  <a:moveTo>
                    <a:pt x="5038473" y="0"/>
                  </a:moveTo>
                  <a:cubicBezTo>
                    <a:pt x="4692304" y="38380"/>
                    <a:pt x="4320774" y="129610"/>
                    <a:pt x="3928957" y="272432"/>
                  </a:cubicBezTo>
                  <a:cubicBezTo>
                    <a:pt x="2912005" y="641758"/>
                    <a:pt x="1764448" y="1370342"/>
                    <a:pt x="696776" y="2324170"/>
                  </a:cubicBezTo>
                  <a:cubicBezTo>
                    <a:pt x="463461" y="2531168"/>
                    <a:pt x="231413" y="2751379"/>
                    <a:pt x="0" y="2984803"/>
                  </a:cubicBezTo>
                  <a:lnTo>
                    <a:pt x="98271" y="2984803"/>
                  </a:lnTo>
                  <a:cubicBezTo>
                    <a:pt x="312567" y="2770255"/>
                    <a:pt x="527496" y="2567661"/>
                    <a:pt x="743693" y="2375763"/>
                  </a:cubicBezTo>
                  <a:cubicBezTo>
                    <a:pt x="1804391" y="1427597"/>
                    <a:pt x="2944340" y="704046"/>
                    <a:pt x="3953048" y="337238"/>
                  </a:cubicBezTo>
                  <a:cubicBezTo>
                    <a:pt x="4337259" y="196931"/>
                    <a:pt x="4701180" y="107589"/>
                    <a:pt x="5038473" y="69839"/>
                  </a:cubicBezTo>
                  <a:lnTo>
                    <a:pt x="5038473" y="0"/>
                  </a:lnTo>
                  <a:close/>
                </a:path>
              </a:pathLst>
            </a:custGeom>
            <a:grpFill/>
            <a:ln w="17972" cap="flat">
              <a:solidFill>
                <a:schemeClr val="accent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="" xmlns:a16="http://schemas.microsoft.com/office/drawing/2014/main" id="{AB55A68F-A5CA-40C5-BB50-E7E6DB26AFD6}"/>
                </a:ext>
              </a:extLst>
            </p:cNvPr>
            <p:cNvSpPr/>
            <p:nvPr/>
          </p:nvSpPr>
          <p:spPr>
            <a:xfrm>
              <a:off x="7826211" y="4542638"/>
              <a:ext cx="4355644" cy="2307181"/>
            </a:xfrm>
            <a:custGeom>
              <a:avLst/>
              <a:gdLst>
                <a:gd name="connsiteX0" fmla="*/ 4355645 w 4355644"/>
                <a:gd name="connsiteY0" fmla="*/ 0 h 2307181"/>
                <a:gd name="connsiteX1" fmla="*/ 3001401 w 4355644"/>
                <a:gd name="connsiteY1" fmla="*/ 318362 h 2307181"/>
                <a:gd name="connsiteX2" fmla="*/ 0 w 4355644"/>
                <a:gd name="connsiteY2" fmla="*/ 2307182 h 2307181"/>
                <a:gd name="connsiteX3" fmla="*/ 102709 w 4355644"/>
                <a:gd name="connsiteY3" fmla="*/ 2307182 h 2307181"/>
                <a:gd name="connsiteX4" fmla="*/ 3026761 w 4355644"/>
                <a:gd name="connsiteY4" fmla="*/ 382538 h 2307181"/>
                <a:gd name="connsiteX5" fmla="*/ 4355011 w 4355644"/>
                <a:gd name="connsiteY5" fmla="*/ 69838 h 2307181"/>
                <a:gd name="connsiteX6" fmla="*/ 4355011 w 4355644"/>
                <a:gd name="connsiteY6" fmla="*/ 0 h 2307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55644" h="2307181">
                  <a:moveTo>
                    <a:pt x="4355645" y="0"/>
                  </a:moveTo>
                  <a:cubicBezTo>
                    <a:pt x="3942270" y="19504"/>
                    <a:pt x="3487685" y="126464"/>
                    <a:pt x="3001401" y="318362"/>
                  </a:cubicBezTo>
                  <a:cubicBezTo>
                    <a:pt x="2049752" y="691463"/>
                    <a:pt x="988421" y="1395509"/>
                    <a:pt x="0" y="2307182"/>
                  </a:cubicBezTo>
                  <a:lnTo>
                    <a:pt x="102709" y="2307182"/>
                  </a:lnTo>
                  <a:cubicBezTo>
                    <a:pt x="1068940" y="1425709"/>
                    <a:pt x="2101107" y="745572"/>
                    <a:pt x="3026761" y="382538"/>
                  </a:cubicBezTo>
                  <a:cubicBezTo>
                    <a:pt x="3506072" y="193157"/>
                    <a:pt x="3953048" y="89343"/>
                    <a:pt x="4355011" y="69838"/>
                  </a:cubicBezTo>
                  <a:lnTo>
                    <a:pt x="4355011" y="0"/>
                  </a:lnTo>
                  <a:close/>
                </a:path>
              </a:pathLst>
            </a:custGeom>
            <a:grpFill/>
            <a:ln w="17972" cap="flat">
              <a:solidFill>
                <a:schemeClr val="accent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="" xmlns:a16="http://schemas.microsoft.com/office/drawing/2014/main" id="{740ECBF1-E2DA-43B3-BB95-15B71F9F09E3}"/>
                </a:ext>
              </a:extLst>
            </p:cNvPr>
            <p:cNvSpPr/>
            <p:nvPr/>
          </p:nvSpPr>
          <p:spPr>
            <a:xfrm>
              <a:off x="9510" y="8808"/>
              <a:ext cx="9032097" cy="6837866"/>
            </a:xfrm>
            <a:custGeom>
              <a:avLst/>
              <a:gdLst>
                <a:gd name="connsiteX0" fmla="*/ 5294612 w 9032097"/>
                <a:gd name="connsiteY0" fmla="*/ 2767109 h 6837866"/>
                <a:gd name="connsiteX1" fmla="*/ 9032097 w 9032097"/>
                <a:gd name="connsiteY1" fmla="*/ 0 h 6837866"/>
                <a:gd name="connsiteX2" fmla="*/ 8897688 w 9032097"/>
                <a:gd name="connsiteY2" fmla="*/ 0 h 6837866"/>
                <a:gd name="connsiteX3" fmla="*/ 5248964 w 9032097"/>
                <a:gd name="connsiteY3" fmla="*/ 2714887 h 6837866"/>
                <a:gd name="connsiteX4" fmla="*/ 3697543 w 9032097"/>
                <a:gd name="connsiteY4" fmla="*/ 4112283 h 6837866"/>
                <a:gd name="connsiteX5" fmla="*/ 0 w 9032097"/>
                <a:gd name="connsiteY5" fmla="*/ 6765511 h 6837866"/>
                <a:gd name="connsiteX6" fmla="*/ 0 w 9032097"/>
                <a:gd name="connsiteY6" fmla="*/ 6837866 h 6837866"/>
                <a:gd name="connsiteX7" fmla="*/ 3745093 w 9032097"/>
                <a:gd name="connsiteY7" fmla="*/ 4163246 h 6837866"/>
                <a:gd name="connsiteX8" fmla="*/ 5294612 w 9032097"/>
                <a:gd name="connsiteY8" fmla="*/ 2767109 h 683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32097" h="6837866">
                  <a:moveTo>
                    <a:pt x="5294612" y="2767109"/>
                  </a:moveTo>
                  <a:cubicBezTo>
                    <a:pt x="6656465" y="1589294"/>
                    <a:pt x="7845232" y="709079"/>
                    <a:pt x="9032097" y="0"/>
                  </a:cubicBezTo>
                  <a:lnTo>
                    <a:pt x="8897688" y="0"/>
                  </a:lnTo>
                  <a:cubicBezTo>
                    <a:pt x="7739987" y="700900"/>
                    <a:pt x="6575945" y="1567273"/>
                    <a:pt x="5248964" y="2714887"/>
                  </a:cubicBezTo>
                  <a:cubicBezTo>
                    <a:pt x="4686598" y="3201868"/>
                    <a:pt x="4183828" y="3664311"/>
                    <a:pt x="3697543" y="4112283"/>
                  </a:cubicBezTo>
                  <a:cubicBezTo>
                    <a:pt x="2315402" y="5384474"/>
                    <a:pt x="1215396" y="6396815"/>
                    <a:pt x="0" y="6765511"/>
                  </a:cubicBezTo>
                  <a:lnTo>
                    <a:pt x="0" y="6837866"/>
                  </a:lnTo>
                  <a:cubicBezTo>
                    <a:pt x="1238220" y="6469799"/>
                    <a:pt x="2348371" y="5448021"/>
                    <a:pt x="3745093" y="4163246"/>
                  </a:cubicBezTo>
                  <a:cubicBezTo>
                    <a:pt x="4230745" y="3715275"/>
                    <a:pt x="4732880" y="3252831"/>
                    <a:pt x="5294612" y="2767109"/>
                  </a:cubicBezTo>
                  <a:close/>
                </a:path>
              </a:pathLst>
            </a:custGeom>
            <a:grpFill/>
            <a:ln w="17972" cap="flat">
              <a:solidFill>
                <a:schemeClr val="accent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="" xmlns:a16="http://schemas.microsoft.com/office/drawing/2014/main" id="{F5C4A104-CE83-4CFE-9EBA-7EFC02246562}"/>
                </a:ext>
              </a:extLst>
            </p:cNvPr>
            <p:cNvSpPr/>
            <p:nvPr/>
          </p:nvSpPr>
          <p:spPr>
            <a:xfrm>
              <a:off x="8876" y="8808"/>
              <a:ext cx="6830182" cy="5040944"/>
            </a:xfrm>
            <a:custGeom>
              <a:avLst/>
              <a:gdLst>
                <a:gd name="connsiteX0" fmla="*/ 5325045 w 6830182"/>
                <a:gd name="connsiteY0" fmla="*/ 1129368 h 5040944"/>
                <a:gd name="connsiteX1" fmla="*/ 6830183 w 6830182"/>
                <a:gd name="connsiteY1" fmla="*/ 0 h 5040944"/>
                <a:gd name="connsiteX2" fmla="*/ 6710356 w 6830182"/>
                <a:gd name="connsiteY2" fmla="*/ 0 h 5040944"/>
                <a:gd name="connsiteX3" fmla="*/ 5281298 w 6830182"/>
                <a:gd name="connsiteY3" fmla="*/ 1075259 h 5040944"/>
                <a:gd name="connsiteX4" fmla="*/ 3639848 w 6830182"/>
                <a:gd name="connsiteY4" fmla="*/ 2413513 h 5040944"/>
                <a:gd name="connsiteX5" fmla="*/ 0 w 6830182"/>
                <a:gd name="connsiteY5" fmla="*/ 4965444 h 5040944"/>
                <a:gd name="connsiteX6" fmla="*/ 0 w 6830182"/>
                <a:gd name="connsiteY6" fmla="*/ 5040945 h 5040944"/>
                <a:gd name="connsiteX7" fmla="*/ 3684862 w 6830182"/>
                <a:gd name="connsiteY7" fmla="*/ 2466363 h 5040944"/>
                <a:gd name="connsiteX8" fmla="*/ 5325045 w 6830182"/>
                <a:gd name="connsiteY8" fmla="*/ 1129368 h 5040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30182" h="5040944">
                  <a:moveTo>
                    <a:pt x="5325045" y="1129368"/>
                  </a:moveTo>
                  <a:cubicBezTo>
                    <a:pt x="5849371" y="717259"/>
                    <a:pt x="6348336" y="342900"/>
                    <a:pt x="6830183" y="0"/>
                  </a:cubicBezTo>
                  <a:lnTo>
                    <a:pt x="6710356" y="0"/>
                  </a:lnTo>
                  <a:cubicBezTo>
                    <a:pt x="6251967" y="327800"/>
                    <a:pt x="5777728" y="685171"/>
                    <a:pt x="5281298" y="1075259"/>
                  </a:cubicBezTo>
                  <a:cubicBezTo>
                    <a:pt x="4692304" y="1538960"/>
                    <a:pt x="4157199" y="1983787"/>
                    <a:pt x="3639848" y="2413513"/>
                  </a:cubicBezTo>
                  <a:cubicBezTo>
                    <a:pt x="2288774" y="3535960"/>
                    <a:pt x="1171649" y="4463992"/>
                    <a:pt x="0" y="4965444"/>
                  </a:cubicBezTo>
                  <a:lnTo>
                    <a:pt x="0" y="5040945"/>
                  </a:lnTo>
                  <a:cubicBezTo>
                    <a:pt x="1190670" y="4538864"/>
                    <a:pt x="2317938" y="3602023"/>
                    <a:pt x="3684862" y="2466363"/>
                  </a:cubicBezTo>
                  <a:cubicBezTo>
                    <a:pt x="4201580" y="2037267"/>
                    <a:pt x="4736684" y="1593069"/>
                    <a:pt x="5325045" y="1129368"/>
                  </a:cubicBezTo>
                  <a:close/>
                </a:path>
              </a:pathLst>
            </a:custGeom>
            <a:grpFill/>
            <a:ln w="17972" cap="flat">
              <a:solidFill>
                <a:schemeClr val="accent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="" xmlns:a16="http://schemas.microsoft.com/office/drawing/2014/main" id="{602F0C4F-40AC-4158-A055-6A93770DD767}"/>
                </a:ext>
              </a:extLst>
            </p:cNvPr>
            <p:cNvSpPr/>
            <p:nvPr/>
          </p:nvSpPr>
          <p:spPr>
            <a:xfrm>
              <a:off x="8876" y="8808"/>
              <a:ext cx="4644752" cy="3191172"/>
            </a:xfrm>
            <a:custGeom>
              <a:avLst/>
              <a:gdLst>
                <a:gd name="connsiteX0" fmla="*/ 3620828 w 4644752"/>
                <a:gd name="connsiteY0" fmla="*/ 768851 h 3191172"/>
                <a:gd name="connsiteX1" fmla="*/ 4644753 w 4644752"/>
                <a:gd name="connsiteY1" fmla="*/ 0 h 3191172"/>
                <a:gd name="connsiteX2" fmla="*/ 4528095 w 4644752"/>
                <a:gd name="connsiteY2" fmla="*/ 0 h 3191172"/>
                <a:gd name="connsiteX3" fmla="*/ 3578349 w 4644752"/>
                <a:gd name="connsiteY3" fmla="*/ 713484 h 3191172"/>
                <a:gd name="connsiteX4" fmla="*/ 0 w 4644752"/>
                <a:gd name="connsiteY4" fmla="*/ 3115042 h 3191172"/>
                <a:gd name="connsiteX5" fmla="*/ 0 w 4644752"/>
                <a:gd name="connsiteY5" fmla="*/ 3191172 h 3191172"/>
                <a:gd name="connsiteX6" fmla="*/ 1050554 w 4644752"/>
                <a:gd name="connsiteY6" fmla="*/ 2602894 h 3191172"/>
                <a:gd name="connsiteX7" fmla="*/ 3620828 w 4644752"/>
                <a:gd name="connsiteY7" fmla="*/ 768851 h 3191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44752" h="3191172">
                  <a:moveTo>
                    <a:pt x="3620828" y="768851"/>
                  </a:moveTo>
                  <a:cubicBezTo>
                    <a:pt x="3953049" y="517810"/>
                    <a:pt x="4292244" y="261737"/>
                    <a:pt x="4644753" y="0"/>
                  </a:cubicBezTo>
                  <a:lnTo>
                    <a:pt x="4528095" y="0"/>
                  </a:lnTo>
                  <a:cubicBezTo>
                    <a:pt x="4202214" y="242861"/>
                    <a:pt x="3887112" y="480060"/>
                    <a:pt x="3578349" y="713484"/>
                  </a:cubicBezTo>
                  <a:cubicBezTo>
                    <a:pt x="2260243" y="1708837"/>
                    <a:pt x="1138681" y="2555706"/>
                    <a:pt x="0" y="3115042"/>
                  </a:cubicBezTo>
                  <a:lnTo>
                    <a:pt x="0" y="3191172"/>
                  </a:lnTo>
                  <a:cubicBezTo>
                    <a:pt x="335391" y="3027587"/>
                    <a:pt x="683462" y="2832543"/>
                    <a:pt x="1050554" y="2602894"/>
                  </a:cubicBezTo>
                  <a:cubicBezTo>
                    <a:pt x="1866524" y="2093263"/>
                    <a:pt x="2718632" y="1450247"/>
                    <a:pt x="3620828" y="768851"/>
                  </a:cubicBezTo>
                  <a:close/>
                </a:path>
              </a:pathLst>
            </a:custGeom>
            <a:grpFill/>
            <a:ln w="17972" cap="flat">
              <a:solidFill>
                <a:schemeClr val="accent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="" xmlns:a16="http://schemas.microsoft.com/office/drawing/2014/main" id="{0B524BE3-95C2-4EBB-A494-96B8277AEEBB}"/>
                </a:ext>
              </a:extLst>
            </p:cNvPr>
            <p:cNvSpPr/>
            <p:nvPr/>
          </p:nvSpPr>
          <p:spPr>
            <a:xfrm>
              <a:off x="8876" y="9437"/>
              <a:ext cx="5753000" cy="4119833"/>
            </a:xfrm>
            <a:custGeom>
              <a:avLst/>
              <a:gdLst>
                <a:gd name="connsiteX0" fmla="*/ 3653796 w 5753000"/>
                <a:gd name="connsiteY0" fmla="*/ 1616978 h 4119833"/>
                <a:gd name="connsiteX1" fmla="*/ 5344065 w 5753000"/>
                <a:gd name="connsiteY1" fmla="*/ 303262 h 4119833"/>
                <a:gd name="connsiteX2" fmla="*/ 5753001 w 5753000"/>
                <a:gd name="connsiteY2" fmla="*/ 0 h 4119833"/>
                <a:gd name="connsiteX3" fmla="*/ 5635709 w 5753000"/>
                <a:gd name="connsiteY3" fmla="*/ 0 h 4119833"/>
                <a:gd name="connsiteX4" fmla="*/ 5302221 w 5753000"/>
                <a:gd name="connsiteY4" fmla="*/ 248524 h 4119833"/>
                <a:gd name="connsiteX5" fmla="*/ 3610049 w 5753000"/>
                <a:gd name="connsiteY5" fmla="*/ 1564127 h 4119833"/>
                <a:gd name="connsiteX6" fmla="*/ 0 w 5753000"/>
                <a:gd name="connsiteY6" fmla="*/ 4043704 h 4119833"/>
                <a:gd name="connsiteX7" fmla="*/ 0 w 5753000"/>
                <a:gd name="connsiteY7" fmla="*/ 4119833 h 4119833"/>
                <a:gd name="connsiteX8" fmla="*/ 1237586 w 5753000"/>
                <a:gd name="connsiteY8" fmla="*/ 3423337 h 4119833"/>
                <a:gd name="connsiteX9" fmla="*/ 3653796 w 5753000"/>
                <a:gd name="connsiteY9" fmla="*/ 1616978 h 4119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53000" h="4119833">
                  <a:moveTo>
                    <a:pt x="3653796" y="1616978"/>
                  </a:moveTo>
                  <a:cubicBezTo>
                    <a:pt x="4187632" y="1194802"/>
                    <a:pt x="4739854" y="757526"/>
                    <a:pt x="5344065" y="303262"/>
                  </a:cubicBezTo>
                  <a:cubicBezTo>
                    <a:pt x="5482279" y="199448"/>
                    <a:pt x="5617957" y="98780"/>
                    <a:pt x="5753001" y="0"/>
                  </a:cubicBezTo>
                  <a:lnTo>
                    <a:pt x="5635709" y="0"/>
                  </a:lnTo>
                  <a:cubicBezTo>
                    <a:pt x="5525392" y="81163"/>
                    <a:pt x="5414440" y="164215"/>
                    <a:pt x="5302221" y="248524"/>
                  </a:cubicBezTo>
                  <a:cubicBezTo>
                    <a:pt x="4697376" y="703417"/>
                    <a:pt x="4144519" y="1140693"/>
                    <a:pt x="3610049" y="1564127"/>
                  </a:cubicBezTo>
                  <a:cubicBezTo>
                    <a:pt x="2274826" y="2619882"/>
                    <a:pt x="1154531" y="3506388"/>
                    <a:pt x="0" y="4043704"/>
                  </a:cubicBezTo>
                  <a:lnTo>
                    <a:pt x="0" y="4119833"/>
                  </a:lnTo>
                  <a:cubicBezTo>
                    <a:pt x="391818" y="3939260"/>
                    <a:pt x="799486" y="3709612"/>
                    <a:pt x="1237586" y="3423337"/>
                  </a:cubicBezTo>
                  <a:cubicBezTo>
                    <a:pt x="2002202" y="2924402"/>
                    <a:pt x="2804224" y="2289565"/>
                    <a:pt x="3653796" y="1616978"/>
                  </a:cubicBezTo>
                  <a:close/>
                </a:path>
              </a:pathLst>
            </a:custGeom>
            <a:grpFill/>
            <a:ln w="17972" cap="flat">
              <a:solidFill>
                <a:schemeClr val="accent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="" xmlns:a16="http://schemas.microsoft.com/office/drawing/2014/main" id="{6718CD8E-ACCD-4985-8384-48B3DC7C1393}"/>
                </a:ext>
              </a:extLst>
            </p:cNvPr>
            <p:cNvSpPr/>
            <p:nvPr/>
          </p:nvSpPr>
          <p:spPr>
            <a:xfrm>
              <a:off x="3626533" y="514035"/>
              <a:ext cx="8555322" cy="6336414"/>
            </a:xfrm>
            <a:custGeom>
              <a:avLst/>
              <a:gdLst>
                <a:gd name="connsiteX0" fmla="*/ 4916109 w 8555322"/>
                <a:gd name="connsiteY0" fmla="*/ 1800697 h 6336414"/>
                <a:gd name="connsiteX1" fmla="*/ 1603410 w 8555322"/>
                <a:gd name="connsiteY1" fmla="*/ 4632611 h 6336414"/>
                <a:gd name="connsiteX2" fmla="*/ 171183 w 8555322"/>
                <a:gd name="connsiteY2" fmla="*/ 6150179 h 6336414"/>
                <a:gd name="connsiteX3" fmla="*/ 0 w 8555322"/>
                <a:gd name="connsiteY3" fmla="*/ 6336415 h 6336414"/>
                <a:gd name="connsiteX4" fmla="*/ 94468 w 8555322"/>
                <a:gd name="connsiteY4" fmla="*/ 6336415 h 6336414"/>
                <a:gd name="connsiteX5" fmla="*/ 222537 w 8555322"/>
                <a:gd name="connsiteY5" fmla="*/ 6196738 h 6336414"/>
                <a:gd name="connsiteX6" fmla="*/ 1652863 w 8555322"/>
                <a:gd name="connsiteY6" fmla="*/ 4681686 h 6336414"/>
                <a:gd name="connsiteX7" fmla="*/ 4955417 w 8555322"/>
                <a:gd name="connsiteY7" fmla="*/ 1857952 h 6336414"/>
                <a:gd name="connsiteX8" fmla="*/ 8555322 w 8555322"/>
                <a:gd name="connsiteY8" fmla="*/ 72355 h 6336414"/>
                <a:gd name="connsiteX9" fmla="*/ 8555322 w 8555322"/>
                <a:gd name="connsiteY9" fmla="*/ 0 h 6336414"/>
                <a:gd name="connsiteX10" fmla="*/ 6847935 w 8555322"/>
                <a:gd name="connsiteY10" fmla="*/ 661891 h 6336414"/>
                <a:gd name="connsiteX11" fmla="*/ 4916109 w 8555322"/>
                <a:gd name="connsiteY11" fmla="*/ 1800697 h 6336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555322" h="6336414">
                  <a:moveTo>
                    <a:pt x="4916109" y="1800697"/>
                  </a:moveTo>
                  <a:cubicBezTo>
                    <a:pt x="3853509" y="2531168"/>
                    <a:pt x="2769353" y="3457313"/>
                    <a:pt x="1603410" y="4632611"/>
                  </a:cubicBezTo>
                  <a:cubicBezTo>
                    <a:pt x="1075280" y="5165521"/>
                    <a:pt x="594701" y="5688365"/>
                    <a:pt x="171183" y="6150179"/>
                  </a:cubicBezTo>
                  <a:cubicBezTo>
                    <a:pt x="113488" y="6213096"/>
                    <a:pt x="56427" y="6274756"/>
                    <a:pt x="0" y="6336415"/>
                  </a:cubicBezTo>
                  <a:lnTo>
                    <a:pt x="94468" y="6336415"/>
                  </a:lnTo>
                  <a:cubicBezTo>
                    <a:pt x="136946" y="6290485"/>
                    <a:pt x="179425" y="6243926"/>
                    <a:pt x="222537" y="6196738"/>
                  </a:cubicBezTo>
                  <a:cubicBezTo>
                    <a:pt x="646056" y="5735553"/>
                    <a:pt x="1125367" y="5213339"/>
                    <a:pt x="1652863" y="4681686"/>
                  </a:cubicBezTo>
                  <a:cubicBezTo>
                    <a:pt x="2816270" y="3509534"/>
                    <a:pt x="3896621" y="2585907"/>
                    <a:pt x="4955417" y="1857952"/>
                  </a:cubicBezTo>
                  <a:cubicBezTo>
                    <a:pt x="5835423" y="1249540"/>
                    <a:pt x="7152894" y="464960"/>
                    <a:pt x="8555322" y="72355"/>
                  </a:cubicBezTo>
                  <a:lnTo>
                    <a:pt x="8555322" y="0"/>
                  </a:lnTo>
                  <a:cubicBezTo>
                    <a:pt x="8013879" y="150373"/>
                    <a:pt x="7441368" y="372471"/>
                    <a:pt x="6847935" y="661891"/>
                  </a:cubicBezTo>
                  <a:cubicBezTo>
                    <a:pt x="6208220" y="973962"/>
                    <a:pt x="5558360" y="1357129"/>
                    <a:pt x="4916109" y="1800697"/>
                  </a:cubicBezTo>
                  <a:close/>
                </a:path>
              </a:pathLst>
            </a:custGeom>
            <a:grpFill/>
            <a:ln w="17972" cap="flat">
              <a:solidFill>
                <a:schemeClr val="accent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="" xmlns:a16="http://schemas.microsoft.com/office/drawing/2014/main" id="{D2E7943F-707B-4E96-B571-6697D4193EC7}"/>
                </a:ext>
              </a:extLst>
            </p:cNvPr>
            <p:cNvSpPr/>
            <p:nvPr/>
          </p:nvSpPr>
          <p:spPr>
            <a:xfrm>
              <a:off x="8876" y="9437"/>
              <a:ext cx="7907364" cy="5947584"/>
            </a:xfrm>
            <a:custGeom>
              <a:avLst/>
              <a:gdLst>
                <a:gd name="connsiteX0" fmla="*/ 5308561 w 7907364"/>
                <a:gd name="connsiteY0" fmla="*/ 1950440 h 5947584"/>
                <a:gd name="connsiteX1" fmla="*/ 7907365 w 7907364"/>
                <a:gd name="connsiteY1" fmla="*/ 0 h 5947584"/>
                <a:gd name="connsiteX2" fmla="*/ 7783099 w 7907364"/>
                <a:gd name="connsiteY2" fmla="*/ 0 h 5947584"/>
                <a:gd name="connsiteX3" fmla="*/ 5264180 w 7907364"/>
                <a:gd name="connsiteY3" fmla="*/ 1896961 h 5947584"/>
                <a:gd name="connsiteX4" fmla="*/ 3669012 w 7907364"/>
                <a:gd name="connsiteY4" fmla="*/ 3262269 h 5947584"/>
                <a:gd name="connsiteX5" fmla="*/ 0 w 7907364"/>
                <a:gd name="connsiteY5" fmla="*/ 5873342 h 5947584"/>
                <a:gd name="connsiteX6" fmla="*/ 0 w 7907364"/>
                <a:gd name="connsiteY6" fmla="*/ 5947585 h 5947584"/>
                <a:gd name="connsiteX7" fmla="*/ 3714661 w 7907364"/>
                <a:gd name="connsiteY7" fmla="*/ 3314490 h 5947584"/>
                <a:gd name="connsiteX8" fmla="*/ 5308561 w 7907364"/>
                <a:gd name="connsiteY8" fmla="*/ 1950440 h 594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07364" h="5947584">
                  <a:moveTo>
                    <a:pt x="5308561" y="1950440"/>
                  </a:moveTo>
                  <a:cubicBezTo>
                    <a:pt x="6238653" y="1184106"/>
                    <a:pt x="7088225" y="545494"/>
                    <a:pt x="7907365" y="0"/>
                  </a:cubicBezTo>
                  <a:lnTo>
                    <a:pt x="7783099" y="0"/>
                  </a:lnTo>
                  <a:cubicBezTo>
                    <a:pt x="6988051" y="534169"/>
                    <a:pt x="6163205" y="1155793"/>
                    <a:pt x="5264180" y="1896961"/>
                  </a:cubicBezTo>
                  <a:cubicBezTo>
                    <a:pt x="4689133" y="2371358"/>
                    <a:pt x="4170514" y="2824364"/>
                    <a:pt x="3669012" y="3262269"/>
                  </a:cubicBezTo>
                  <a:cubicBezTo>
                    <a:pt x="2301454" y="4456442"/>
                    <a:pt x="1191304" y="5426629"/>
                    <a:pt x="0" y="5873342"/>
                  </a:cubicBezTo>
                  <a:lnTo>
                    <a:pt x="0" y="5947585"/>
                  </a:lnTo>
                  <a:cubicBezTo>
                    <a:pt x="1212226" y="5500871"/>
                    <a:pt x="2333155" y="4521876"/>
                    <a:pt x="3714661" y="3314490"/>
                  </a:cubicBezTo>
                  <a:cubicBezTo>
                    <a:pt x="4216163" y="2876585"/>
                    <a:pt x="4734148" y="2424209"/>
                    <a:pt x="5308561" y="1950440"/>
                  </a:cubicBezTo>
                  <a:close/>
                </a:path>
              </a:pathLst>
            </a:custGeom>
            <a:grpFill/>
            <a:ln w="17972" cap="flat">
              <a:solidFill>
                <a:schemeClr val="accent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="" xmlns:a16="http://schemas.microsoft.com/office/drawing/2014/main" id="{87712CBD-B6F0-4DF8-BBD5-A0C85DF1CCB8}"/>
                </a:ext>
              </a:extLst>
            </p:cNvPr>
            <p:cNvSpPr/>
            <p:nvPr/>
          </p:nvSpPr>
          <p:spPr>
            <a:xfrm>
              <a:off x="8876" y="8808"/>
              <a:ext cx="3473103" cy="2256848"/>
            </a:xfrm>
            <a:custGeom>
              <a:avLst/>
              <a:gdLst>
                <a:gd name="connsiteX0" fmla="*/ 3473103 w 3473103"/>
                <a:gd name="connsiteY0" fmla="*/ 0 h 2256848"/>
                <a:gd name="connsiteX1" fmla="*/ 3354544 w 3473103"/>
                <a:gd name="connsiteY1" fmla="*/ 0 h 2256848"/>
                <a:gd name="connsiteX2" fmla="*/ 0 w 3473103"/>
                <a:gd name="connsiteY2" fmla="*/ 2180718 h 2256848"/>
                <a:gd name="connsiteX3" fmla="*/ 0 w 3473103"/>
                <a:gd name="connsiteY3" fmla="*/ 2256848 h 2256848"/>
                <a:gd name="connsiteX4" fmla="*/ 859083 w 3473103"/>
                <a:gd name="connsiteY4" fmla="*/ 1781193 h 2256848"/>
                <a:gd name="connsiteX5" fmla="*/ 3473103 w 3473103"/>
                <a:gd name="connsiteY5" fmla="*/ 0 h 225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3103" h="2256848">
                  <a:moveTo>
                    <a:pt x="3473103" y="0"/>
                  </a:moveTo>
                  <a:lnTo>
                    <a:pt x="3354544" y="0"/>
                  </a:lnTo>
                  <a:cubicBezTo>
                    <a:pt x="2134710" y="880215"/>
                    <a:pt x="1069574" y="1637741"/>
                    <a:pt x="0" y="2180718"/>
                  </a:cubicBezTo>
                  <a:lnTo>
                    <a:pt x="0" y="2256848"/>
                  </a:lnTo>
                  <a:cubicBezTo>
                    <a:pt x="276428" y="2117801"/>
                    <a:pt x="561732" y="1959249"/>
                    <a:pt x="859083" y="1781193"/>
                  </a:cubicBezTo>
                  <a:cubicBezTo>
                    <a:pt x="1692805" y="1281628"/>
                    <a:pt x="2558862" y="660004"/>
                    <a:pt x="3473103" y="0"/>
                  </a:cubicBezTo>
                  <a:close/>
                </a:path>
              </a:pathLst>
            </a:custGeom>
            <a:grpFill/>
            <a:ln w="17972" cap="flat">
              <a:solidFill>
                <a:schemeClr val="accent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="" xmlns:a16="http://schemas.microsoft.com/office/drawing/2014/main" id="{9D8346DC-6455-479E-944B-32494D912900}"/>
                </a:ext>
              </a:extLst>
            </p:cNvPr>
            <p:cNvSpPr/>
            <p:nvPr/>
          </p:nvSpPr>
          <p:spPr>
            <a:xfrm>
              <a:off x="1637646" y="8808"/>
              <a:ext cx="8646619" cy="6841011"/>
            </a:xfrm>
            <a:custGeom>
              <a:avLst/>
              <a:gdLst>
                <a:gd name="connsiteX0" fmla="*/ 3608148 w 8646619"/>
                <a:gd name="connsiteY0" fmla="*/ 3527151 h 6841011"/>
                <a:gd name="connsiteX1" fmla="*/ 2097937 w 8646619"/>
                <a:gd name="connsiteY1" fmla="*/ 4960410 h 6841011"/>
                <a:gd name="connsiteX2" fmla="*/ 0 w 8646619"/>
                <a:gd name="connsiteY2" fmla="*/ 6841012 h 6841011"/>
                <a:gd name="connsiteX3" fmla="*/ 116658 w 8646619"/>
                <a:gd name="connsiteY3" fmla="*/ 6841012 h 6841011"/>
                <a:gd name="connsiteX4" fmla="*/ 2146756 w 8646619"/>
                <a:gd name="connsiteY4" fmla="*/ 5009486 h 6841011"/>
                <a:gd name="connsiteX5" fmla="*/ 3655064 w 8646619"/>
                <a:gd name="connsiteY5" fmla="*/ 3578114 h 6841011"/>
                <a:gd name="connsiteX6" fmla="*/ 7270186 w 8646619"/>
                <a:gd name="connsiteY6" fmla="*/ 777030 h 6841011"/>
                <a:gd name="connsiteX7" fmla="*/ 8646620 w 8646619"/>
                <a:gd name="connsiteY7" fmla="*/ 0 h 6841011"/>
                <a:gd name="connsiteX8" fmla="*/ 8494457 w 8646619"/>
                <a:gd name="connsiteY8" fmla="*/ 0 h 6841011"/>
                <a:gd name="connsiteX9" fmla="*/ 7233413 w 8646619"/>
                <a:gd name="connsiteY9" fmla="*/ 718517 h 6841011"/>
                <a:gd name="connsiteX10" fmla="*/ 3608148 w 8646619"/>
                <a:gd name="connsiteY10" fmla="*/ 3527151 h 6841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46619" h="6841011">
                  <a:moveTo>
                    <a:pt x="3608148" y="3527151"/>
                  </a:moveTo>
                  <a:cubicBezTo>
                    <a:pt x="3057827" y="4027974"/>
                    <a:pt x="2569640" y="4501743"/>
                    <a:pt x="2097937" y="4960410"/>
                  </a:cubicBezTo>
                  <a:cubicBezTo>
                    <a:pt x="1330786" y="5705353"/>
                    <a:pt x="657468" y="6359694"/>
                    <a:pt x="0" y="6841012"/>
                  </a:cubicBezTo>
                  <a:lnTo>
                    <a:pt x="116658" y="6841012"/>
                  </a:lnTo>
                  <a:cubicBezTo>
                    <a:pt x="753837" y="6362840"/>
                    <a:pt x="1407501" y="5728003"/>
                    <a:pt x="2146756" y="5009486"/>
                  </a:cubicBezTo>
                  <a:cubicBezTo>
                    <a:pt x="2618459" y="4551447"/>
                    <a:pt x="3106012" y="4077679"/>
                    <a:pt x="3655064" y="3578114"/>
                  </a:cubicBezTo>
                  <a:cubicBezTo>
                    <a:pt x="4964294" y="2388346"/>
                    <a:pt x="6113119" y="1498064"/>
                    <a:pt x="7270186" y="777030"/>
                  </a:cubicBezTo>
                  <a:cubicBezTo>
                    <a:pt x="7660101" y="532911"/>
                    <a:pt x="8128001" y="260478"/>
                    <a:pt x="8646620" y="0"/>
                  </a:cubicBezTo>
                  <a:lnTo>
                    <a:pt x="8494457" y="0"/>
                  </a:lnTo>
                  <a:cubicBezTo>
                    <a:pt x="8076011" y="214548"/>
                    <a:pt x="7653761" y="454893"/>
                    <a:pt x="7233413" y="718517"/>
                  </a:cubicBezTo>
                  <a:cubicBezTo>
                    <a:pt x="6072542" y="1442068"/>
                    <a:pt x="4920547" y="2334866"/>
                    <a:pt x="3608148" y="3527151"/>
                  </a:cubicBezTo>
                  <a:close/>
                </a:path>
              </a:pathLst>
            </a:custGeom>
            <a:grpFill/>
            <a:ln w="17972" cap="flat">
              <a:solidFill>
                <a:schemeClr val="accent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="" xmlns:a16="http://schemas.microsoft.com/office/drawing/2014/main" id="{64AA8E37-5565-4664-9288-8662BEAB9B1E}"/>
                </a:ext>
              </a:extLst>
            </p:cNvPr>
            <p:cNvSpPr/>
            <p:nvPr/>
          </p:nvSpPr>
          <p:spPr>
            <a:xfrm>
              <a:off x="2740188" y="9437"/>
              <a:ext cx="9129734" cy="6841012"/>
            </a:xfrm>
            <a:custGeom>
              <a:avLst/>
              <a:gdLst>
                <a:gd name="connsiteX0" fmla="*/ 4121695 w 9129734"/>
                <a:gd name="connsiteY0" fmla="*/ 2880360 h 6841012"/>
                <a:gd name="connsiteX1" fmla="*/ 2496095 w 9129734"/>
                <a:gd name="connsiteY1" fmla="*/ 4334382 h 6841012"/>
                <a:gd name="connsiteX2" fmla="*/ 1025193 w 9129734"/>
                <a:gd name="connsiteY2" fmla="*/ 5807908 h 6841012"/>
                <a:gd name="connsiteX3" fmla="*/ 0 w 9129734"/>
                <a:gd name="connsiteY3" fmla="*/ 6841013 h 6841012"/>
                <a:gd name="connsiteX4" fmla="*/ 100173 w 9129734"/>
                <a:gd name="connsiteY4" fmla="*/ 6841013 h 6841012"/>
                <a:gd name="connsiteX5" fmla="*/ 1075280 w 9129734"/>
                <a:gd name="connsiteY5" fmla="*/ 5856355 h 6841012"/>
                <a:gd name="connsiteX6" fmla="*/ 2544280 w 9129734"/>
                <a:gd name="connsiteY6" fmla="*/ 4384716 h 6841012"/>
                <a:gd name="connsiteX7" fmla="*/ 6001533 w 9129734"/>
                <a:gd name="connsiteY7" fmla="*/ 1572307 h 6841012"/>
                <a:gd name="connsiteX8" fmla="*/ 9129734 w 9129734"/>
                <a:gd name="connsiteY8" fmla="*/ 0 h 6841012"/>
                <a:gd name="connsiteX9" fmla="*/ 8921146 w 9129734"/>
                <a:gd name="connsiteY9" fmla="*/ 0 h 6841012"/>
                <a:gd name="connsiteX10" fmla="*/ 7970132 w 9129734"/>
                <a:gd name="connsiteY10" fmla="*/ 390717 h 6841012"/>
                <a:gd name="connsiteX11" fmla="*/ 5963493 w 9129734"/>
                <a:gd name="connsiteY11" fmla="*/ 1514423 h 6841012"/>
                <a:gd name="connsiteX12" fmla="*/ 4121695 w 9129734"/>
                <a:gd name="connsiteY12" fmla="*/ 2880360 h 6841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29734" h="6841012">
                  <a:moveTo>
                    <a:pt x="4121695" y="2880360"/>
                  </a:moveTo>
                  <a:cubicBezTo>
                    <a:pt x="3598637" y="3313232"/>
                    <a:pt x="3066703" y="3788259"/>
                    <a:pt x="2496095" y="4334382"/>
                  </a:cubicBezTo>
                  <a:cubicBezTo>
                    <a:pt x="1957187" y="4850305"/>
                    <a:pt x="1483582" y="5337286"/>
                    <a:pt x="1025193" y="5807908"/>
                  </a:cubicBezTo>
                  <a:cubicBezTo>
                    <a:pt x="664442" y="6178492"/>
                    <a:pt x="325881" y="6526426"/>
                    <a:pt x="0" y="6841013"/>
                  </a:cubicBezTo>
                  <a:lnTo>
                    <a:pt x="100173" y="6841013"/>
                  </a:lnTo>
                  <a:cubicBezTo>
                    <a:pt x="410838" y="6539009"/>
                    <a:pt x="732915" y="6208063"/>
                    <a:pt x="1075280" y="5856355"/>
                  </a:cubicBezTo>
                  <a:cubicBezTo>
                    <a:pt x="1533035" y="5386361"/>
                    <a:pt x="2006005" y="4900010"/>
                    <a:pt x="2544280" y="4384716"/>
                  </a:cubicBezTo>
                  <a:cubicBezTo>
                    <a:pt x="3787572" y="3195576"/>
                    <a:pt x="4886310" y="2302149"/>
                    <a:pt x="6001533" y="1572307"/>
                  </a:cubicBezTo>
                  <a:cubicBezTo>
                    <a:pt x="6790240" y="1053867"/>
                    <a:pt x="7912437" y="408334"/>
                    <a:pt x="9129734" y="0"/>
                  </a:cubicBezTo>
                  <a:lnTo>
                    <a:pt x="8921146" y="0"/>
                  </a:lnTo>
                  <a:cubicBezTo>
                    <a:pt x="8611115" y="110735"/>
                    <a:pt x="8293477" y="241603"/>
                    <a:pt x="7970132" y="390717"/>
                  </a:cubicBezTo>
                  <a:cubicBezTo>
                    <a:pt x="7308226" y="696496"/>
                    <a:pt x="6633006" y="1074630"/>
                    <a:pt x="5963493" y="1514423"/>
                  </a:cubicBezTo>
                  <a:cubicBezTo>
                    <a:pt x="5361817" y="1907657"/>
                    <a:pt x="4742390" y="2367583"/>
                    <a:pt x="4121695" y="2880360"/>
                  </a:cubicBezTo>
                  <a:close/>
                </a:path>
              </a:pathLst>
            </a:custGeom>
            <a:grpFill/>
            <a:ln w="17972" cap="flat">
              <a:solidFill>
                <a:schemeClr val="accent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="" xmlns:a16="http://schemas.microsoft.com/office/drawing/2014/main" id="{F485D98C-FFB5-44C9-A165-D6E3A0289B90}"/>
                </a:ext>
              </a:extLst>
            </p:cNvPr>
            <p:cNvSpPr/>
            <p:nvPr/>
          </p:nvSpPr>
          <p:spPr>
            <a:xfrm>
              <a:off x="8876" y="8808"/>
              <a:ext cx="2185430" cy="1318749"/>
            </a:xfrm>
            <a:custGeom>
              <a:avLst/>
              <a:gdLst>
                <a:gd name="connsiteX0" fmla="*/ 2185430 w 2185430"/>
                <a:gd name="connsiteY0" fmla="*/ 0 h 1318749"/>
                <a:gd name="connsiteX1" fmla="*/ 2059896 w 2185430"/>
                <a:gd name="connsiteY1" fmla="*/ 0 h 1318749"/>
                <a:gd name="connsiteX2" fmla="*/ 0 w 2185430"/>
                <a:gd name="connsiteY2" fmla="*/ 1238844 h 1318749"/>
                <a:gd name="connsiteX3" fmla="*/ 0 w 2185430"/>
                <a:gd name="connsiteY3" fmla="*/ 1318749 h 1318749"/>
                <a:gd name="connsiteX4" fmla="*/ 661272 w 2185430"/>
                <a:gd name="connsiteY4" fmla="*/ 957603 h 1318749"/>
                <a:gd name="connsiteX5" fmla="*/ 2185430 w 2185430"/>
                <a:gd name="connsiteY5" fmla="*/ 0 h 1318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85430" h="1318749">
                  <a:moveTo>
                    <a:pt x="2185430" y="0"/>
                  </a:moveTo>
                  <a:lnTo>
                    <a:pt x="2059896" y="0"/>
                  </a:lnTo>
                  <a:cubicBezTo>
                    <a:pt x="1358682" y="465589"/>
                    <a:pt x="679024" y="887765"/>
                    <a:pt x="0" y="1238844"/>
                  </a:cubicBezTo>
                  <a:lnTo>
                    <a:pt x="0" y="1318749"/>
                  </a:lnTo>
                  <a:cubicBezTo>
                    <a:pt x="214929" y="1208644"/>
                    <a:pt x="434930" y="1088472"/>
                    <a:pt x="661272" y="957603"/>
                  </a:cubicBezTo>
                  <a:cubicBezTo>
                    <a:pt x="1158335" y="671329"/>
                    <a:pt x="1665543" y="347304"/>
                    <a:pt x="2185430" y="0"/>
                  </a:cubicBezTo>
                  <a:close/>
                </a:path>
              </a:pathLst>
            </a:custGeom>
            <a:grpFill/>
            <a:ln w="17972" cap="flat">
              <a:solidFill>
                <a:schemeClr val="accent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</p:grpSp>
      <p:grpSp>
        <p:nvGrpSpPr>
          <p:cNvPr id="9" name="Gráfico 7">
            <a:extLst>
              <a:ext uri="{FF2B5EF4-FFF2-40B4-BE49-F238E27FC236}">
                <a16:creationId xmlns="" xmlns:a16="http://schemas.microsoft.com/office/drawing/2014/main" id="{ADC5E3E8-C714-4A2D-885A-7BA631406518}"/>
              </a:ext>
            </a:extLst>
          </p:cNvPr>
          <p:cNvGrpSpPr/>
          <p:nvPr userDrawn="1"/>
        </p:nvGrpSpPr>
        <p:grpSpPr>
          <a:xfrm>
            <a:off x="327660" y="285750"/>
            <a:ext cx="504190" cy="2062480"/>
            <a:chOff x="327660" y="285750"/>
            <a:chExt cx="504190" cy="2062480"/>
          </a:xfrm>
          <a:solidFill>
            <a:schemeClr val="bg1"/>
          </a:solidFill>
        </p:grpSpPr>
        <p:sp>
          <p:nvSpPr>
            <p:cNvPr id="10" name="Forma libre: forma 9">
              <a:extLst>
                <a:ext uri="{FF2B5EF4-FFF2-40B4-BE49-F238E27FC236}">
                  <a16:creationId xmlns="" xmlns:a16="http://schemas.microsoft.com/office/drawing/2014/main" id="{9A808E22-9FBB-4F7F-8373-A0FB811CB8D6}"/>
                </a:ext>
              </a:extLst>
            </p:cNvPr>
            <p:cNvSpPr/>
            <p:nvPr/>
          </p:nvSpPr>
          <p:spPr>
            <a:xfrm>
              <a:off x="327660" y="2857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="" xmlns:a16="http://schemas.microsoft.com/office/drawing/2014/main" id="{73608EE8-C8D5-4CD8-9FFF-CD65E7F3FAC2}"/>
                </a:ext>
              </a:extLst>
            </p:cNvPr>
            <p:cNvSpPr/>
            <p:nvPr/>
          </p:nvSpPr>
          <p:spPr>
            <a:xfrm>
              <a:off x="506095" y="471805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="" xmlns:a16="http://schemas.microsoft.com/office/drawing/2014/main" id="{A3AE116B-6C5F-483E-8835-3282D09EFCF8}"/>
                </a:ext>
              </a:extLst>
            </p:cNvPr>
            <p:cNvSpPr/>
            <p:nvPr/>
          </p:nvSpPr>
          <p:spPr>
            <a:xfrm>
              <a:off x="684530" y="65849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="" xmlns:a16="http://schemas.microsoft.com/office/drawing/2014/main" id="{576197CE-6BFE-4733-90BD-806FD34EC614}"/>
                </a:ext>
              </a:extLst>
            </p:cNvPr>
            <p:cNvSpPr/>
            <p:nvPr/>
          </p:nvSpPr>
          <p:spPr>
            <a:xfrm>
              <a:off x="327660" y="67119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="" xmlns:a16="http://schemas.microsoft.com/office/drawing/2014/main" id="{28FFD891-F6D2-4CE2-BE19-E60DA50681A8}"/>
                </a:ext>
              </a:extLst>
            </p:cNvPr>
            <p:cNvSpPr/>
            <p:nvPr/>
          </p:nvSpPr>
          <p:spPr>
            <a:xfrm>
              <a:off x="506095" y="85788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="" xmlns:a16="http://schemas.microsoft.com/office/drawing/2014/main" id="{7009F306-D926-49F8-8FDD-648E6A1E4686}"/>
                </a:ext>
              </a:extLst>
            </p:cNvPr>
            <p:cNvSpPr/>
            <p:nvPr/>
          </p:nvSpPr>
          <p:spPr>
            <a:xfrm>
              <a:off x="684530" y="1043940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="" xmlns:a16="http://schemas.microsoft.com/office/drawing/2014/main" id="{E3E254A7-1977-4879-A80A-1046AB23598F}"/>
                </a:ext>
              </a:extLst>
            </p:cNvPr>
            <p:cNvSpPr/>
            <p:nvPr/>
          </p:nvSpPr>
          <p:spPr>
            <a:xfrm>
              <a:off x="327660" y="1056640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="" xmlns:a16="http://schemas.microsoft.com/office/drawing/2014/main" id="{F4358B92-A9D6-47CC-8D63-C7DAD5CA0AC1}"/>
                </a:ext>
              </a:extLst>
            </p:cNvPr>
            <p:cNvSpPr/>
            <p:nvPr/>
          </p:nvSpPr>
          <p:spPr>
            <a:xfrm>
              <a:off x="506095" y="1243330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="" xmlns:a16="http://schemas.microsoft.com/office/drawing/2014/main" id="{5B0EC66D-32F7-447D-8EA1-531E5E4497DB}"/>
                </a:ext>
              </a:extLst>
            </p:cNvPr>
            <p:cNvSpPr/>
            <p:nvPr/>
          </p:nvSpPr>
          <p:spPr>
            <a:xfrm>
              <a:off x="684530" y="142938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="" xmlns:a16="http://schemas.microsoft.com/office/drawing/2014/main" id="{8C11ACF7-BF2B-4DFA-9FE7-38A723D83838}"/>
                </a:ext>
              </a:extLst>
            </p:cNvPr>
            <p:cNvSpPr/>
            <p:nvPr/>
          </p:nvSpPr>
          <p:spPr>
            <a:xfrm>
              <a:off x="327660" y="144208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="" xmlns:a16="http://schemas.microsoft.com/office/drawing/2014/main" id="{EB1403D6-375C-4DFA-A186-4B46B9F4A14C}"/>
                </a:ext>
              </a:extLst>
            </p:cNvPr>
            <p:cNvSpPr/>
            <p:nvPr/>
          </p:nvSpPr>
          <p:spPr>
            <a:xfrm>
              <a:off x="506095" y="162877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="" xmlns:a16="http://schemas.microsoft.com/office/drawing/2014/main" id="{ACE55E7C-0CBC-44FF-9B91-C9FAD8A33B88}"/>
                </a:ext>
              </a:extLst>
            </p:cNvPr>
            <p:cNvSpPr/>
            <p:nvPr/>
          </p:nvSpPr>
          <p:spPr>
            <a:xfrm>
              <a:off x="684530" y="1815465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="" xmlns:a16="http://schemas.microsoft.com/office/drawing/2014/main" id="{EF854B05-3039-4BB7-8418-054483B96795}"/>
                </a:ext>
              </a:extLst>
            </p:cNvPr>
            <p:cNvSpPr/>
            <p:nvPr/>
          </p:nvSpPr>
          <p:spPr>
            <a:xfrm>
              <a:off x="327660" y="1827530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="" xmlns:a16="http://schemas.microsoft.com/office/drawing/2014/main" id="{CE784116-9B77-40C9-AE77-60BEEBCAF5C3}"/>
                </a:ext>
              </a:extLst>
            </p:cNvPr>
            <p:cNvSpPr/>
            <p:nvPr/>
          </p:nvSpPr>
          <p:spPr>
            <a:xfrm>
              <a:off x="506095" y="201422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="" xmlns:a16="http://schemas.microsoft.com/office/drawing/2014/main" id="{EA946F0A-1331-4E78-8BDD-43EF8D1EB993}"/>
                </a:ext>
              </a:extLst>
            </p:cNvPr>
            <p:cNvSpPr/>
            <p:nvPr/>
          </p:nvSpPr>
          <p:spPr>
            <a:xfrm>
              <a:off x="684530" y="220091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</p:grpSp>
      <p:sp>
        <p:nvSpPr>
          <p:cNvPr id="8" name="Forma libre: forma 7">
            <a:extLst>
              <a:ext uri="{FF2B5EF4-FFF2-40B4-BE49-F238E27FC236}">
                <a16:creationId xmlns="" xmlns:a16="http://schemas.microsoft.com/office/drawing/2014/main" id="{564A81D1-79BA-4E9D-AB24-B06A9059B57A}"/>
              </a:ext>
            </a:extLst>
          </p:cNvPr>
          <p:cNvSpPr/>
          <p:nvPr userDrawn="1"/>
        </p:nvSpPr>
        <p:spPr>
          <a:xfrm>
            <a:off x="11311255" y="6056630"/>
            <a:ext cx="593090" cy="593090"/>
          </a:xfrm>
          <a:custGeom>
            <a:avLst/>
            <a:gdLst>
              <a:gd name="connsiteX0" fmla="*/ 593090 w 593090"/>
              <a:gd name="connsiteY0" fmla="*/ 296545 h 593090"/>
              <a:gd name="connsiteX1" fmla="*/ 296545 w 593090"/>
              <a:gd name="connsiteY1" fmla="*/ 593090 h 593090"/>
              <a:gd name="connsiteX2" fmla="*/ 0 w 593090"/>
              <a:gd name="connsiteY2" fmla="*/ 296545 h 593090"/>
              <a:gd name="connsiteX3" fmla="*/ 296545 w 593090"/>
              <a:gd name="connsiteY3" fmla="*/ 0 h 593090"/>
              <a:gd name="connsiteX4" fmla="*/ 593090 w 593090"/>
              <a:gd name="connsiteY4" fmla="*/ 296545 h 59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090" h="593090">
                <a:moveTo>
                  <a:pt x="593090" y="296545"/>
                </a:moveTo>
                <a:cubicBezTo>
                  <a:pt x="593090" y="460322"/>
                  <a:pt x="460322" y="593090"/>
                  <a:pt x="296545" y="593090"/>
                </a:cubicBezTo>
                <a:cubicBezTo>
                  <a:pt x="132767" y="593090"/>
                  <a:pt x="0" y="460322"/>
                  <a:pt x="0" y="296545"/>
                </a:cubicBezTo>
                <a:cubicBezTo>
                  <a:pt x="0" y="132768"/>
                  <a:pt x="132768" y="0"/>
                  <a:pt x="296545" y="0"/>
                </a:cubicBezTo>
                <a:cubicBezTo>
                  <a:pt x="460323" y="0"/>
                  <a:pt x="593090" y="132768"/>
                  <a:pt x="593090" y="296545"/>
                </a:cubicBezTo>
                <a:close/>
              </a:path>
            </a:pathLst>
          </a:custGeom>
          <a:solidFill>
            <a:schemeClr val="bg2"/>
          </a:solidFill>
          <a:ln w="6350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AR" dirty="0"/>
          </a:p>
        </p:txBody>
      </p:sp>
      <p:sp>
        <p:nvSpPr>
          <p:cNvPr id="45" name="Marcador de número de diapositiva 5">
            <a:extLst>
              <a:ext uri="{FF2B5EF4-FFF2-40B4-BE49-F238E27FC236}">
                <a16:creationId xmlns="" xmlns:a16="http://schemas.microsoft.com/office/drawing/2014/main" id="{F4A3CD1D-1651-4676-A245-7D72636DB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1120" y="6187238"/>
            <a:ext cx="677603" cy="365125"/>
          </a:xfrm>
        </p:spPr>
        <p:txBody>
          <a:bodyPr/>
          <a:lstStyle>
            <a:lvl1pPr algn="ctr">
              <a:defRPr sz="13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EB012DBF-A6B7-43E4-BADB-9CFD726AABE5}" type="slidenum">
              <a:rPr lang="es-AR" smtClean="0"/>
              <a:pPr/>
              <a:t>‹#›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345916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áfico 8">
            <a:extLst>
              <a:ext uri="{FF2B5EF4-FFF2-40B4-BE49-F238E27FC236}">
                <a16:creationId xmlns="" xmlns:a16="http://schemas.microsoft.com/office/drawing/2014/main" id="{029B2603-98EE-49E9-ABF4-B06ACFBC294D}"/>
              </a:ext>
            </a:extLst>
          </p:cNvPr>
          <p:cNvGrpSpPr/>
          <p:nvPr userDrawn="1"/>
        </p:nvGrpSpPr>
        <p:grpSpPr>
          <a:xfrm>
            <a:off x="8876" y="8808"/>
            <a:ext cx="12173613" cy="6841641"/>
            <a:chOff x="8876" y="8808"/>
            <a:chExt cx="12173613" cy="6841641"/>
          </a:xfrm>
          <a:noFill/>
        </p:grpSpPr>
        <p:sp>
          <p:nvSpPr>
            <p:cNvPr id="7" name="Forma libre: forma 6">
              <a:extLst>
                <a:ext uri="{FF2B5EF4-FFF2-40B4-BE49-F238E27FC236}">
                  <a16:creationId xmlns="" xmlns:a16="http://schemas.microsoft.com/office/drawing/2014/main" id="{664A12F5-954E-4626-9359-24D4F9AE09D0}"/>
                </a:ext>
              </a:extLst>
            </p:cNvPr>
            <p:cNvSpPr/>
            <p:nvPr/>
          </p:nvSpPr>
          <p:spPr>
            <a:xfrm>
              <a:off x="5813231" y="2524247"/>
              <a:ext cx="6368624" cy="4326202"/>
            </a:xfrm>
            <a:custGeom>
              <a:avLst/>
              <a:gdLst>
                <a:gd name="connsiteX0" fmla="*/ 6368624 w 6368624"/>
                <a:gd name="connsiteY0" fmla="*/ 0 h 4326202"/>
                <a:gd name="connsiteX1" fmla="*/ 5777727 w 6368624"/>
                <a:gd name="connsiteY1" fmla="*/ 152260 h 4326202"/>
                <a:gd name="connsiteX2" fmla="*/ 4005671 w 6368624"/>
                <a:gd name="connsiteY2" fmla="*/ 948166 h 4326202"/>
                <a:gd name="connsiteX3" fmla="*/ 2287505 w 6368624"/>
                <a:gd name="connsiteY3" fmla="*/ 2131643 h 4326202"/>
                <a:gd name="connsiteX4" fmla="*/ 0 w 6368624"/>
                <a:gd name="connsiteY4" fmla="*/ 4326203 h 4326202"/>
                <a:gd name="connsiteX5" fmla="*/ 93199 w 6368624"/>
                <a:gd name="connsiteY5" fmla="*/ 4326203 h 4326202"/>
                <a:gd name="connsiteX6" fmla="*/ 2331252 w 6368624"/>
                <a:gd name="connsiteY6" fmla="*/ 2185751 h 4326202"/>
                <a:gd name="connsiteX7" fmla="*/ 5798650 w 6368624"/>
                <a:gd name="connsiteY7" fmla="*/ 218953 h 4326202"/>
                <a:gd name="connsiteX8" fmla="*/ 6368624 w 6368624"/>
                <a:gd name="connsiteY8" fmla="*/ 71726 h 4326202"/>
                <a:gd name="connsiteX9" fmla="*/ 6368624 w 6368624"/>
                <a:gd name="connsiteY9" fmla="*/ 0 h 4326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68624" h="4326202">
                  <a:moveTo>
                    <a:pt x="6368624" y="0"/>
                  </a:moveTo>
                  <a:cubicBezTo>
                    <a:pt x="6177788" y="38379"/>
                    <a:pt x="5980610" y="89343"/>
                    <a:pt x="5777727" y="152260"/>
                  </a:cubicBezTo>
                  <a:cubicBezTo>
                    <a:pt x="5217263" y="325912"/>
                    <a:pt x="4621295" y="593941"/>
                    <a:pt x="4005671" y="948166"/>
                  </a:cubicBezTo>
                  <a:cubicBezTo>
                    <a:pt x="3429991" y="1279740"/>
                    <a:pt x="2851774" y="1678008"/>
                    <a:pt x="2287505" y="2131643"/>
                  </a:cubicBezTo>
                  <a:cubicBezTo>
                    <a:pt x="1530499" y="2736908"/>
                    <a:pt x="777295" y="3459200"/>
                    <a:pt x="0" y="4326203"/>
                  </a:cubicBezTo>
                  <a:lnTo>
                    <a:pt x="93199" y="4326203"/>
                  </a:lnTo>
                  <a:cubicBezTo>
                    <a:pt x="853376" y="3482480"/>
                    <a:pt x="1590730" y="2777805"/>
                    <a:pt x="2331252" y="2185751"/>
                  </a:cubicBezTo>
                  <a:cubicBezTo>
                    <a:pt x="3494026" y="1250169"/>
                    <a:pt x="4725272" y="551786"/>
                    <a:pt x="5798650" y="218953"/>
                  </a:cubicBezTo>
                  <a:cubicBezTo>
                    <a:pt x="5993925" y="157923"/>
                    <a:pt x="6184128" y="108847"/>
                    <a:pt x="6368624" y="71726"/>
                  </a:cubicBezTo>
                  <a:lnTo>
                    <a:pt x="6368624" y="0"/>
                  </a:lnTo>
                  <a:close/>
                </a:path>
              </a:pathLst>
            </a:custGeom>
            <a:noFill/>
            <a:ln w="17972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="" xmlns:a16="http://schemas.microsoft.com/office/drawing/2014/main" id="{E2604786-43E5-415D-9BCF-A97A092CBB49}"/>
                </a:ext>
              </a:extLst>
            </p:cNvPr>
            <p:cNvSpPr/>
            <p:nvPr/>
          </p:nvSpPr>
          <p:spPr>
            <a:xfrm>
              <a:off x="6480209" y="3193059"/>
              <a:ext cx="5701646" cy="3656131"/>
            </a:xfrm>
            <a:custGeom>
              <a:avLst/>
              <a:gdLst>
                <a:gd name="connsiteX0" fmla="*/ 5701647 w 5701646"/>
                <a:gd name="connsiteY0" fmla="*/ 0 h 3656131"/>
                <a:gd name="connsiteX1" fmla="*/ 4847002 w 5701646"/>
                <a:gd name="connsiteY1" fmla="*/ 216436 h 3656131"/>
                <a:gd name="connsiteX2" fmla="*/ 3137079 w 5701646"/>
                <a:gd name="connsiteY2" fmla="*/ 1033733 h 3656131"/>
                <a:gd name="connsiteX3" fmla="*/ 1487386 w 5701646"/>
                <a:gd name="connsiteY3" fmla="*/ 2231681 h 3656131"/>
                <a:gd name="connsiteX4" fmla="*/ 0 w 5701646"/>
                <a:gd name="connsiteY4" fmla="*/ 3656132 h 3656131"/>
                <a:gd name="connsiteX5" fmla="*/ 95101 w 5701646"/>
                <a:gd name="connsiteY5" fmla="*/ 3656132 h 3656131"/>
                <a:gd name="connsiteX6" fmla="*/ 1532401 w 5701646"/>
                <a:gd name="connsiteY6" fmla="*/ 2283903 h 3656131"/>
                <a:gd name="connsiteX7" fmla="*/ 4869192 w 5701646"/>
                <a:gd name="connsiteY7" fmla="*/ 282499 h 3656131"/>
                <a:gd name="connsiteX8" fmla="*/ 5701647 w 5701646"/>
                <a:gd name="connsiteY8" fmla="*/ 71097 h 3656131"/>
                <a:gd name="connsiteX9" fmla="*/ 5701647 w 5701646"/>
                <a:gd name="connsiteY9" fmla="*/ 0 h 3656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01646" h="3656131">
                  <a:moveTo>
                    <a:pt x="5701647" y="0"/>
                  </a:moveTo>
                  <a:cubicBezTo>
                    <a:pt x="5429657" y="43413"/>
                    <a:pt x="5144352" y="115768"/>
                    <a:pt x="4847002" y="216436"/>
                  </a:cubicBezTo>
                  <a:cubicBezTo>
                    <a:pt x="4304290" y="398897"/>
                    <a:pt x="3729244" y="673846"/>
                    <a:pt x="3137079" y="1033733"/>
                  </a:cubicBezTo>
                  <a:cubicBezTo>
                    <a:pt x="2581687" y="1371600"/>
                    <a:pt x="2026294" y="1774901"/>
                    <a:pt x="1487386" y="2231681"/>
                  </a:cubicBezTo>
                  <a:cubicBezTo>
                    <a:pt x="990957" y="2650082"/>
                    <a:pt x="497697" y="3121963"/>
                    <a:pt x="0" y="3656132"/>
                  </a:cubicBezTo>
                  <a:lnTo>
                    <a:pt x="95101" y="3656132"/>
                  </a:lnTo>
                  <a:cubicBezTo>
                    <a:pt x="575681" y="3143355"/>
                    <a:pt x="1052456" y="2688462"/>
                    <a:pt x="1532401" y="2283903"/>
                  </a:cubicBezTo>
                  <a:cubicBezTo>
                    <a:pt x="2643819" y="1343287"/>
                    <a:pt x="3828783" y="632320"/>
                    <a:pt x="4869192" y="282499"/>
                  </a:cubicBezTo>
                  <a:cubicBezTo>
                    <a:pt x="5158935" y="184348"/>
                    <a:pt x="5437264" y="113880"/>
                    <a:pt x="5701647" y="71097"/>
                  </a:cubicBezTo>
                  <a:lnTo>
                    <a:pt x="5701647" y="0"/>
                  </a:lnTo>
                  <a:close/>
                </a:path>
              </a:pathLst>
            </a:custGeom>
            <a:noFill/>
            <a:ln w="17972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="" xmlns:a16="http://schemas.microsoft.com/office/drawing/2014/main" id="{3DCE3E3D-94B9-4D28-9A4D-4CB599812828}"/>
                </a:ext>
              </a:extLst>
            </p:cNvPr>
            <p:cNvSpPr/>
            <p:nvPr/>
          </p:nvSpPr>
          <p:spPr>
            <a:xfrm>
              <a:off x="5125965" y="1856064"/>
              <a:ext cx="7055890" cy="4993756"/>
            </a:xfrm>
            <a:custGeom>
              <a:avLst/>
              <a:gdLst>
                <a:gd name="connsiteX0" fmla="*/ 7055891 w 7055890"/>
                <a:gd name="connsiteY0" fmla="*/ 0 h 4993756"/>
                <a:gd name="connsiteX1" fmla="*/ 6738886 w 7055890"/>
                <a:gd name="connsiteY1" fmla="*/ 82422 h 4993756"/>
                <a:gd name="connsiteX2" fmla="*/ 4903429 w 7055890"/>
                <a:gd name="connsiteY2" fmla="*/ 856306 h 4993756"/>
                <a:gd name="connsiteX3" fmla="*/ 3115522 w 7055890"/>
                <a:gd name="connsiteY3" fmla="*/ 2024683 h 4993756"/>
                <a:gd name="connsiteX4" fmla="*/ 98905 w 7055890"/>
                <a:gd name="connsiteY4" fmla="*/ 4881764 h 4993756"/>
                <a:gd name="connsiteX5" fmla="*/ 0 w 7055890"/>
                <a:gd name="connsiteY5" fmla="*/ 4993756 h 4993756"/>
                <a:gd name="connsiteX6" fmla="*/ 92565 w 7055890"/>
                <a:gd name="connsiteY6" fmla="*/ 4993756 h 4993756"/>
                <a:gd name="connsiteX7" fmla="*/ 150894 w 7055890"/>
                <a:gd name="connsiteY7" fmla="*/ 4927693 h 4993756"/>
                <a:gd name="connsiteX8" fmla="*/ 3158001 w 7055890"/>
                <a:gd name="connsiteY8" fmla="*/ 2079421 h 4993756"/>
                <a:gd name="connsiteX9" fmla="*/ 6758540 w 7055890"/>
                <a:gd name="connsiteY9" fmla="*/ 148485 h 4993756"/>
                <a:gd name="connsiteX10" fmla="*/ 7055891 w 7055890"/>
                <a:gd name="connsiteY10" fmla="*/ 70468 h 4993756"/>
                <a:gd name="connsiteX11" fmla="*/ 7055891 w 7055890"/>
                <a:gd name="connsiteY11" fmla="*/ 0 h 499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055890" h="4993756">
                  <a:moveTo>
                    <a:pt x="7055891" y="0"/>
                  </a:moveTo>
                  <a:cubicBezTo>
                    <a:pt x="6951913" y="24538"/>
                    <a:pt x="6846034" y="51592"/>
                    <a:pt x="6738886" y="82422"/>
                  </a:cubicBezTo>
                  <a:cubicBezTo>
                    <a:pt x="6160035" y="247895"/>
                    <a:pt x="5542510" y="507744"/>
                    <a:pt x="4903429" y="856306"/>
                  </a:cubicBezTo>
                  <a:cubicBezTo>
                    <a:pt x="4306826" y="1180960"/>
                    <a:pt x="3705151" y="1574194"/>
                    <a:pt x="3115522" y="2024683"/>
                  </a:cubicBezTo>
                  <a:cubicBezTo>
                    <a:pt x="2131539" y="2772142"/>
                    <a:pt x="1144387" y="3707095"/>
                    <a:pt x="98905" y="4881764"/>
                  </a:cubicBezTo>
                  <a:cubicBezTo>
                    <a:pt x="65937" y="4918885"/>
                    <a:pt x="32969" y="4956636"/>
                    <a:pt x="0" y="4993756"/>
                  </a:cubicBezTo>
                  <a:lnTo>
                    <a:pt x="92565" y="4993756"/>
                  </a:lnTo>
                  <a:cubicBezTo>
                    <a:pt x="112220" y="4971735"/>
                    <a:pt x="131240" y="4949714"/>
                    <a:pt x="150894" y="4927693"/>
                  </a:cubicBezTo>
                  <a:cubicBezTo>
                    <a:pt x="1193840" y="3756171"/>
                    <a:pt x="2177188" y="2824364"/>
                    <a:pt x="3158001" y="2079421"/>
                  </a:cubicBezTo>
                  <a:cubicBezTo>
                    <a:pt x="4374031" y="1150131"/>
                    <a:pt x="5652828" y="464331"/>
                    <a:pt x="6758540" y="148485"/>
                  </a:cubicBezTo>
                  <a:cubicBezTo>
                    <a:pt x="6859348" y="119543"/>
                    <a:pt x="6958253" y="93747"/>
                    <a:pt x="7055891" y="70468"/>
                  </a:cubicBezTo>
                  <a:lnTo>
                    <a:pt x="7055891" y="0"/>
                  </a:lnTo>
                  <a:close/>
                </a:path>
              </a:pathLst>
            </a:custGeom>
            <a:noFill/>
            <a:ln w="17972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="" xmlns:a16="http://schemas.microsoft.com/office/drawing/2014/main" id="{FB5E114F-45C0-4F37-8039-AF1798A300E1}"/>
                </a:ext>
              </a:extLst>
            </p:cNvPr>
            <p:cNvSpPr/>
            <p:nvPr/>
          </p:nvSpPr>
          <p:spPr>
            <a:xfrm>
              <a:off x="4405096" y="1186622"/>
              <a:ext cx="7777392" cy="5663827"/>
            </a:xfrm>
            <a:custGeom>
              <a:avLst/>
              <a:gdLst>
                <a:gd name="connsiteX0" fmla="*/ 7776759 w 7777392"/>
                <a:gd name="connsiteY0" fmla="*/ 0 h 5663827"/>
                <a:gd name="connsiteX1" fmla="*/ 7743156 w 7777392"/>
                <a:gd name="connsiteY1" fmla="*/ 8808 h 5663827"/>
                <a:gd name="connsiteX2" fmla="*/ 5842397 w 7777392"/>
                <a:gd name="connsiteY2" fmla="*/ 760043 h 5663827"/>
                <a:gd name="connsiteX3" fmla="*/ 3982847 w 7777392"/>
                <a:gd name="connsiteY3" fmla="*/ 1913948 h 5663827"/>
                <a:gd name="connsiteX4" fmla="*/ 820408 w 7777392"/>
                <a:gd name="connsiteY4" fmla="*/ 4758446 h 5663827"/>
                <a:gd name="connsiteX5" fmla="*/ 0 w 7777392"/>
                <a:gd name="connsiteY5" fmla="*/ 5663828 h 5663827"/>
                <a:gd name="connsiteX6" fmla="*/ 92566 w 7777392"/>
                <a:gd name="connsiteY6" fmla="*/ 5663828 h 5663827"/>
                <a:gd name="connsiteX7" fmla="*/ 871129 w 7777392"/>
                <a:gd name="connsiteY7" fmla="*/ 4805634 h 5663827"/>
                <a:gd name="connsiteX8" fmla="*/ 4024058 w 7777392"/>
                <a:gd name="connsiteY8" fmla="*/ 1969945 h 5663827"/>
                <a:gd name="connsiteX9" fmla="*/ 7761543 w 7777392"/>
                <a:gd name="connsiteY9" fmla="*/ 75501 h 5663827"/>
                <a:gd name="connsiteX10" fmla="*/ 7777393 w 7777392"/>
                <a:gd name="connsiteY10" fmla="*/ 71726 h 5663827"/>
                <a:gd name="connsiteX11" fmla="*/ 7777393 w 7777392"/>
                <a:gd name="connsiteY11" fmla="*/ 0 h 5663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77392" h="5663827">
                  <a:moveTo>
                    <a:pt x="7776759" y="0"/>
                  </a:moveTo>
                  <a:cubicBezTo>
                    <a:pt x="7765347" y="3146"/>
                    <a:pt x="7754569" y="5663"/>
                    <a:pt x="7743156" y="8808"/>
                  </a:cubicBezTo>
                  <a:cubicBezTo>
                    <a:pt x="7145920" y="165473"/>
                    <a:pt x="6506204" y="418401"/>
                    <a:pt x="5842397" y="760043"/>
                  </a:cubicBezTo>
                  <a:cubicBezTo>
                    <a:pt x="5224238" y="1078405"/>
                    <a:pt x="4598470" y="1466605"/>
                    <a:pt x="3982847" y="1913948"/>
                  </a:cubicBezTo>
                  <a:cubicBezTo>
                    <a:pt x="2960190" y="2653228"/>
                    <a:pt x="1925487" y="3583148"/>
                    <a:pt x="820408" y="4758446"/>
                  </a:cubicBezTo>
                  <a:cubicBezTo>
                    <a:pt x="530666" y="5067370"/>
                    <a:pt x="256774" y="5371891"/>
                    <a:pt x="0" y="5663828"/>
                  </a:cubicBezTo>
                  <a:lnTo>
                    <a:pt x="92566" y="5663828"/>
                  </a:lnTo>
                  <a:cubicBezTo>
                    <a:pt x="337293" y="5386361"/>
                    <a:pt x="597237" y="5097570"/>
                    <a:pt x="871129" y="4805634"/>
                  </a:cubicBezTo>
                  <a:cubicBezTo>
                    <a:pt x="1973037" y="3634111"/>
                    <a:pt x="3004570" y="2706708"/>
                    <a:pt x="4024058" y="1969945"/>
                  </a:cubicBezTo>
                  <a:cubicBezTo>
                    <a:pt x="5294613" y="1046946"/>
                    <a:pt x="6621594" y="374359"/>
                    <a:pt x="7761543" y="75501"/>
                  </a:cubicBezTo>
                  <a:cubicBezTo>
                    <a:pt x="7766615" y="74242"/>
                    <a:pt x="7771687" y="72984"/>
                    <a:pt x="7777393" y="71726"/>
                  </a:cubicBezTo>
                  <a:lnTo>
                    <a:pt x="7777393" y="0"/>
                  </a:lnTo>
                  <a:close/>
                </a:path>
              </a:pathLst>
            </a:custGeom>
            <a:noFill/>
            <a:ln w="17972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="" xmlns:a16="http://schemas.microsoft.com/office/drawing/2014/main" id="{AD019BE6-8101-4539-9AA0-3B33C68A703C}"/>
                </a:ext>
              </a:extLst>
            </p:cNvPr>
            <p:cNvSpPr/>
            <p:nvPr/>
          </p:nvSpPr>
          <p:spPr>
            <a:xfrm>
              <a:off x="9376998" y="5910833"/>
              <a:ext cx="2804857" cy="938987"/>
            </a:xfrm>
            <a:custGeom>
              <a:avLst/>
              <a:gdLst>
                <a:gd name="connsiteX0" fmla="*/ 2804858 w 2804857"/>
                <a:gd name="connsiteY0" fmla="*/ 89602 h 938987"/>
                <a:gd name="connsiteX1" fmla="*/ 2804858 w 2804857"/>
                <a:gd name="connsiteY1" fmla="*/ 19764 h 938987"/>
                <a:gd name="connsiteX2" fmla="*/ 990322 w 2804857"/>
                <a:gd name="connsiteY2" fmla="*/ 380910 h 938987"/>
                <a:gd name="connsiteX3" fmla="*/ 0 w 2804857"/>
                <a:gd name="connsiteY3" fmla="*/ 938987 h 938987"/>
                <a:gd name="connsiteX4" fmla="*/ 126168 w 2804857"/>
                <a:gd name="connsiteY4" fmla="*/ 938987 h 938987"/>
                <a:gd name="connsiteX5" fmla="*/ 1019487 w 2804857"/>
                <a:gd name="connsiteY5" fmla="*/ 443827 h 938987"/>
                <a:gd name="connsiteX6" fmla="*/ 2804858 w 2804857"/>
                <a:gd name="connsiteY6" fmla="*/ 89602 h 93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4857" h="938987">
                  <a:moveTo>
                    <a:pt x="2804858" y="89602"/>
                  </a:moveTo>
                  <a:lnTo>
                    <a:pt x="2804858" y="19764"/>
                  </a:lnTo>
                  <a:cubicBezTo>
                    <a:pt x="2291944" y="-51333"/>
                    <a:pt x="1671882" y="69468"/>
                    <a:pt x="990322" y="380910"/>
                  </a:cubicBezTo>
                  <a:cubicBezTo>
                    <a:pt x="668880" y="526878"/>
                    <a:pt x="336025" y="715001"/>
                    <a:pt x="0" y="938987"/>
                  </a:cubicBezTo>
                  <a:lnTo>
                    <a:pt x="126168" y="938987"/>
                  </a:lnTo>
                  <a:cubicBezTo>
                    <a:pt x="429224" y="742056"/>
                    <a:pt x="729111" y="575325"/>
                    <a:pt x="1019487" y="443827"/>
                  </a:cubicBezTo>
                  <a:cubicBezTo>
                    <a:pt x="1693439" y="135532"/>
                    <a:pt x="2303990" y="16618"/>
                    <a:pt x="2804858" y="89602"/>
                  </a:cubicBezTo>
                  <a:close/>
                </a:path>
              </a:pathLst>
            </a:custGeom>
            <a:noFill/>
            <a:ln w="17972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="" xmlns:a16="http://schemas.microsoft.com/office/drawing/2014/main" id="{E47C7515-F404-4AF8-A22C-C3AFDFDA397F}"/>
                </a:ext>
              </a:extLst>
            </p:cNvPr>
            <p:cNvSpPr/>
            <p:nvPr/>
          </p:nvSpPr>
          <p:spPr>
            <a:xfrm>
              <a:off x="10484612" y="6585893"/>
              <a:ext cx="1697243" cy="263926"/>
            </a:xfrm>
            <a:custGeom>
              <a:avLst/>
              <a:gdLst>
                <a:gd name="connsiteX0" fmla="*/ 1697244 w 1697243"/>
                <a:gd name="connsiteY0" fmla="*/ 138722 h 263926"/>
                <a:gd name="connsiteX1" fmla="*/ 1697244 w 1697243"/>
                <a:gd name="connsiteY1" fmla="*/ 66367 h 263926"/>
                <a:gd name="connsiteX2" fmla="*/ 0 w 1697243"/>
                <a:gd name="connsiteY2" fmla="*/ 263927 h 263926"/>
                <a:gd name="connsiteX3" fmla="*/ 193373 w 1697243"/>
                <a:gd name="connsiteY3" fmla="*/ 263927 h 263926"/>
                <a:gd name="connsiteX4" fmla="*/ 1697244 w 1697243"/>
                <a:gd name="connsiteY4" fmla="*/ 138722 h 263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7243" h="263926">
                  <a:moveTo>
                    <a:pt x="1697244" y="138722"/>
                  </a:moveTo>
                  <a:lnTo>
                    <a:pt x="1697244" y="66367"/>
                  </a:lnTo>
                  <a:cubicBezTo>
                    <a:pt x="1229978" y="-66390"/>
                    <a:pt x="648592" y="303"/>
                    <a:pt x="0" y="263927"/>
                  </a:cubicBezTo>
                  <a:lnTo>
                    <a:pt x="193373" y="263927"/>
                  </a:lnTo>
                  <a:cubicBezTo>
                    <a:pt x="768420" y="57558"/>
                    <a:pt x="1281967" y="14774"/>
                    <a:pt x="1697244" y="138722"/>
                  </a:cubicBezTo>
                  <a:close/>
                </a:path>
              </a:pathLst>
            </a:custGeom>
            <a:noFill/>
            <a:ln w="17972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="" xmlns:a16="http://schemas.microsoft.com/office/drawing/2014/main" id="{52C18A80-9174-4FA0-AE51-7A4E37739886}"/>
                </a:ext>
              </a:extLst>
            </p:cNvPr>
            <p:cNvSpPr/>
            <p:nvPr/>
          </p:nvSpPr>
          <p:spPr>
            <a:xfrm>
              <a:off x="8554053" y="5227752"/>
              <a:ext cx="3628435" cy="1622067"/>
            </a:xfrm>
            <a:custGeom>
              <a:avLst/>
              <a:gdLst>
                <a:gd name="connsiteX0" fmla="*/ 3627802 w 3628435"/>
                <a:gd name="connsiteY0" fmla="*/ 1315 h 1622067"/>
                <a:gd name="connsiteX1" fmla="*/ 3488954 w 3628435"/>
                <a:gd name="connsiteY1" fmla="*/ 686 h 1622067"/>
                <a:gd name="connsiteX2" fmla="*/ 2038975 w 3628435"/>
                <a:gd name="connsiteY2" fmla="*/ 351136 h 1622067"/>
                <a:gd name="connsiteX3" fmla="*/ 0 w 3628435"/>
                <a:gd name="connsiteY3" fmla="*/ 1622068 h 1622067"/>
                <a:gd name="connsiteX4" fmla="*/ 110952 w 3628435"/>
                <a:gd name="connsiteY4" fmla="*/ 1622068 h 1622067"/>
                <a:gd name="connsiteX5" fmla="*/ 2066871 w 3628435"/>
                <a:gd name="connsiteY5" fmla="*/ 414683 h 1622067"/>
                <a:gd name="connsiteX6" fmla="*/ 3628436 w 3628435"/>
                <a:gd name="connsiteY6" fmla="*/ 71154 h 1622067"/>
                <a:gd name="connsiteX7" fmla="*/ 3628436 w 3628435"/>
                <a:gd name="connsiteY7" fmla="*/ 1315 h 162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8435" h="1622067">
                  <a:moveTo>
                    <a:pt x="3627802" y="1315"/>
                  </a:moveTo>
                  <a:cubicBezTo>
                    <a:pt x="3582153" y="57"/>
                    <a:pt x="3535871" y="-573"/>
                    <a:pt x="3488954" y="686"/>
                  </a:cubicBezTo>
                  <a:cubicBezTo>
                    <a:pt x="3050854" y="10753"/>
                    <a:pt x="2562666" y="128408"/>
                    <a:pt x="2038975" y="351136"/>
                  </a:cubicBezTo>
                  <a:cubicBezTo>
                    <a:pt x="1387847" y="626085"/>
                    <a:pt x="687266" y="1064620"/>
                    <a:pt x="0" y="1622068"/>
                  </a:cubicBezTo>
                  <a:lnTo>
                    <a:pt x="110952" y="1622068"/>
                  </a:lnTo>
                  <a:cubicBezTo>
                    <a:pt x="771590" y="1094191"/>
                    <a:pt x="1442371" y="678307"/>
                    <a:pt x="2066871" y="414683"/>
                  </a:cubicBezTo>
                  <a:cubicBezTo>
                    <a:pt x="2642551" y="169934"/>
                    <a:pt x="3171315" y="55424"/>
                    <a:pt x="3628436" y="71154"/>
                  </a:cubicBezTo>
                  <a:lnTo>
                    <a:pt x="3628436" y="1315"/>
                  </a:lnTo>
                  <a:close/>
                </a:path>
              </a:pathLst>
            </a:custGeom>
            <a:noFill/>
            <a:ln w="17972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="" xmlns:a16="http://schemas.microsoft.com/office/drawing/2014/main" id="{E9180FA6-C1AD-4C07-BA6B-747C5A7149C4}"/>
                </a:ext>
              </a:extLst>
            </p:cNvPr>
            <p:cNvSpPr/>
            <p:nvPr/>
          </p:nvSpPr>
          <p:spPr>
            <a:xfrm>
              <a:off x="7143383" y="3865017"/>
              <a:ext cx="5038472" cy="2984802"/>
            </a:xfrm>
            <a:custGeom>
              <a:avLst/>
              <a:gdLst>
                <a:gd name="connsiteX0" fmla="*/ 5038473 w 5038472"/>
                <a:gd name="connsiteY0" fmla="*/ 0 h 2984802"/>
                <a:gd name="connsiteX1" fmla="*/ 3928957 w 5038472"/>
                <a:gd name="connsiteY1" fmla="*/ 272432 h 2984802"/>
                <a:gd name="connsiteX2" fmla="*/ 696776 w 5038472"/>
                <a:gd name="connsiteY2" fmla="*/ 2324170 h 2984802"/>
                <a:gd name="connsiteX3" fmla="*/ 0 w 5038472"/>
                <a:gd name="connsiteY3" fmla="*/ 2984803 h 2984802"/>
                <a:gd name="connsiteX4" fmla="*/ 98271 w 5038472"/>
                <a:gd name="connsiteY4" fmla="*/ 2984803 h 2984802"/>
                <a:gd name="connsiteX5" fmla="*/ 743693 w 5038472"/>
                <a:gd name="connsiteY5" fmla="*/ 2375763 h 2984802"/>
                <a:gd name="connsiteX6" fmla="*/ 3953048 w 5038472"/>
                <a:gd name="connsiteY6" fmla="*/ 337238 h 2984802"/>
                <a:gd name="connsiteX7" fmla="*/ 5038473 w 5038472"/>
                <a:gd name="connsiteY7" fmla="*/ 69839 h 2984802"/>
                <a:gd name="connsiteX8" fmla="*/ 5038473 w 5038472"/>
                <a:gd name="connsiteY8" fmla="*/ 0 h 298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38472" h="2984802">
                  <a:moveTo>
                    <a:pt x="5038473" y="0"/>
                  </a:moveTo>
                  <a:cubicBezTo>
                    <a:pt x="4692304" y="38380"/>
                    <a:pt x="4320774" y="129610"/>
                    <a:pt x="3928957" y="272432"/>
                  </a:cubicBezTo>
                  <a:cubicBezTo>
                    <a:pt x="2912005" y="641758"/>
                    <a:pt x="1764448" y="1370342"/>
                    <a:pt x="696776" y="2324170"/>
                  </a:cubicBezTo>
                  <a:cubicBezTo>
                    <a:pt x="463461" y="2531168"/>
                    <a:pt x="231413" y="2751379"/>
                    <a:pt x="0" y="2984803"/>
                  </a:cubicBezTo>
                  <a:lnTo>
                    <a:pt x="98271" y="2984803"/>
                  </a:lnTo>
                  <a:cubicBezTo>
                    <a:pt x="312567" y="2770255"/>
                    <a:pt x="527496" y="2567661"/>
                    <a:pt x="743693" y="2375763"/>
                  </a:cubicBezTo>
                  <a:cubicBezTo>
                    <a:pt x="1804391" y="1427597"/>
                    <a:pt x="2944340" y="704046"/>
                    <a:pt x="3953048" y="337238"/>
                  </a:cubicBezTo>
                  <a:cubicBezTo>
                    <a:pt x="4337259" y="196931"/>
                    <a:pt x="4701180" y="107589"/>
                    <a:pt x="5038473" y="69839"/>
                  </a:cubicBezTo>
                  <a:lnTo>
                    <a:pt x="5038473" y="0"/>
                  </a:lnTo>
                  <a:close/>
                </a:path>
              </a:pathLst>
            </a:custGeom>
            <a:noFill/>
            <a:ln w="17972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="" xmlns:a16="http://schemas.microsoft.com/office/drawing/2014/main" id="{C88A2054-73A2-4ADE-8F35-301673D6135A}"/>
                </a:ext>
              </a:extLst>
            </p:cNvPr>
            <p:cNvSpPr/>
            <p:nvPr/>
          </p:nvSpPr>
          <p:spPr>
            <a:xfrm>
              <a:off x="7826211" y="4542638"/>
              <a:ext cx="4355644" cy="2307181"/>
            </a:xfrm>
            <a:custGeom>
              <a:avLst/>
              <a:gdLst>
                <a:gd name="connsiteX0" fmla="*/ 4355645 w 4355644"/>
                <a:gd name="connsiteY0" fmla="*/ 0 h 2307181"/>
                <a:gd name="connsiteX1" fmla="*/ 3001401 w 4355644"/>
                <a:gd name="connsiteY1" fmla="*/ 318362 h 2307181"/>
                <a:gd name="connsiteX2" fmla="*/ 0 w 4355644"/>
                <a:gd name="connsiteY2" fmla="*/ 2307182 h 2307181"/>
                <a:gd name="connsiteX3" fmla="*/ 102709 w 4355644"/>
                <a:gd name="connsiteY3" fmla="*/ 2307182 h 2307181"/>
                <a:gd name="connsiteX4" fmla="*/ 3026761 w 4355644"/>
                <a:gd name="connsiteY4" fmla="*/ 382538 h 2307181"/>
                <a:gd name="connsiteX5" fmla="*/ 4355011 w 4355644"/>
                <a:gd name="connsiteY5" fmla="*/ 69838 h 2307181"/>
                <a:gd name="connsiteX6" fmla="*/ 4355011 w 4355644"/>
                <a:gd name="connsiteY6" fmla="*/ 0 h 2307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55644" h="2307181">
                  <a:moveTo>
                    <a:pt x="4355645" y="0"/>
                  </a:moveTo>
                  <a:cubicBezTo>
                    <a:pt x="3942270" y="19504"/>
                    <a:pt x="3487685" y="126464"/>
                    <a:pt x="3001401" y="318362"/>
                  </a:cubicBezTo>
                  <a:cubicBezTo>
                    <a:pt x="2049752" y="691463"/>
                    <a:pt x="988421" y="1395509"/>
                    <a:pt x="0" y="2307182"/>
                  </a:cubicBezTo>
                  <a:lnTo>
                    <a:pt x="102709" y="2307182"/>
                  </a:lnTo>
                  <a:cubicBezTo>
                    <a:pt x="1068940" y="1425709"/>
                    <a:pt x="2101107" y="745572"/>
                    <a:pt x="3026761" y="382538"/>
                  </a:cubicBezTo>
                  <a:cubicBezTo>
                    <a:pt x="3506072" y="193157"/>
                    <a:pt x="3953048" y="89343"/>
                    <a:pt x="4355011" y="69838"/>
                  </a:cubicBezTo>
                  <a:lnTo>
                    <a:pt x="4355011" y="0"/>
                  </a:lnTo>
                  <a:close/>
                </a:path>
              </a:pathLst>
            </a:custGeom>
            <a:noFill/>
            <a:ln w="17972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="" xmlns:a16="http://schemas.microsoft.com/office/drawing/2014/main" id="{4DD9DA1C-FB5A-4691-909B-C3857273603B}"/>
                </a:ext>
              </a:extLst>
            </p:cNvPr>
            <p:cNvSpPr/>
            <p:nvPr/>
          </p:nvSpPr>
          <p:spPr>
            <a:xfrm>
              <a:off x="9510" y="8808"/>
              <a:ext cx="9032097" cy="6837866"/>
            </a:xfrm>
            <a:custGeom>
              <a:avLst/>
              <a:gdLst>
                <a:gd name="connsiteX0" fmla="*/ 5294612 w 9032097"/>
                <a:gd name="connsiteY0" fmla="*/ 2767109 h 6837866"/>
                <a:gd name="connsiteX1" fmla="*/ 9032097 w 9032097"/>
                <a:gd name="connsiteY1" fmla="*/ 0 h 6837866"/>
                <a:gd name="connsiteX2" fmla="*/ 8897688 w 9032097"/>
                <a:gd name="connsiteY2" fmla="*/ 0 h 6837866"/>
                <a:gd name="connsiteX3" fmla="*/ 5248964 w 9032097"/>
                <a:gd name="connsiteY3" fmla="*/ 2714887 h 6837866"/>
                <a:gd name="connsiteX4" fmla="*/ 3697543 w 9032097"/>
                <a:gd name="connsiteY4" fmla="*/ 4112283 h 6837866"/>
                <a:gd name="connsiteX5" fmla="*/ 0 w 9032097"/>
                <a:gd name="connsiteY5" fmla="*/ 6765511 h 6837866"/>
                <a:gd name="connsiteX6" fmla="*/ 0 w 9032097"/>
                <a:gd name="connsiteY6" fmla="*/ 6837866 h 6837866"/>
                <a:gd name="connsiteX7" fmla="*/ 3745093 w 9032097"/>
                <a:gd name="connsiteY7" fmla="*/ 4163246 h 6837866"/>
                <a:gd name="connsiteX8" fmla="*/ 5294612 w 9032097"/>
                <a:gd name="connsiteY8" fmla="*/ 2767109 h 683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32097" h="6837866">
                  <a:moveTo>
                    <a:pt x="5294612" y="2767109"/>
                  </a:moveTo>
                  <a:cubicBezTo>
                    <a:pt x="6656465" y="1589294"/>
                    <a:pt x="7845232" y="709079"/>
                    <a:pt x="9032097" y="0"/>
                  </a:cubicBezTo>
                  <a:lnTo>
                    <a:pt x="8897688" y="0"/>
                  </a:lnTo>
                  <a:cubicBezTo>
                    <a:pt x="7739987" y="700900"/>
                    <a:pt x="6575945" y="1567273"/>
                    <a:pt x="5248964" y="2714887"/>
                  </a:cubicBezTo>
                  <a:cubicBezTo>
                    <a:pt x="4686598" y="3201868"/>
                    <a:pt x="4183828" y="3664311"/>
                    <a:pt x="3697543" y="4112283"/>
                  </a:cubicBezTo>
                  <a:cubicBezTo>
                    <a:pt x="2315402" y="5384474"/>
                    <a:pt x="1215396" y="6396815"/>
                    <a:pt x="0" y="6765511"/>
                  </a:cubicBezTo>
                  <a:lnTo>
                    <a:pt x="0" y="6837866"/>
                  </a:lnTo>
                  <a:cubicBezTo>
                    <a:pt x="1238220" y="6469799"/>
                    <a:pt x="2348371" y="5448021"/>
                    <a:pt x="3745093" y="4163246"/>
                  </a:cubicBezTo>
                  <a:cubicBezTo>
                    <a:pt x="4230745" y="3715275"/>
                    <a:pt x="4732880" y="3252831"/>
                    <a:pt x="5294612" y="2767109"/>
                  </a:cubicBezTo>
                  <a:close/>
                </a:path>
              </a:pathLst>
            </a:custGeom>
            <a:noFill/>
            <a:ln w="17972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="" xmlns:a16="http://schemas.microsoft.com/office/drawing/2014/main" id="{0DA4FFC5-8F74-4EC0-AC11-519D7E4A435F}"/>
                </a:ext>
              </a:extLst>
            </p:cNvPr>
            <p:cNvSpPr/>
            <p:nvPr/>
          </p:nvSpPr>
          <p:spPr>
            <a:xfrm>
              <a:off x="8876" y="8808"/>
              <a:ext cx="6830182" cy="5040944"/>
            </a:xfrm>
            <a:custGeom>
              <a:avLst/>
              <a:gdLst>
                <a:gd name="connsiteX0" fmla="*/ 5325045 w 6830182"/>
                <a:gd name="connsiteY0" fmla="*/ 1129368 h 5040944"/>
                <a:gd name="connsiteX1" fmla="*/ 6830183 w 6830182"/>
                <a:gd name="connsiteY1" fmla="*/ 0 h 5040944"/>
                <a:gd name="connsiteX2" fmla="*/ 6710356 w 6830182"/>
                <a:gd name="connsiteY2" fmla="*/ 0 h 5040944"/>
                <a:gd name="connsiteX3" fmla="*/ 5281298 w 6830182"/>
                <a:gd name="connsiteY3" fmla="*/ 1075259 h 5040944"/>
                <a:gd name="connsiteX4" fmla="*/ 3639848 w 6830182"/>
                <a:gd name="connsiteY4" fmla="*/ 2413513 h 5040944"/>
                <a:gd name="connsiteX5" fmla="*/ 0 w 6830182"/>
                <a:gd name="connsiteY5" fmla="*/ 4965444 h 5040944"/>
                <a:gd name="connsiteX6" fmla="*/ 0 w 6830182"/>
                <a:gd name="connsiteY6" fmla="*/ 5040945 h 5040944"/>
                <a:gd name="connsiteX7" fmla="*/ 3684862 w 6830182"/>
                <a:gd name="connsiteY7" fmla="*/ 2466363 h 5040944"/>
                <a:gd name="connsiteX8" fmla="*/ 5325045 w 6830182"/>
                <a:gd name="connsiteY8" fmla="*/ 1129368 h 5040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30182" h="5040944">
                  <a:moveTo>
                    <a:pt x="5325045" y="1129368"/>
                  </a:moveTo>
                  <a:cubicBezTo>
                    <a:pt x="5849371" y="717259"/>
                    <a:pt x="6348336" y="342900"/>
                    <a:pt x="6830183" y="0"/>
                  </a:cubicBezTo>
                  <a:lnTo>
                    <a:pt x="6710356" y="0"/>
                  </a:lnTo>
                  <a:cubicBezTo>
                    <a:pt x="6251967" y="327800"/>
                    <a:pt x="5777728" y="685171"/>
                    <a:pt x="5281298" y="1075259"/>
                  </a:cubicBezTo>
                  <a:cubicBezTo>
                    <a:pt x="4692304" y="1538960"/>
                    <a:pt x="4157199" y="1983787"/>
                    <a:pt x="3639848" y="2413513"/>
                  </a:cubicBezTo>
                  <a:cubicBezTo>
                    <a:pt x="2288774" y="3535960"/>
                    <a:pt x="1171649" y="4463992"/>
                    <a:pt x="0" y="4965444"/>
                  </a:cubicBezTo>
                  <a:lnTo>
                    <a:pt x="0" y="5040945"/>
                  </a:lnTo>
                  <a:cubicBezTo>
                    <a:pt x="1190670" y="4538864"/>
                    <a:pt x="2317938" y="3602023"/>
                    <a:pt x="3684862" y="2466363"/>
                  </a:cubicBezTo>
                  <a:cubicBezTo>
                    <a:pt x="4201580" y="2037267"/>
                    <a:pt x="4736684" y="1593069"/>
                    <a:pt x="5325045" y="1129368"/>
                  </a:cubicBezTo>
                  <a:close/>
                </a:path>
              </a:pathLst>
            </a:custGeom>
            <a:noFill/>
            <a:ln w="17972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="" xmlns:a16="http://schemas.microsoft.com/office/drawing/2014/main" id="{42B9D345-E3AE-4112-80FF-99FAA43BF132}"/>
                </a:ext>
              </a:extLst>
            </p:cNvPr>
            <p:cNvSpPr/>
            <p:nvPr/>
          </p:nvSpPr>
          <p:spPr>
            <a:xfrm>
              <a:off x="8876" y="8808"/>
              <a:ext cx="4644752" cy="3191172"/>
            </a:xfrm>
            <a:custGeom>
              <a:avLst/>
              <a:gdLst>
                <a:gd name="connsiteX0" fmla="*/ 3620828 w 4644752"/>
                <a:gd name="connsiteY0" fmla="*/ 768851 h 3191172"/>
                <a:gd name="connsiteX1" fmla="*/ 4644753 w 4644752"/>
                <a:gd name="connsiteY1" fmla="*/ 0 h 3191172"/>
                <a:gd name="connsiteX2" fmla="*/ 4528095 w 4644752"/>
                <a:gd name="connsiteY2" fmla="*/ 0 h 3191172"/>
                <a:gd name="connsiteX3" fmla="*/ 3578349 w 4644752"/>
                <a:gd name="connsiteY3" fmla="*/ 713484 h 3191172"/>
                <a:gd name="connsiteX4" fmla="*/ 0 w 4644752"/>
                <a:gd name="connsiteY4" fmla="*/ 3115042 h 3191172"/>
                <a:gd name="connsiteX5" fmla="*/ 0 w 4644752"/>
                <a:gd name="connsiteY5" fmla="*/ 3191172 h 3191172"/>
                <a:gd name="connsiteX6" fmla="*/ 1050554 w 4644752"/>
                <a:gd name="connsiteY6" fmla="*/ 2602894 h 3191172"/>
                <a:gd name="connsiteX7" fmla="*/ 3620828 w 4644752"/>
                <a:gd name="connsiteY7" fmla="*/ 768851 h 3191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44752" h="3191172">
                  <a:moveTo>
                    <a:pt x="3620828" y="768851"/>
                  </a:moveTo>
                  <a:cubicBezTo>
                    <a:pt x="3953049" y="517810"/>
                    <a:pt x="4292244" y="261737"/>
                    <a:pt x="4644753" y="0"/>
                  </a:cubicBezTo>
                  <a:lnTo>
                    <a:pt x="4528095" y="0"/>
                  </a:lnTo>
                  <a:cubicBezTo>
                    <a:pt x="4202214" y="242861"/>
                    <a:pt x="3887112" y="480060"/>
                    <a:pt x="3578349" y="713484"/>
                  </a:cubicBezTo>
                  <a:cubicBezTo>
                    <a:pt x="2260243" y="1708837"/>
                    <a:pt x="1138681" y="2555706"/>
                    <a:pt x="0" y="3115042"/>
                  </a:cubicBezTo>
                  <a:lnTo>
                    <a:pt x="0" y="3191172"/>
                  </a:lnTo>
                  <a:cubicBezTo>
                    <a:pt x="335391" y="3027587"/>
                    <a:pt x="683462" y="2832543"/>
                    <a:pt x="1050554" y="2602894"/>
                  </a:cubicBezTo>
                  <a:cubicBezTo>
                    <a:pt x="1866524" y="2093263"/>
                    <a:pt x="2718632" y="1450247"/>
                    <a:pt x="3620828" y="768851"/>
                  </a:cubicBezTo>
                  <a:close/>
                </a:path>
              </a:pathLst>
            </a:custGeom>
            <a:noFill/>
            <a:ln w="17972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="" xmlns:a16="http://schemas.microsoft.com/office/drawing/2014/main" id="{FC6EF45D-B552-4EDA-95D5-ADB6C5E4AFD1}"/>
                </a:ext>
              </a:extLst>
            </p:cNvPr>
            <p:cNvSpPr/>
            <p:nvPr/>
          </p:nvSpPr>
          <p:spPr>
            <a:xfrm>
              <a:off x="8876" y="9437"/>
              <a:ext cx="5753000" cy="4119833"/>
            </a:xfrm>
            <a:custGeom>
              <a:avLst/>
              <a:gdLst>
                <a:gd name="connsiteX0" fmla="*/ 3653796 w 5753000"/>
                <a:gd name="connsiteY0" fmla="*/ 1616978 h 4119833"/>
                <a:gd name="connsiteX1" fmla="*/ 5344065 w 5753000"/>
                <a:gd name="connsiteY1" fmla="*/ 303262 h 4119833"/>
                <a:gd name="connsiteX2" fmla="*/ 5753001 w 5753000"/>
                <a:gd name="connsiteY2" fmla="*/ 0 h 4119833"/>
                <a:gd name="connsiteX3" fmla="*/ 5635709 w 5753000"/>
                <a:gd name="connsiteY3" fmla="*/ 0 h 4119833"/>
                <a:gd name="connsiteX4" fmla="*/ 5302221 w 5753000"/>
                <a:gd name="connsiteY4" fmla="*/ 248524 h 4119833"/>
                <a:gd name="connsiteX5" fmla="*/ 3610049 w 5753000"/>
                <a:gd name="connsiteY5" fmla="*/ 1564127 h 4119833"/>
                <a:gd name="connsiteX6" fmla="*/ 0 w 5753000"/>
                <a:gd name="connsiteY6" fmla="*/ 4043704 h 4119833"/>
                <a:gd name="connsiteX7" fmla="*/ 0 w 5753000"/>
                <a:gd name="connsiteY7" fmla="*/ 4119833 h 4119833"/>
                <a:gd name="connsiteX8" fmla="*/ 1237586 w 5753000"/>
                <a:gd name="connsiteY8" fmla="*/ 3423337 h 4119833"/>
                <a:gd name="connsiteX9" fmla="*/ 3653796 w 5753000"/>
                <a:gd name="connsiteY9" fmla="*/ 1616978 h 4119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53000" h="4119833">
                  <a:moveTo>
                    <a:pt x="3653796" y="1616978"/>
                  </a:moveTo>
                  <a:cubicBezTo>
                    <a:pt x="4187632" y="1194802"/>
                    <a:pt x="4739854" y="757526"/>
                    <a:pt x="5344065" y="303262"/>
                  </a:cubicBezTo>
                  <a:cubicBezTo>
                    <a:pt x="5482279" y="199448"/>
                    <a:pt x="5617957" y="98780"/>
                    <a:pt x="5753001" y="0"/>
                  </a:cubicBezTo>
                  <a:lnTo>
                    <a:pt x="5635709" y="0"/>
                  </a:lnTo>
                  <a:cubicBezTo>
                    <a:pt x="5525392" y="81163"/>
                    <a:pt x="5414440" y="164215"/>
                    <a:pt x="5302221" y="248524"/>
                  </a:cubicBezTo>
                  <a:cubicBezTo>
                    <a:pt x="4697376" y="703417"/>
                    <a:pt x="4144519" y="1140693"/>
                    <a:pt x="3610049" y="1564127"/>
                  </a:cubicBezTo>
                  <a:cubicBezTo>
                    <a:pt x="2274826" y="2619882"/>
                    <a:pt x="1154531" y="3506388"/>
                    <a:pt x="0" y="4043704"/>
                  </a:cubicBezTo>
                  <a:lnTo>
                    <a:pt x="0" y="4119833"/>
                  </a:lnTo>
                  <a:cubicBezTo>
                    <a:pt x="391818" y="3939260"/>
                    <a:pt x="799486" y="3709612"/>
                    <a:pt x="1237586" y="3423337"/>
                  </a:cubicBezTo>
                  <a:cubicBezTo>
                    <a:pt x="2002202" y="2924402"/>
                    <a:pt x="2804224" y="2289565"/>
                    <a:pt x="3653796" y="1616978"/>
                  </a:cubicBezTo>
                  <a:close/>
                </a:path>
              </a:pathLst>
            </a:custGeom>
            <a:noFill/>
            <a:ln w="17972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="" xmlns:a16="http://schemas.microsoft.com/office/drawing/2014/main" id="{EADED8B0-4D9F-400D-BE39-70A51F432BB7}"/>
                </a:ext>
              </a:extLst>
            </p:cNvPr>
            <p:cNvSpPr/>
            <p:nvPr/>
          </p:nvSpPr>
          <p:spPr>
            <a:xfrm>
              <a:off x="3626533" y="514035"/>
              <a:ext cx="8555322" cy="6336414"/>
            </a:xfrm>
            <a:custGeom>
              <a:avLst/>
              <a:gdLst>
                <a:gd name="connsiteX0" fmla="*/ 4916109 w 8555322"/>
                <a:gd name="connsiteY0" fmla="*/ 1800697 h 6336414"/>
                <a:gd name="connsiteX1" fmla="*/ 1603410 w 8555322"/>
                <a:gd name="connsiteY1" fmla="*/ 4632611 h 6336414"/>
                <a:gd name="connsiteX2" fmla="*/ 171183 w 8555322"/>
                <a:gd name="connsiteY2" fmla="*/ 6150179 h 6336414"/>
                <a:gd name="connsiteX3" fmla="*/ 0 w 8555322"/>
                <a:gd name="connsiteY3" fmla="*/ 6336415 h 6336414"/>
                <a:gd name="connsiteX4" fmla="*/ 94468 w 8555322"/>
                <a:gd name="connsiteY4" fmla="*/ 6336415 h 6336414"/>
                <a:gd name="connsiteX5" fmla="*/ 222537 w 8555322"/>
                <a:gd name="connsiteY5" fmla="*/ 6196738 h 6336414"/>
                <a:gd name="connsiteX6" fmla="*/ 1652863 w 8555322"/>
                <a:gd name="connsiteY6" fmla="*/ 4681686 h 6336414"/>
                <a:gd name="connsiteX7" fmla="*/ 4955417 w 8555322"/>
                <a:gd name="connsiteY7" fmla="*/ 1857952 h 6336414"/>
                <a:gd name="connsiteX8" fmla="*/ 8555322 w 8555322"/>
                <a:gd name="connsiteY8" fmla="*/ 72355 h 6336414"/>
                <a:gd name="connsiteX9" fmla="*/ 8555322 w 8555322"/>
                <a:gd name="connsiteY9" fmla="*/ 0 h 6336414"/>
                <a:gd name="connsiteX10" fmla="*/ 6847935 w 8555322"/>
                <a:gd name="connsiteY10" fmla="*/ 661891 h 6336414"/>
                <a:gd name="connsiteX11" fmla="*/ 4916109 w 8555322"/>
                <a:gd name="connsiteY11" fmla="*/ 1800697 h 6336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555322" h="6336414">
                  <a:moveTo>
                    <a:pt x="4916109" y="1800697"/>
                  </a:moveTo>
                  <a:cubicBezTo>
                    <a:pt x="3853509" y="2531168"/>
                    <a:pt x="2769353" y="3457313"/>
                    <a:pt x="1603410" y="4632611"/>
                  </a:cubicBezTo>
                  <a:cubicBezTo>
                    <a:pt x="1075280" y="5165521"/>
                    <a:pt x="594701" y="5688365"/>
                    <a:pt x="171183" y="6150179"/>
                  </a:cubicBezTo>
                  <a:cubicBezTo>
                    <a:pt x="113488" y="6213096"/>
                    <a:pt x="56427" y="6274756"/>
                    <a:pt x="0" y="6336415"/>
                  </a:cubicBezTo>
                  <a:lnTo>
                    <a:pt x="94468" y="6336415"/>
                  </a:lnTo>
                  <a:cubicBezTo>
                    <a:pt x="136946" y="6290485"/>
                    <a:pt x="179425" y="6243926"/>
                    <a:pt x="222537" y="6196738"/>
                  </a:cubicBezTo>
                  <a:cubicBezTo>
                    <a:pt x="646056" y="5735553"/>
                    <a:pt x="1125367" y="5213339"/>
                    <a:pt x="1652863" y="4681686"/>
                  </a:cubicBezTo>
                  <a:cubicBezTo>
                    <a:pt x="2816270" y="3509534"/>
                    <a:pt x="3896621" y="2585907"/>
                    <a:pt x="4955417" y="1857952"/>
                  </a:cubicBezTo>
                  <a:cubicBezTo>
                    <a:pt x="5835423" y="1249540"/>
                    <a:pt x="7152894" y="464960"/>
                    <a:pt x="8555322" y="72355"/>
                  </a:cubicBezTo>
                  <a:lnTo>
                    <a:pt x="8555322" y="0"/>
                  </a:lnTo>
                  <a:cubicBezTo>
                    <a:pt x="8013879" y="150373"/>
                    <a:pt x="7441368" y="372471"/>
                    <a:pt x="6847935" y="661891"/>
                  </a:cubicBezTo>
                  <a:cubicBezTo>
                    <a:pt x="6208220" y="973962"/>
                    <a:pt x="5558360" y="1357129"/>
                    <a:pt x="4916109" y="1800697"/>
                  </a:cubicBezTo>
                  <a:close/>
                </a:path>
              </a:pathLst>
            </a:custGeom>
            <a:noFill/>
            <a:ln w="17972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="" xmlns:a16="http://schemas.microsoft.com/office/drawing/2014/main" id="{E3B1C341-5264-475F-9BD4-27A7790B3E42}"/>
                </a:ext>
              </a:extLst>
            </p:cNvPr>
            <p:cNvSpPr/>
            <p:nvPr/>
          </p:nvSpPr>
          <p:spPr>
            <a:xfrm>
              <a:off x="8876" y="9437"/>
              <a:ext cx="7907364" cy="5947584"/>
            </a:xfrm>
            <a:custGeom>
              <a:avLst/>
              <a:gdLst>
                <a:gd name="connsiteX0" fmla="*/ 5308561 w 7907364"/>
                <a:gd name="connsiteY0" fmla="*/ 1950440 h 5947584"/>
                <a:gd name="connsiteX1" fmla="*/ 7907365 w 7907364"/>
                <a:gd name="connsiteY1" fmla="*/ 0 h 5947584"/>
                <a:gd name="connsiteX2" fmla="*/ 7783099 w 7907364"/>
                <a:gd name="connsiteY2" fmla="*/ 0 h 5947584"/>
                <a:gd name="connsiteX3" fmla="*/ 5264180 w 7907364"/>
                <a:gd name="connsiteY3" fmla="*/ 1896961 h 5947584"/>
                <a:gd name="connsiteX4" fmla="*/ 3669012 w 7907364"/>
                <a:gd name="connsiteY4" fmla="*/ 3262269 h 5947584"/>
                <a:gd name="connsiteX5" fmla="*/ 0 w 7907364"/>
                <a:gd name="connsiteY5" fmla="*/ 5873342 h 5947584"/>
                <a:gd name="connsiteX6" fmla="*/ 0 w 7907364"/>
                <a:gd name="connsiteY6" fmla="*/ 5947585 h 5947584"/>
                <a:gd name="connsiteX7" fmla="*/ 3714661 w 7907364"/>
                <a:gd name="connsiteY7" fmla="*/ 3314490 h 5947584"/>
                <a:gd name="connsiteX8" fmla="*/ 5308561 w 7907364"/>
                <a:gd name="connsiteY8" fmla="*/ 1950440 h 594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07364" h="5947584">
                  <a:moveTo>
                    <a:pt x="5308561" y="1950440"/>
                  </a:moveTo>
                  <a:cubicBezTo>
                    <a:pt x="6238653" y="1184106"/>
                    <a:pt x="7088225" y="545494"/>
                    <a:pt x="7907365" y="0"/>
                  </a:cubicBezTo>
                  <a:lnTo>
                    <a:pt x="7783099" y="0"/>
                  </a:lnTo>
                  <a:cubicBezTo>
                    <a:pt x="6988051" y="534169"/>
                    <a:pt x="6163205" y="1155793"/>
                    <a:pt x="5264180" y="1896961"/>
                  </a:cubicBezTo>
                  <a:cubicBezTo>
                    <a:pt x="4689133" y="2371358"/>
                    <a:pt x="4170514" y="2824364"/>
                    <a:pt x="3669012" y="3262269"/>
                  </a:cubicBezTo>
                  <a:cubicBezTo>
                    <a:pt x="2301454" y="4456442"/>
                    <a:pt x="1191304" y="5426629"/>
                    <a:pt x="0" y="5873342"/>
                  </a:cubicBezTo>
                  <a:lnTo>
                    <a:pt x="0" y="5947585"/>
                  </a:lnTo>
                  <a:cubicBezTo>
                    <a:pt x="1212226" y="5500871"/>
                    <a:pt x="2333155" y="4521876"/>
                    <a:pt x="3714661" y="3314490"/>
                  </a:cubicBezTo>
                  <a:cubicBezTo>
                    <a:pt x="4216163" y="2876585"/>
                    <a:pt x="4734148" y="2424209"/>
                    <a:pt x="5308561" y="1950440"/>
                  </a:cubicBezTo>
                  <a:close/>
                </a:path>
              </a:pathLst>
            </a:custGeom>
            <a:noFill/>
            <a:ln w="17972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="" xmlns:a16="http://schemas.microsoft.com/office/drawing/2014/main" id="{D43F450A-B29A-45EC-869C-3045D5BF86BB}"/>
                </a:ext>
              </a:extLst>
            </p:cNvPr>
            <p:cNvSpPr/>
            <p:nvPr/>
          </p:nvSpPr>
          <p:spPr>
            <a:xfrm>
              <a:off x="8876" y="8808"/>
              <a:ext cx="3473103" cy="2256848"/>
            </a:xfrm>
            <a:custGeom>
              <a:avLst/>
              <a:gdLst>
                <a:gd name="connsiteX0" fmla="*/ 3473103 w 3473103"/>
                <a:gd name="connsiteY0" fmla="*/ 0 h 2256848"/>
                <a:gd name="connsiteX1" fmla="*/ 3354544 w 3473103"/>
                <a:gd name="connsiteY1" fmla="*/ 0 h 2256848"/>
                <a:gd name="connsiteX2" fmla="*/ 0 w 3473103"/>
                <a:gd name="connsiteY2" fmla="*/ 2180718 h 2256848"/>
                <a:gd name="connsiteX3" fmla="*/ 0 w 3473103"/>
                <a:gd name="connsiteY3" fmla="*/ 2256848 h 2256848"/>
                <a:gd name="connsiteX4" fmla="*/ 859083 w 3473103"/>
                <a:gd name="connsiteY4" fmla="*/ 1781193 h 2256848"/>
                <a:gd name="connsiteX5" fmla="*/ 3473103 w 3473103"/>
                <a:gd name="connsiteY5" fmla="*/ 0 h 225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3103" h="2256848">
                  <a:moveTo>
                    <a:pt x="3473103" y="0"/>
                  </a:moveTo>
                  <a:lnTo>
                    <a:pt x="3354544" y="0"/>
                  </a:lnTo>
                  <a:cubicBezTo>
                    <a:pt x="2134710" y="880215"/>
                    <a:pt x="1069574" y="1637741"/>
                    <a:pt x="0" y="2180718"/>
                  </a:cubicBezTo>
                  <a:lnTo>
                    <a:pt x="0" y="2256848"/>
                  </a:lnTo>
                  <a:cubicBezTo>
                    <a:pt x="276428" y="2117801"/>
                    <a:pt x="561732" y="1959249"/>
                    <a:pt x="859083" y="1781193"/>
                  </a:cubicBezTo>
                  <a:cubicBezTo>
                    <a:pt x="1692805" y="1281628"/>
                    <a:pt x="2558862" y="660004"/>
                    <a:pt x="3473103" y="0"/>
                  </a:cubicBezTo>
                  <a:close/>
                </a:path>
              </a:pathLst>
            </a:custGeom>
            <a:noFill/>
            <a:ln w="17972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="" xmlns:a16="http://schemas.microsoft.com/office/drawing/2014/main" id="{CFECD7CD-536A-4CD9-8BB5-78D28F8851E4}"/>
                </a:ext>
              </a:extLst>
            </p:cNvPr>
            <p:cNvSpPr/>
            <p:nvPr/>
          </p:nvSpPr>
          <p:spPr>
            <a:xfrm>
              <a:off x="1637646" y="8808"/>
              <a:ext cx="8646619" cy="6841011"/>
            </a:xfrm>
            <a:custGeom>
              <a:avLst/>
              <a:gdLst>
                <a:gd name="connsiteX0" fmla="*/ 3608148 w 8646619"/>
                <a:gd name="connsiteY0" fmla="*/ 3527151 h 6841011"/>
                <a:gd name="connsiteX1" fmla="*/ 2097937 w 8646619"/>
                <a:gd name="connsiteY1" fmla="*/ 4960410 h 6841011"/>
                <a:gd name="connsiteX2" fmla="*/ 0 w 8646619"/>
                <a:gd name="connsiteY2" fmla="*/ 6841012 h 6841011"/>
                <a:gd name="connsiteX3" fmla="*/ 116658 w 8646619"/>
                <a:gd name="connsiteY3" fmla="*/ 6841012 h 6841011"/>
                <a:gd name="connsiteX4" fmla="*/ 2146756 w 8646619"/>
                <a:gd name="connsiteY4" fmla="*/ 5009486 h 6841011"/>
                <a:gd name="connsiteX5" fmla="*/ 3655064 w 8646619"/>
                <a:gd name="connsiteY5" fmla="*/ 3578114 h 6841011"/>
                <a:gd name="connsiteX6" fmla="*/ 7270186 w 8646619"/>
                <a:gd name="connsiteY6" fmla="*/ 777030 h 6841011"/>
                <a:gd name="connsiteX7" fmla="*/ 8646620 w 8646619"/>
                <a:gd name="connsiteY7" fmla="*/ 0 h 6841011"/>
                <a:gd name="connsiteX8" fmla="*/ 8494457 w 8646619"/>
                <a:gd name="connsiteY8" fmla="*/ 0 h 6841011"/>
                <a:gd name="connsiteX9" fmla="*/ 7233413 w 8646619"/>
                <a:gd name="connsiteY9" fmla="*/ 718517 h 6841011"/>
                <a:gd name="connsiteX10" fmla="*/ 3608148 w 8646619"/>
                <a:gd name="connsiteY10" fmla="*/ 3527151 h 6841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46619" h="6841011">
                  <a:moveTo>
                    <a:pt x="3608148" y="3527151"/>
                  </a:moveTo>
                  <a:cubicBezTo>
                    <a:pt x="3057827" y="4027974"/>
                    <a:pt x="2569640" y="4501743"/>
                    <a:pt x="2097937" y="4960410"/>
                  </a:cubicBezTo>
                  <a:cubicBezTo>
                    <a:pt x="1330786" y="5705353"/>
                    <a:pt x="657468" y="6359694"/>
                    <a:pt x="0" y="6841012"/>
                  </a:cubicBezTo>
                  <a:lnTo>
                    <a:pt x="116658" y="6841012"/>
                  </a:lnTo>
                  <a:cubicBezTo>
                    <a:pt x="753837" y="6362840"/>
                    <a:pt x="1407501" y="5728003"/>
                    <a:pt x="2146756" y="5009486"/>
                  </a:cubicBezTo>
                  <a:cubicBezTo>
                    <a:pt x="2618459" y="4551447"/>
                    <a:pt x="3106012" y="4077679"/>
                    <a:pt x="3655064" y="3578114"/>
                  </a:cubicBezTo>
                  <a:cubicBezTo>
                    <a:pt x="4964294" y="2388346"/>
                    <a:pt x="6113119" y="1498064"/>
                    <a:pt x="7270186" y="777030"/>
                  </a:cubicBezTo>
                  <a:cubicBezTo>
                    <a:pt x="7660101" y="532911"/>
                    <a:pt x="8128001" y="260478"/>
                    <a:pt x="8646620" y="0"/>
                  </a:cubicBezTo>
                  <a:lnTo>
                    <a:pt x="8494457" y="0"/>
                  </a:lnTo>
                  <a:cubicBezTo>
                    <a:pt x="8076011" y="214548"/>
                    <a:pt x="7653761" y="454893"/>
                    <a:pt x="7233413" y="718517"/>
                  </a:cubicBezTo>
                  <a:cubicBezTo>
                    <a:pt x="6072542" y="1442068"/>
                    <a:pt x="4920547" y="2334866"/>
                    <a:pt x="3608148" y="3527151"/>
                  </a:cubicBezTo>
                  <a:close/>
                </a:path>
              </a:pathLst>
            </a:custGeom>
            <a:noFill/>
            <a:ln w="17972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="" xmlns:a16="http://schemas.microsoft.com/office/drawing/2014/main" id="{E7069C31-F3A4-429C-8C96-E4D8E73337B0}"/>
                </a:ext>
              </a:extLst>
            </p:cNvPr>
            <p:cNvSpPr/>
            <p:nvPr/>
          </p:nvSpPr>
          <p:spPr>
            <a:xfrm>
              <a:off x="2740188" y="9437"/>
              <a:ext cx="9129734" cy="6841012"/>
            </a:xfrm>
            <a:custGeom>
              <a:avLst/>
              <a:gdLst>
                <a:gd name="connsiteX0" fmla="*/ 4121695 w 9129734"/>
                <a:gd name="connsiteY0" fmla="*/ 2880360 h 6841012"/>
                <a:gd name="connsiteX1" fmla="*/ 2496095 w 9129734"/>
                <a:gd name="connsiteY1" fmla="*/ 4334382 h 6841012"/>
                <a:gd name="connsiteX2" fmla="*/ 1025193 w 9129734"/>
                <a:gd name="connsiteY2" fmla="*/ 5807908 h 6841012"/>
                <a:gd name="connsiteX3" fmla="*/ 0 w 9129734"/>
                <a:gd name="connsiteY3" fmla="*/ 6841013 h 6841012"/>
                <a:gd name="connsiteX4" fmla="*/ 100173 w 9129734"/>
                <a:gd name="connsiteY4" fmla="*/ 6841013 h 6841012"/>
                <a:gd name="connsiteX5" fmla="*/ 1075280 w 9129734"/>
                <a:gd name="connsiteY5" fmla="*/ 5856355 h 6841012"/>
                <a:gd name="connsiteX6" fmla="*/ 2544280 w 9129734"/>
                <a:gd name="connsiteY6" fmla="*/ 4384716 h 6841012"/>
                <a:gd name="connsiteX7" fmla="*/ 6001533 w 9129734"/>
                <a:gd name="connsiteY7" fmla="*/ 1572307 h 6841012"/>
                <a:gd name="connsiteX8" fmla="*/ 9129734 w 9129734"/>
                <a:gd name="connsiteY8" fmla="*/ 0 h 6841012"/>
                <a:gd name="connsiteX9" fmla="*/ 8921146 w 9129734"/>
                <a:gd name="connsiteY9" fmla="*/ 0 h 6841012"/>
                <a:gd name="connsiteX10" fmla="*/ 7970132 w 9129734"/>
                <a:gd name="connsiteY10" fmla="*/ 390717 h 6841012"/>
                <a:gd name="connsiteX11" fmla="*/ 5963493 w 9129734"/>
                <a:gd name="connsiteY11" fmla="*/ 1514423 h 6841012"/>
                <a:gd name="connsiteX12" fmla="*/ 4121695 w 9129734"/>
                <a:gd name="connsiteY12" fmla="*/ 2880360 h 6841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29734" h="6841012">
                  <a:moveTo>
                    <a:pt x="4121695" y="2880360"/>
                  </a:moveTo>
                  <a:cubicBezTo>
                    <a:pt x="3598637" y="3313232"/>
                    <a:pt x="3066703" y="3788259"/>
                    <a:pt x="2496095" y="4334382"/>
                  </a:cubicBezTo>
                  <a:cubicBezTo>
                    <a:pt x="1957187" y="4850305"/>
                    <a:pt x="1483582" y="5337286"/>
                    <a:pt x="1025193" y="5807908"/>
                  </a:cubicBezTo>
                  <a:cubicBezTo>
                    <a:pt x="664442" y="6178492"/>
                    <a:pt x="325881" y="6526426"/>
                    <a:pt x="0" y="6841013"/>
                  </a:cubicBezTo>
                  <a:lnTo>
                    <a:pt x="100173" y="6841013"/>
                  </a:lnTo>
                  <a:cubicBezTo>
                    <a:pt x="410838" y="6539009"/>
                    <a:pt x="732915" y="6208063"/>
                    <a:pt x="1075280" y="5856355"/>
                  </a:cubicBezTo>
                  <a:cubicBezTo>
                    <a:pt x="1533035" y="5386361"/>
                    <a:pt x="2006005" y="4900010"/>
                    <a:pt x="2544280" y="4384716"/>
                  </a:cubicBezTo>
                  <a:cubicBezTo>
                    <a:pt x="3787572" y="3195576"/>
                    <a:pt x="4886310" y="2302149"/>
                    <a:pt x="6001533" y="1572307"/>
                  </a:cubicBezTo>
                  <a:cubicBezTo>
                    <a:pt x="6790240" y="1053867"/>
                    <a:pt x="7912437" y="408334"/>
                    <a:pt x="9129734" y="0"/>
                  </a:cubicBezTo>
                  <a:lnTo>
                    <a:pt x="8921146" y="0"/>
                  </a:lnTo>
                  <a:cubicBezTo>
                    <a:pt x="8611115" y="110735"/>
                    <a:pt x="8293477" y="241603"/>
                    <a:pt x="7970132" y="390717"/>
                  </a:cubicBezTo>
                  <a:cubicBezTo>
                    <a:pt x="7308226" y="696496"/>
                    <a:pt x="6633006" y="1074630"/>
                    <a:pt x="5963493" y="1514423"/>
                  </a:cubicBezTo>
                  <a:cubicBezTo>
                    <a:pt x="5361817" y="1907657"/>
                    <a:pt x="4742390" y="2367583"/>
                    <a:pt x="4121695" y="2880360"/>
                  </a:cubicBezTo>
                  <a:close/>
                </a:path>
              </a:pathLst>
            </a:custGeom>
            <a:noFill/>
            <a:ln w="17972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="" xmlns:a16="http://schemas.microsoft.com/office/drawing/2014/main" id="{DF619BDA-6492-4D78-8EF6-363C17A72656}"/>
                </a:ext>
              </a:extLst>
            </p:cNvPr>
            <p:cNvSpPr/>
            <p:nvPr/>
          </p:nvSpPr>
          <p:spPr>
            <a:xfrm>
              <a:off x="8876" y="8808"/>
              <a:ext cx="2185430" cy="1318749"/>
            </a:xfrm>
            <a:custGeom>
              <a:avLst/>
              <a:gdLst>
                <a:gd name="connsiteX0" fmla="*/ 2185430 w 2185430"/>
                <a:gd name="connsiteY0" fmla="*/ 0 h 1318749"/>
                <a:gd name="connsiteX1" fmla="*/ 2059896 w 2185430"/>
                <a:gd name="connsiteY1" fmla="*/ 0 h 1318749"/>
                <a:gd name="connsiteX2" fmla="*/ 0 w 2185430"/>
                <a:gd name="connsiteY2" fmla="*/ 1238844 h 1318749"/>
                <a:gd name="connsiteX3" fmla="*/ 0 w 2185430"/>
                <a:gd name="connsiteY3" fmla="*/ 1318749 h 1318749"/>
                <a:gd name="connsiteX4" fmla="*/ 661272 w 2185430"/>
                <a:gd name="connsiteY4" fmla="*/ 957603 h 1318749"/>
                <a:gd name="connsiteX5" fmla="*/ 2185430 w 2185430"/>
                <a:gd name="connsiteY5" fmla="*/ 0 h 1318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85430" h="1318749">
                  <a:moveTo>
                    <a:pt x="2185430" y="0"/>
                  </a:moveTo>
                  <a:lnTo>
                    <a:pt x="2059896" y="0"/>
                  </a:lnTo>
                  <a:cubicBezTo>
                    <a:pt x="1358682" y="465589"/>
                    <a:pt x="679024" y="887765"/>
                    <a:pt x="0" y="1238844"/>
                  </a:cubicBezTo>
                  <a:lnTo>
                    <a:pt x="0" y="1318749"/>
                  </a:lnTo>
                  <a:cubicBezTo>
                    <a:pt x="214929" y="1208644"/>
                    <a:pt x="434930" y="1088472"/>
                    <a:pt x="661272" y="957603"/>
                  </a:cubicBezTo>
                  <a:cubicBezTo>
                    <a:pt x="1158335" y="671329"/>
                    <a:pt x="1665543" y="347304"/>
                    <a:pt x="2185430" y="0"/>
                  </a:cubicBezTo>
                  <a:close/>
                </a:path>
              </a:pathLst>
            </a:custGeom>
            <a:noFill/>
            <a:ln w="17972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</p:grpSp>
      <p:sp>
        <p:nvSpPr>
          <p:cNvPr id="26" name="Forma libre: forma 25">
            <a:extLst>
              <a:ext uri="{FF2B5EF4-FFF2-40B4-BE49-F238E27FC236}">
                <a16:creationId xmlns="" xmlns:a16="http://schemas.microsoft.com/office/drawing/2014/main" id="{1811543A-F107-40C4-8331-D73660B7FC56}"/>
              </a:ext>
            </a:extLst>
          </p:cNvPr>
          <p:cNvSpPr/>
          <p:nvPr userDrawn="1"/>
        </p:nvSpPr>
        <p:spPr>
          <a:xfrm>
            <a:off x="11311255" y="6056630"/>
            <a:ext cx="593090" cy="593090"/>
          </a:xfrm>
          <a:custGeom>
            <a:avLst/>
            <a:gdLst>
              <a:gd name="connsiteX0" fmla="*/ 593090 w 593090"/>
              <a:gd name="connsiteY0" fmla="*/ 296545 h 593090"/>
              <a:gd name="connsiteX1" fmla="*/ 296545 w 593090"/>
              <a:gd name="connsiteY1" fmla="*/ 593090 h 593090"/>
              <a:gd name="connsiteX2" fmla="*/ 0 w 593090"/>
              <a:gd name="connsiteY2" fmla="*/ 296545 h 593090"/>
              <a:gd name="connsiteX3" fmla="*/ 296545 w 593090"/>
              <a:gd name="connsiteY3" fmla="*/ 0 h 593090"/>
              <a:gd name="connsiteX4" fmla="*/ 593090 w 593090"/>
              <a:gd name="connsiteY4" fmla="*/ 296545 h 59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090" h="593090">
                <a:moveTo>
                  <a:pt x="593090" y="296545"/>
                </a:moveTo>
                <a:cubicBezTo>
                  <a:pt x="593090" y="460322"/>
                  <a:pt x="460322" y="593090"/>
                  <a:pt x="296545" y="593090"/>
                </a:cubicBezTo>
                <a:cubicBezTo>
                  <a:pt x="132767" y="593090"/>
                  <a:pt x="0" y="460322"/>
                  <a:pt x="0" y="296545"/>
                </a:cubicBezTo>
                <a:cubicBezTo>
                  <a:pt x="0" y="132768"/>
                  <a:pt x="132768" y="0"/>
                  <a:pt x="296545" y="0"/>
                </a:cubicBezTo>
                <a:cubicBezTo>
                  <a:pt x="460323" y="0"/>
                  <a:pt x="593090" y="132768"/>
                  <a:pt x="593090" y="296545"/>
                </a:cubicBezTo>
                <a:close/>
              </a:path>
            </a:pathLst>
          </a:custGeom>
          <a:solidFill>
            <a:schemeClr val="bg2"/>
          </a:solidFill>
          <a:ln w="6350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AR" dirty="0"/>
          </a:p>
        </p:txBody>
      </p:sp>
      <p:sp>
        <p:nvSpPr>
          <p:cNvPr id="27" name="Forma libre: forma 26">
            <a:extLst>
              <a:ext uri="{FF2B5EF4-FFF2-40B4-BE49-F238E27FC236}">
                <a16:creationId xmlns="" xmlns:a16="http://schemas.microsoft.com/office/drawing/2014/main" id="{7EB3BB4F-E2C7-4A3B-ABA6-8E6835C5A220}"/>
              </a:ext>
            </a:extLst>
          </p:cNvPr>
          <p:cNvSpPr/>
          <p:nvPr userDrawn="1"/>
        </p:nvSpPr>
        <p:spPr>
          <a:xfrm>
            <a:off x="0" y="245378"/>
            <a:ext cx="1245236" cy="119296"/>
          </a:xfrm>
          <a:custGeom>
            <a:avLst/>
            <a:gdLst>
              <a:gd name="connsiteX0" fmla="*/ 3364230 w 3364229"/>
              <a:gd name="connsiteY0" fmla="*/ 0 h 6350"/>
              <a:gd name="connsiteX1" fmla="*/ 0 w 3364229"/>
              <a:gd name="connsiteY1" fmla="*/ 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4229" h="6350">
                <a:moveTo>
                  <a:pt x="3364230" y="0"/>
                </a:moveTo>
                <a:lnTo>
                  <a:pt x="0" y="0"/>
                </a:lnTo>
              </a:path>
            </a:pathLst>
          </a:custGeom>
          <a:ln w="36000" cap="rnd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s-AR" dirty="0"/>
          </a:p>
        </p:txBody>
      </p:sp>
      <p:grpSp>
        <p:nvGrpSpPr>
          <p:cNvPr id="28" name="Grupo 27">
            <a:extLst>
              <a:ext uri="{FF2B5EF4-FFF2-40B4-BE49-F238E27FC236}">
                <a16:creationId xmlns="" xmlns:a16="http://schemas.microsoft.com/office/drawing/2014/main" id="{D3A10F8A-C475-4E7F-B9C8-D329E467306D}"/>
              </a:ext>
            </a:extLst>
          </p:cNvPr>
          <p:cNvGrpSpPr/>
          <p:nvPr userDrawn="1"/>
        </p:nvGrpSpPr>
        <p:grpSpPr>
          <a:xfrm>
            <a:off x="9841865" y="400050"/>
            <a:ext cx="2062479" cy="503554"/>
            <a:chOff x="9841865" y="400050"/>
            <a:chExt cx="2062479" cy="503554"/>
          </a:xfrm>
          <a:solidFill>
            <a:schemeClr val="accent1"/>
          </a:solidFill>
        </p:grpSpPr>
        <p:sp>
          <p:nvSpPr>
            <p:cNvPr id="29" name="Forma libre: forma 28">
              <a:extLst>
                <a:ext uri="{FF2B5EF4-FFF2-40B4-BE49-F238E27FC236}">
                  <a16:creationId xmlns="" xmlns:a16="http://schemas.microsoft.com/office/drawing/2014/main" id="{9A1C7AE6-CBAE-428A-95A9-174AFC62D465}"/>
                </a:ext>
              </a:extLst>
            </p:cNvPr>
            <p:cNvSpPr/>
            <p:nvPr/>
          </p:nvSpPr>
          <p:spPr>
            <a:xfrm>
              <a:off x="9841865" y="75628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="" xmlns:a16="http://schemas.microsoft.com/office/drawing/2014/main" id="{DE99FDCC-8C57-41F6-B9B6-D86EEEDC52F1}"/>
                </a:ext>
              </a:extLst>
            </p:cNvPr>
            <p:cNvSpPr/>
            <p:nvPr/>
          </p:nvSpPr>
          <p:spPr>
            <a:xfrm>
              <a:off x="10028555" y="5778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="" xmlns:a16="http://schemas.microsoft.com/office/drawing/2014/main" id="{F8A402A0-B2AA-44B7-AC89-31C610652CAD}"/>
                </a:ext>
              </a:extLst>
            </p:cNvPr>
            <p:cNvSpPr/>
            <p:nvPr/>
          </p:nvSpPr>
          <p:spPr>
            <a:xfrm>
              <a:off x="10215245" y="4000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2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2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="" xmlns:a16="http://schemas.microsoft.com/office/drawing/2014/main" id="{17B5B5F5-B7CB-47DE-9939-611C0D4CB259}"/>
                </a:ext>
              </a:extLst>
            </p:cNvPr>
            <p:cNvSpPr/>
            <p:nvPr/>
          </p:nvSpPr>
          <p:spPr>
            <a:xfrm>
              <a:off x="10227310" y="75628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1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2" y="147320"/>
                    <a:pt x="73660" y="147320"/>
                  </a:cubicBezTo>
                  <a:cubicBezTo>
                    <a:pt x="32979" y="147320"/>
                    <a:pt x="1" y="114341"/>
                    <a:pt x="1" y="73660"/>
                  </a:cubicBezTo>
                  <a:cubicBezTo>
                    <a:pt x="1" y="32979"/>
                    <a:pt x="32979" y="0"/>
                    <a:pt x="73660" y="0"/>
                  </a:cubicBezTo>
                  <a:cubicBezTo>
                    <a:pt x="114342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="" xmlns:a16="http://schemas.microsoft.com/office/drawing/2014/main" id="{5E5394CC-A14B-4B9A-9166-543594C6E613}"/>
                </a:ext>
              </a:extLst>
            </p:cNvPr>
            <p:cNvSpPr/>
            <p:nvPr/>
          </p:nvSpPr>
          <p:spPr>
            <a:xfrm>
              <a:off x="10414000" y="5778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="" xmlns:a16="http://schemas.microsoft.com/office/drawing/2014/main" id="{A33E8012-A030-4F55-A9C1-F31A64C15664}"/>
                </a:ext>
              </a:extLst>
            </p:cNvPr>
            <p:cNvSpPr/>
            <p:nvPr/>
          </p:nvSpPr>
          <p:spPr>
            <a:xfrm>
              <a:off x="10600690" y="4000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="" xmlns:a16="http://schemas.microsoft.com/office/drawing/2014/main" id="{313DEA0A-6757-4345-AB4E-6BADF6534FEF}"/>
                </a:ext>
              </a:extLst>
            </p:cNvPr>
            <p:cNvSpPr/>
            <p:nvPr/>
          </p:nvSpPr>
          <p:spPr>
            <a:xfrm>
              <a:off x="10613390" y="75628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="" xmlns:a16="http://schemas.microsoft.com/office/drawing/2014/main" id="{6F0CC052-B643-4CFD-AA5E-6299FCC4B084}"/>
                </a:ext>
              </a:extLst>
            </p:cNvPr>
            <p:cNvSpPr/>
            <p:nvPr/>
          </p:nvSpPr>
          <p:spPr>
            <a:xfrm>
              <a:off x="10799445" y="5778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2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2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="" xmlns:a16="http://schemas.microsoft.com/office/drawing/2014/main" id="{93C96528-B385-41E6-954C-8A9E1F4CBC2B}"/>
                </a:ext>
              </a:extLst>
            </p:cNvPr>
            <p:cNvSpPr/>
            <p:nvPr/>
          </p:nvSpPr>
          <p:spPr>
            <a:xfrm>
              <a:off x="10986135" y="4000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1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2" y="147320"/>
                    <a:pt x="73660" y="147320"/>
                  </a:cubicBezTo>
                  <a:cubicBezTo>
                    <a:pt x="32979" y="147320"/>
                    <a:pt x="1" y="114341"/>
                    <a:pt x="1" y="73660"/>
                  </a:cubicBezTo>
                  <a:cubicBezTo>
                    <a:pt x="1" y="32979"/>
                    <a:pt x="32979" y="0"/>
                    <a:pt x="73660" y="0"/>
                  </a:cubicBezTo>
                  <a:cubicBezTo>
                    <a:pt x="114342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="" xmlns:a16="http://schemas.microsoft.com/office/drawing/2014/main" id="{4CE6E8CB-042E-446E-8B75-69651297289C}"/>
                </a:ext>
              </a:extLst>
            </p:cNvPr>
            <p:cNvSpPr/>
            <p:nvPr/>
          </p:nvSpPr>
          <p:spPr>
            <a:xfrm>
              <a:off x="10998835" y="75628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1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2" y="147320"/>
                    <a:pt x="73660" y="147320"/>
                  </a:cubicBezTo>
                  <a:cubicBezTo>
                    <a:pt x="32979" y="147320"/>
                    <a:pt x="1" y="114341"/>
                    <a:pt x="1" y="73660"/>
                  </a:cubicBezTo>
                  <a:cubicBezTo>
                    <a:pt x="1" y="32979"/>
                    <a:pt x="32979" y="0"/>
                    <a:pt x="73660" y="0"/>
                  </a:cubicBezTo>
                  <a:cubicBezTo>
                    <a:pt x="114342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="" xmlns:a16="http://schemas.microsoft.com/office/drawing/2014/main" id="{CF6E5A8E-83FD-450A-9843-A5D26A99282E}"/>
                </a:ext>
              </a:extLst>
            </p:cNvPr>
            <p:cNvSpPr/>
            <p:nvPr/>
          </p:nvSpPr>
          <p:spPr>
            <a:xfrm>
              <a:off x="11184890" y="5778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="" xmlns:a16="http://schemas.microsoft.com/office/drawing/2014/main" id="{70C3F9DB-CA3B-40C6-B039-0145D0756C7A}"/>
                </a:ext>
              </a:extLst>
            </p:cNvPr>
            <p:cNvSpPr/>
            <p:nvPr/>
          </p:nvSpPr>
          <p:spPr>
            <a:xfrm>
              <a:off x="11371580" y="4000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="" xmlns:a16="http://schemas.microsoft.com/office/drawing/2014/main" id="{364A97C2-994B-48A6-A02B-EEC2CE61AB69}"/>
                </a:ext>
              </a:extLst>
            </p:cNvPr>
            <p:cNvSpPr/>
            <p:nvPr/>
          </p:nvSpPr>
          <p:spPr>
            <a:xfrm>
              <a:off x="11384280" y="75628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="" xmlns:a16="http://schemas.microsoft.com/office/drawing/2014/main" id="{B9A70381-4E86-45DB-BD8D-594E7D886E1A}"/>
                </a:ext>
              </a:extLst>
            </p:cNvPr>
            <p:cNvSpPr/>
            <p:nvPr/>
          </p:nvSpPr>
          <p:spPr>
            <a:xfrm>
              <a:off x="11570970" y="5778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2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2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="" xmlns:a16="http://schemas.microsoft.com/office/drawing/2014/main" id="{55E63DCD-B09C-47D1-A48F-B6FA20716819}"/>
                </a:ext>
              </a:extLst>
            </p:cNvPr>
            <p:cNvSpPr/>
            <p:nvPr/>
          </p:nvSpPr>
          <p:spPr>
            <a:xfrm>
              <a:off x="11757025" y="4000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</p:grpSp>
      <p:sp>
        <p:nvSpPr>
          <p:cNvPr id="44" name="Marcador de número de diapositiva 5">
            <a:extLst>
              <a:ext uri="{FF2B5EF4-FFF2-40B4-BE49-F238E27FC236}">
                <a16:creationId xmlns="" xmlns:a16="http://schemas.microsoft.com/office/drawing/2014/main" id="{FD161458-F144-4EC9-B235-829A665E8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1120" y="6187238"/>
            <a:ext cx="677603" cy="365125"/>
          </a:xfrm>
        </p:spPr>
        <p:txBody>
          <a:bodyPr/>
          <a:lstStyle>
            <a:lvl1pPr algn="ctr">
              <a:defRPr sz="13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EB012DBF-A6B7-43E4-BADB-9CFD726AABE5}" type="slidenum">
              <a:rPr lang="es-AR" smtClean="0"/>
              <a:pPr/>
              <a:t>‹#›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581542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="" xmlns:a16="http://schemas.microsoft.com/office/drawing/2014/main" id="{C4EA1D4F-EB4A-4184-BF24-A555DE99FE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2473104"/>
            <a:ext cx="4675587" cy="3166447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="" xmlns:a16="http://schemas.microsoft.com/office/drawing/2014/main" id="{D6E6AF0D-21C8-4DBB-A8A4-2DFBC3008A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221340" y="3194652"/>
            <a:ext cx="3970660" cy="3666507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="" xmlns:a16="http://schemas.microsoft.com/office/drawing/2014/main" id="{B58F28D8-4F75-4D8F-B4AA-C8AACE063C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948428" y="2473104"/>
            <a:ext cx="2969440" cy="518706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="" xmlns:a16="http://schemas.microsoft.com/office/drawing/2014/main" id="{BE7AE10B-CFFF-4965-ADE7-33A2C93BDC8B}"/>
              </a:ext>
            </a:extLst>
          </p:cNvPr>
          <p:cNvGrpSpPr/>
          <p:nvPr userDrawn="1"/>
        </p:nvGrpSpPr>
        <p:grpSpPr>
          <a:xfrm>
            <a:off x="9841865" y="400050"/>
            <a:ext cx="2062479" cy="503554"/>
            <a:chOff x="9841865" y="400050"/>
            <a:chExt cx="2062479" cy="503554"/>
          </a:xfrm>
          <a:solidFill>
            <a:schemeClr val="accent1"/>
          </a:solidFill>
        </p:grpSpPr>
        <p:sp>
          <p:nvSpPr>
            <p:cNvPr id="12" name="Forma libre: forma 11">
              <a:extLst>
                <a:ext uri="{FF2B5EF4-FFF2-40B4-BE49-F238E27FC236}">
                  <a16:creationId xmlns="" xmlns:a16="http://schemas.microsoft.com/office/drawing/2014/main" id="{692CCBDF-5A1A-4B82-895E-A7856DF3954E}"/>
                </a:ext>
              </a:extLst>
            </p:cNvPr>
            <p:cNvSpPr/>
            <p:nvPr/>
          </p:nvSpPr>
          <p:spPr>
            <a:xfrm>
              <a:off x="9841865" y="75628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="" xmlns:a16="http://schemas.microsoft.com/office/drawing/2014/main" id="{78EE2CB8-0844-4CA4-8817-A7F1C4967B98}"/>
                </a:ext>
              </a:extLst>
            </p:cNvPr>
            <p:cNvSpPr/>
            <p:nvPr/>
          </p:nvSpPr>
          <p:spPr>
            <a:xfrm>
              <a:off x="10028555" y="5778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="" xmlns:a16="http://schemas.microsoft.com/office/drawing/2014/main" id="{9EC8D3E3-2468-4453-8301-D1DE2265534B}"/>
                </a:ext>
              </a:extLst>
            </p:cNvPr>
            <p:cNvSpPr/>
            <p:nvPr/>
          </p:nvSpPr>
          <p:spPr>
            <a:xfrm>
              <a:off x="10215245" y="4000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2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2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="" xmlns:a16="http://schemas.microsoft.com/office/drawing/2014/main" id="{C775F303-2777-49E3-BD74-9B8C3246D8C1}"/>
                </a:ext>
              </a:extLst>
            </p:cNvPr>
            <p:cNvSpPr/>
            <p:nvPr/>
          </p:nvSpPr>
          <p:spPr>
            <a:xfrm>
              <a:off x="10227310" y="75628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1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2" y="147320"/>
                    <a:pt x="73660" y="147320"/>
                  </a:cubicBezTo>
                  <a:cubicBezTo>
                    <a:pt x="32979" y="147320"/>
                    <a:pt x="1" y="114341"/>
                    <a:pt x="1" y="73660"/>
                  </a:cubicBezTo>
                  <a:cubicBezTo>
                    <a:pt x="1" y="32979"/>
                    <a:pt x="32979" y="0"/>
                    <a:pt x="73660" y="0"/>
                  </a:cubicBezTo>
                  <a:cubicBezTo>
                    <a:pt x="114342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="" xmlns:a16="http://schemas.microsoft.com/office/drawing/2014/main" id="{C72590F0-313A-4AFA-8224-4A4902CD2945}"/>
                </a:ext>
              </a:extLst>
            </p:cNvPr>
            <p:cNvSpPr/>
            <p:nvPr/>
          </p:nvSpPr>
          <p:spPr>
            <a:xfrm>
              <a:off x="10414000" y="5778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="" xmlns:a16="http://schemas.microsoft.com/office/drawing/2014/main" id="{739B3CCF-7557-4C58-88D0-61F57E07A60E}"/>
                </a:ext>
              </a:extLst>
            </p:cNvPr>
            <p:cNvSpPr/>
            <p:nvPr/>
          </p:nvSpPr>
          <p:spPr>
            <a:xfrm>
              <a:off x="10600690" y="4000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="" xmlns:a16="http://schemas.microsoft.com/office/drawing/2014/main" id="{614A2890-349E-44DF-8E6E-D166800FA7AD}"/>
                </a:ext>
              </a:extLst>
            </p:cNvPr>
            <p:cNvSpPr/>
            <p:nvPr/>
          </p:nvSpPr>
          <p:spPr>
            <a:xfrm>
              <a:off x="10613390" y="75628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="" xmlns:a16="http://schemas.microsoft.com/office/drawing/2014/main" id="{67E7DE57-B67A-47B5-A50D-A0A6635792A4}"/>
                </a:ext>
              </a:extLst>
            </p:cNvPr>
            <p:cNvSpPr/>
            <p:nvPr/>
          </p:nvSpPr>
          <p:spPr>
            <a:xfrm>
              <a:off x="10799445" y="5778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2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2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="" xmlns:a16="http://schemas.microsoft.com/office/drawing/2014/main" id="{2EC882A9-2DCB-4764-9315-6A4FE63C859A}"/>
                </a:ext>
              </a:extLst>
            </p:cNvPr>
            <p:cNvSpPr/>
            <p:nvPr/>
          </p:nvSpPr>
          <p:spPr>
            <a:xfrm>
              <a:off x="10986135" y="4000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1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2" y="147320"/>
                    <a:pt x="73660" y="147320"/>
                  </a:cubicBezTo>
                  <a:cubicBezTo>
                    <a:pt x="32979" y="147320"/>
                    <a:pt x="1" y="114341"/>
                    <a:pt x="1" y="73660"/>
                  </a:cubicBezTo>
                  <a:cubicBezTo>
                    <a:pt x="1" y="32979"/>
                    <a:pt x="32979" y="0"/>
                    <a:pt x="73660" y="0"/>
                  </a:cubicBezTo>
                  <a:cubicBezTo>
                    <a:pt x="114342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="" xmlns:a16="http://schemas.microsoft.com/office/drawing/2014/main" id="{BE62F1A7-CA32-4985-A073-D312F03CC660}"/>
                </a:ext>
              </a:extLst>
            </p:cNvPr>
            <p:cNvSpPr/>
            <p:nvPr/>
          </p:nvSpPr>
          <p:spPr>
            <a:xfrm>
              <a:off x="10998835" y="75628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1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2" y="147320"/>
                    <a:pt x="73660" y="147320"/>
                  </a:cubicBezTo>
                  <a:cubicBezTo>
                    <a:pt x="32979" y="147320"/>
                    <a:pt x="1" y="114341"/>
                    <a:pt x="1" y="73660"/>
                  </a:cubicBezTo>
                  <a:cubicBezTo>
                    <a:pt x="1" y="32979"/>
                    <a:pt x="32979" y="0"/>
                    <a:pt x="73660" y="0"/>
                  </a:cubicBezTo>
                  <a:cubicBezTo>
                    <a:pt x="114342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="" xmlns:a16="http://schemas.microsoft.com/office/drawing/2014/main" id="{B0F5AF00-2845-433E-B5F0-87F7EDEA40EF}"/>
                </a:ext>
              </a:extLst>
            </p:cNvPr>
            <p:cNvSpPr/>
            <p:nvPr/>
          </p:nvSpPr>
          <p:spPr>
            <a:xfrm>
              <a:off x="11184890" y="5778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="" xmlns:a16="http://schemas.microsoft.com/office/drawing/2014/main" id="{AC40DCA4-286E-43C0-B41D-5C22DCEF3BFC}"/>
                </a:ext>
              </a:extLst>
            </p:cNvPr>
            <p:cNvSpPr/>
            <p:nvPr/>
          </p:nvSpPr>
          <p:spPr>
            <a:xfrm>
              <a:off x="11371580" y="4000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="" xmlns:a16="http://schemas.microsoft.com/office/drawing/2014/main" id="{90B5CF5B-8E8A-4088-905F-FD8DCD15A569}"/>
                </a:ext>
              </a:extLst>
            </p:cNvPr>
            <p:cNvSpPr/>
            <p:nvPr/>
          </p:nvSpPr>
          <p:spPr>
            <a:xfrm>
              <a:off x="11384280" y="75628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="" xmlns:a16="http://schemas.microsoft.com/office/drawing/2014/main" id="{67B79394-8783-42A9-8BDD-8DEC59EF1961}"/>
                </a:ext>
              </a:extLst>
            </p:cNvPr>
            <p:cNvSpPr/>
            <p:nvPr/>
          </p:nvSpPr>
          <p:spPr>
            <a:xfrm>
              <a:off x="11570970" y="5778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2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2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="" xmlns:a16="http://schemas.microsoft.com/office/drawing/2014/main" id="{07F342A9-627D-49C6-9D69-69EDDA39AC15}"/>
                </a:ext>
              </a:extLst>
            </p:cNvPr>
            <p:cNvSpPr/>
            <p:nvPr/>
          </p:nvSpPr>
          <p:spPr>
            <a:xfrm>
              <a:off x="11757025" y="4000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</p:grpSp>
      <p:sp>
        <p:nvSpPr>
          <p:cNvPr id="27" name="Forma libre: forma 26">
            <a:extLst>
              <a:ext uri="{FF2B5EF4-FFF2-40B4-BE49-F238E27FC236}">
                <a16:creationId xmlns="" xmlns:a16="http://schemas.microsoft.com/office/drawing/2014/main" id="{F2FA8C68-E43E-4CE3-99E9-7A163ED797B7}"/>
              </a:ext>
            </a:extLst>
          </p:cNvPr>
          <p:cNvSpPr/>
          <p:nvPr userDrawn="1"/>
        </p:nvSpPr>
        <p:spPr>
          <a:xfrm>
            <a:off x="0" y="245378"/>
            <a:ext cx="1245236" cy="119296"/>
          </a:xfrm>
          <a:custGeom>
            <a:avLst/>
            <a:gdLst>
              <a:gd name="connsiteX0" fmla="*/ 3364230 w 3364229"/>
              <a:gd name="connsiteY0" fmla="*/ 0 h 6350"/>
              <a:gd name="connsiteX1" fmla="*/ 0 w 3364229"/>
              <a:gd name="connsiteY1" fmla="*/ 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4229" h="6350">
                <a:moveTo>
                  <a:pt x="3364230" y="0"/>
                </a:moveTo>
                <a:lnTo>
                  <a:pt x="0" y="0"/>
                </a:lnTo>
              </a:path>
            </a:pathLst>
          </a:custGeom>
          <a:ln w="36000" cap="rnd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s-AR" dirty="0"/>
          </a:p>
        </p:txBody>
      </p:sp>
      <p:sp>
        <p:nvSpPr>
          <p:cNvPr id="29" name="Forma libre: forma 28">
            <a:extLst>
              <a:ext uri="{FF2B5EF4-FFF2-40B4-BE49-F238E27FC236}">
                <a16:creationId xmlns="" xmlns:a16="http://schemas.microsoft.com/office/drawing/2014/main" id="{67FAB55D-06B0-48DD-A627-F21E9205F81F}"/>
              </a:ext>
            </a:extLst>
          </p:cNvPr>
          <p:cNvSpPr/>
          <p:nvPr userDrawn="1"/>
        </p:nvSpPr>
        <p:spPr>
          <a:xfrm>
            <a:off x="11311255" y="6056630"/>
            <a:ext cx="593090" cy="593090"/>
          </a:xfrm>
          <a:custGeom>
            <a:avLst/>
            <a:gdLst>
              <a:gd name="connsiteX0" fmla="*/ 593090 w 593090"/>
              <a:gd name="connsiteY0" fmla="*/ 296545 h 593090"/>
              <a:gd name="connsiteX1" fmla="*/ 296545 w 593090"/>
              <a:gd name="connsiteY1" fmla="*/ 593090 h 593090"/>
              <a:gd name="connsiteX2" fmla="*/ 0 w 593090"/>
              <a:gd name="connsiteY2" fmla="*/ 296545 h 593090"/>
              <a:gd name="connsiteX3" fmla="*/ 296545 w 593090"/>
              <a:gd name="connsiteY3" fmla="*/ 0 h 593090"/>
              <a:gd name="connsiteX4" fmla="*/ 593090 w 593090"/>
              <a:gd name="connsiteY4" fmla="*/ 296545 h 59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090" h="593090">
                <a:moveTo>
                  <a:pt x="593090" y="296545"/>
                </a:moveTo>
                <a:cubicBezTo>
                  <a:pt x="593090" y="460322"/>
                  <a:pt x="460322" y="593090"/>
                  <a:pt x="296545" y="593090"/>
                </a:cubicBezTo>
                <a:cubicBezTo>
                  <a:pt x="132767" y="593090"/>
                  <a:pt x="0" y="460322"/>
                  <a:pt x="0" y="296545"/>
                </a:cubicBezTo>
                <a:cubicBezTo>
                  <a:pt x="0" y="132768"/>
                  <a:pt x="132768" y="0"/>
                  <a:pt x="296545" y="0"/>
                </a:cubicBezTo>
                <a:cubicBezTo>
                  <a:pt x="460323" y="0"/>
                  <a:pt x="593090" y="132768"/>
                  <a:pt x="593090" y="296545"/>
                </a:cubicBezTo>
                <a:close/>
              </a:path>
            </a:pathLst>
          </a:custGeom>
          <a:solidFill>
            <a:schemeClr val="bg2"/>
          </a:solidFill>
          <a:ln w="6350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AR" dirty="0"/>
          </a:p>
        </p:txBody>
      </p:sp>
      <p:sp>
        <p:nvSpPr>
          <p:cNvPr id="30" name="Marcador de número de diapositiva 5">
            <a:extLst>
              <a:ext uri="{FF2B5EF4-FFF2-40B4-BE49-F238E27FC236}">
                <a16:creationId xmlns="" xmlns:a16="http://schemas.microsoft.com/office/drawing/2014/main" id="{47C77F3B-774A-4C8A-9EEC-8D5CBAB7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1120" y="6187238"/>
            <a:ext cx="677603" cy="365125"/>
          </a:xfrm>
        </p:spPr>
        <p:txBody>
          <a:bodyPr/>
          <a:lstStyle>
            <a:lvl1pPr algn="ctr">
              <a:defRPr sz="13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EB012DBF-A6B7-43E4-BADB-9CFD726AABE5}" type="slidenum">
              <a:rPr lang="es-AR" smtClean="0"/>
              <a:pPr/>
              <a:t>‹#›</a:t>
            </a:fld>
            <a:endParaRPr lang="es-AR" dirty="0"/>
          </a:p>
        </p:txBody>
      </p:sp>
      <p:sp>
        <p:nvSpPr>
          <p:cNvPr id="33" name="Marcador de posición de imagen 31">
            <a:extLst>
              <a:ext uri="{FF2B5EF4-FFF2-40B4-BE49-F238E27FC236}">
                <a16:creationId xmlns="" xmlns:a16="http://schemas.microsoft.com/office/drawing/2014/main" id="{C3C69E09-34C6-4B5A-AC63-81D7885067B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00163" y="2473325"/>
            <a:ext cx="3375025" cy="31654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94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_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bre: forma 6">
            <a:extLst>
              <a:ext uri="{FF2B5EF4-FFF2-40B4-BE49-F238E27FC236}">
                <a16:creationId xmlns="" xmlns:a16="http://schemas.microsoft.com/office/drawing/2014/main" id="{514E6813-95BF-4094-BE3A-55AF30DE2A90}"/>
              </a:ext>
            </a:extLst>
          </p:cNvPr>
          <p:cNvSpPr/>
          <p:nvPr userDrawn="1"/>
        </p:nvSpPr>
        <p:spPr>
          <a:xfrm>
            <a:off x="0" y="6353175"/>
            <a:ext cx="12192000" cy="504825"/>
          </a:xfrm>
          <a:custGeom>
            <a:avLst/>
            <a:gdLst>
              <a:gd name="connsiteX0" fmla="*/ 0 w 12192000"/>
              <a:gd name="connsiteY0" fmla="*/ 0 h 504825"/>
              <a:gd name="connsiteX1" fmla="*/ 12192000 w 12192000"/>
              <a:gd name="connsiteY1" fmla="*/ 0 h 504825"/>
              <a:gd name="connsiteX2" fmla="*/ 12192000 w 12192000"/>
              <a:gd name="connsiteY2" fmla="*/ 504825 h 504825"/>
              <a:gd name="connsiteX3" fmla="*/ 0 w 12192000"/>
              <a:gd name="connsiteY3" fmla="*/ 504825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4825">
                <a:moveTo>
                  <a:pt x="0" y="0"/>
                </a:moveTo>
                <a:lnTo>
                  <a:pt x="12192000" y="0"/>
                </a:lnTo>
                <a:lnTo>
                  <a:pt x="12192000" y="504825"/>
                </a:lnTo>
                <a:lnTo>
                  <a:pt x="0" y="504825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s-AR" dirty="0"/>
          </a:p>
        </p:txBody>
      </p:sp>
      <p:sp>
        <p:nvSpPr>
          <p:cNvPr id="8" name="Forma libre: forma 7">
            <a:extLst>
              <a:ext uri="{FF2B5EF4-FFF2-40B4-BE49-F238E27FC236}">
                <a16:creationId xmlns="" xmlns:a16="http://schemas.microsoft.com/office/drawing/2014/main" id="{CF1DA5CB-14F7-489D-9C21-E2165BBF793D}"/>
              </a:ext>
            </a:extLst>
          </p:cNvPr>
          <p:cNvSpPr/>
          <p:nvPr userDrawn="1"/>
        </p:nvSpPr>
        <p:spPr>
          <a:xfrm>
            <a:off x="2807855" y="233992"/>
            <a:ext cx="9096490" cy="57106"/>
          </a:xfrm>
          <a:custGeom>
            <a:avLst/>
            <a:gdLst>
              <a:gd name="connsiteX0" fmla="*/ 3364230 w 3364229"/>
              <a:gd name="connsiteY0" fmla="*/ 0 h 6350"/>
              <a:gd name="connsiteX1" fmla="*/ 0 w 3364229"/>
              <a:gd name="connsiteY1" fmla="*/ 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4229" h="6350">
                <a:moveTo>
                  <a:pt x="3364230" y="0"/>
                </a:moveTo>
                <a:lnTo>
                  <a:pt x="0" y="0"/>
                </a:lnTo>
              </a:path>
            </a:pathLst>
          </a:custGeom>
          <a:ln w="36000" cap="rnd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s-AR" dirty="0"/>
          </a:p>
        </p:txBody>
      </p:sp>
      <p:grpSp>
        <p:nvGrpSpPr>
          <p:cNvPr id="11" name="Gráfico 4">
            <a:extLst>
              <a:ext uri="{FF2B5EF4-FFF2-40B4-BE49-F238E27FC236}">
                <a16:creationId xmlns="" xmlns:a16="http://schemas.microsoft.com/office/drawing/2014/main" id="{612D9014-616A-4D33-BCAC-B1C57F270DBE}"/>
              </a:ext>
            </a:extLst>
          </p:cNvPr>
          <p:cNvGrpSpPr/>
          <p:nvPr userDrawn="1"/>
        </p:nvGrpSpPr>
        <p:grpSpPr>
          <a:xfrm>
            <a:off x="327660" y="262255"/>
            <a:ext cx="504190" cy="2062480"/>
            <a:chOff x="327660" y="142875"/>
            <a:chExt cx="504190" cy="2062480"/>
          </a:xfrm>
          <a:solidFill>
            <a:schemeClr val="accent1"/>
          </a:solidFill>
        </p:grpSpPr>
        <p:sp>
          <p:nvSpPr>
            <p:cNvPr id="12" name="Forma libre: forma 11">
              <a:extLst>
                <a:ext uri="{FF2B5EF4-FFF2-40B4-BE49-F238E27FC236}">
                  <a16:creationId xmlns="" xmlns:a16="http://schemas.microsoft.com/office/drawing/2014/main" id="{6A2D9F50-1C27-4E04-A19E-A8E265EA09D3}"/>
                </a:ext>
              </a:extLst>
            </p:cNvPr>
            <p:cNvSpPr/>
            <p:nvPr/>
          </p:nvSpPr>
          <p:spPr>
            <a:xfrm>
              <a:off x="327660" y="142875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="" xmlns:a16="http://schemas.microsoft.com/office/drawing/2014/main" id="{F19C6789-F842-4246-ADE8-304E6A09CD37}"/>
                </a:ext>
              </a:extLst>
            </p:cNvPr>
            <p:cNvSpPr/>
            <p:nvPr/>
          </p:nvSpPr>
          <p:spPr>
            <a:xfrm>
              <a:off x="506095" y="32893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="" xmlns:a16="http://schemas.microsoft.com/office/drawing/2014/main" id="{31CA4B0E-F4FC-4BBD-A441-3A93CEE4BB01}"/>
                </a:ext>
              </a:extLst>
            </p:cNvPr>
            <p:cNvSpPr/>
            <p:nvPr/>
          </p:nvSpPr>
          <p:spPr>
            <a:xfrm>
              <a:off x="684530" y="515620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="" xmlns:a16="http://schemas.microsoft.com/office/drawing/2014/main" id="{A65C42A6-E060-45E0-83E2-AB34710F2571}"/>
                </a:ext>
              </a:extLst>
            </p:cNvPr>
            <p:cNvSpPr/>
            <p:nvPr/>
          </p:nvSpPr>
          <p:spPr>
            <a:xfrm>
              <a:off x="327660" y="528320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="" xmlns:a16="http://schemas.microsoft.com/office/drawing/2014/main" id="{C33DCD3C-1DD0-432F-9AFB-5A1740A8CEDC}"/>
                </a:ext>
              </a:extLst>
            </p:cNvPr>
            <p:cNvSpPr/>
            <p:nvPr/>
          </p:nvSpPr>
          <p:spPr>
            <a:xfrm>
              <a:off x="506095" y="715010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="" xmlns:a16="http://schemas.microsoft.com/office/drawing/2014/main" id="{8E138861-713D-4A5E-B5D6-7DF4F4A47FB5}"/>
                </a:ext>
              </a:extLst>
            </p:cNvPr>
            <p:cNvSpPr/>
            <p:nvPr/>
          </p:nvSpPr>
          <p:spPr>
            <a:xfrm>
              <a:off x="684530" y="90106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="" xmlns:a16="http://schemas.microsoft.com/office/drawing/2014/main" id="{24113F66-4835-4937-80B1-76E7889F7948}"/>
                </a:ext>
              </a:extLst>
            </p:cNvPr>
            <p:cNvSpPr/>
            <p:nvPr/>
          </p:nvSpPr>
          <p:spPr>
            <a:xfrm>
              <a:off x="327660" y="91376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="" xmlns:a16="http://schemas.microsoft.com/office/drawing/2014/main" id="{4D4BD05F-DDE9-4B11-93BF-83698C79845A}"/>
                </a:ext>
              </a:extLst>
            </p:cNvPr>
            <p:cNvSpPr/>
            <p:nvPr/>
          </p:nvSpPr>
          <p:spPr>
            <a:xfrm>
              <a:off x="506095" y="110045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="" xmlns:a16="http://schemas.microsoft.com/office/drawing/2014/main" id="{63F552BE-9B2A-4717-9D49-AD6AC305B092}"/>
                </a:ext>
              </a:extLst>
            </p:cNvPr>
            <p:cNvSpPr/>
            <p:nvPr/>
          </p:nvSpPr>
          <p:spPr>
            <a:xfrm>
              <a:off x="684530" y="1286510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="" xmlns:a16="http://schemas.microsoft.com/office/drawing/2014/main" id="{644CC5E5-E5EE-4151-86FD-B76588E9B573}"/>
                </a:ext>
              </a:extLst>
            </p:cNvPr>
            <p:cNvSpPr/>
            <p:nvPr/>
          </p:nvSpPr>
          <p:spPr>
            <a:xfrm>
              <a:off x="327660" y="1299210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="" xmlns:a16="http://schemas.microsoft.com/office/drawing/2014/main" id="{4E05F055-291B-449D-A43B-4B74F1A203D7}"/>
                </a:ext>
              </a:extLst>
            </p:cNvPr>
            <p:cNvSpPr/>
            <p:nvPr/>
          </p:nvSpPr>
          <p:spPr>
            <a:xfrm>
              <a:off x="506095" y="1485900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="" xmlns:a16="http://schemas.microsoft.com/office/drawing/2014/main" id="{FF292808-1D6B-4C8C-BD96-DEA7B381D055}"/>
                </a:ext>
              </a:extLst>
            </p:cNvPr>
            <p:cNvSpPr/>
            <p:nvPr/>
          </p:nvSpPr>
          <p:spPr>
            <a:xfrm>
              <a:off x="684530" y="167259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="" xmlns:a16="http://schemas.microsoft.com/office/drawing/2014/main" id="{252D3067-FA22-41B9-B349-458466AC2491}"/>
                </a:ext>
              </a:extLst>
            </p:cNvPr>
            <p:cNvSpPr/>
            <p:nvPr/>
          </p:nvSpPr>
          <p:spPr>
            <a:xfrm>
              <a:off x="327660" y="168465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="" xmlns:a16="http://schemas.microsoft.com/office/drawing/2014/main" id="{CD4351D8-B064-4E49-8FF3-0CC4D09029A5}"/>
                </a:ext>
              </a:extLst>
            </p:cNvPr>
            <p:cNvSpPr/>
            <p:nvPr/>
          </p:nvSpPr>
          <p:spPr>
            <a:xfrm>
              <a:off x="506095" y="1871345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="" xmlns:a16="http://schemas.microsoft.com/office/drawing/2014/main" id="{2B5F4B55-D5E8-4807-ACFA-51CC58E44044}"/>
                </a:ext>
              </a:extLst>
            </p:cNvPr>
            <p:cNvSpPr/>
            <p:nvPr/>
          </p:nvSpPr>
          <p:spPr>
            <a:xfrm>
              <a:off x="684530" y="2058034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</p:grpSp>
      <p:sp>
        <p:nvSpPr>
          <p:cNvPr id="27" name="Forma libre: forma 26">
            <a:extLst>
              <a:ext uri="{FF2B5EF4-FFF2-40B4-BE49-F238E27FC236}">
                <a16:creationId xmlns="" xmlns:a16="http://schemas.microsoft.com/office/drawing/2014/main" id="{5AC5FDF5-DBDB-4D11-83D0-C7349251CC07}"/>
              </a:ext>
            </a:extLst>
          </p:cNvPr>
          <p:cNvSpPr/>
          <p:nvPr userDrawn="1"/>
        </p:nvSpPr>
        <p:spPr>
          <a:xfrm>
            <a:off x="11311255" y="6056630"/>
            <a:ext cx="593090" cy="593090"/>
          </a:xfrm>
          <a:custGeom>
            <a:avLst/>
            <a:gdLst>
              <a:gd name="connsiteX0" fmla="*/ 593090 w 593090"/>
              <a:gd name="connsiteY0" fmla="*/ 296545 h 593090"/>
              <a:gd name="connsiteX1" fmla="*/ 296545 w 593090"/>
              <a:gd name="connsiteY1" fmla="*/ 593090 h 593090"/>
              <a:gd name="connsiteX2" fmla="*/ 0 w 593090"/>
              <a:gd name="connsiteY2" fmla="*/ 296545 h 593090"/>
              <a:gd name="connsiteX3" fmla="*/ 296545 w 593090"/>
              <a:gd name="connsiteY3" fmla="*/ 0 h 593090"/>
              <a:gd name="connsiteX4" fmla="*/ 593090 w 593090"/>
              <a:gd name="connsiteY4" fmla="*/ 296545 h 59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090" h="593090">
                <a:moveTo>
                  <a:pt x="593090" y="296545"/>
                </a:moveTo>
                <a:cubicBezTo>
                  <a:pt x="593090" y="460322"/>
                  <a:pt x="460322" y="593090"/>
                  <a:pt x="296545" y="593090"/>
                </a:cubicBezTo>
                <a:cubicBezTo>
                  <a:pt x="132767" y="593090"/>
                  <a:pt x="0" y="460322"/>
                  <a:pt x="0" y="296545"/>
                </a:cubicBezTo>
                <a:cubicBezTo>
                  <a:pt x="0" y="132768"/>
                  <a:pt x="132768" y="0"/>
                  <a:pt x="296545" y="0"/>
                </a:cubicBezTo>
                <a:cubicBezTo>
                  <a:pt x="460323" y="0"/>
                  <a:pt x="593090" y="132768"/>
                  <a:pt x="593090" y="296545"/>
                </a:cubicBezTo>
                <a:close/>
              </a:path>
            </a:pathLst>
          </a:custGeom>
          <a:solidFill>
            <a:schemeClr val="bg2"/>
          </a:solidFill>
          <a:ln w="6350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AR" dirty="0"/>
          </a:p>
        </p:txBody>
      </p:sp>
      <p:sp>
        <p:nvSpPr>
          <p:cNvPr id="28" name="Marcador de número de diapositiva 5">
            <a:extLst>
              <a:ext uri="{FF2B5EF4-FFF2-40B4-BE49-F238E27FC236}">
                <a16:creationId xmlns="" xmlns:a16="http://schemas.microsoft.com/office/drawing/2014/main" id="{748086C4-CF94-45DA-A9B2-401DA61EE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1120" y="6187238"/>
            <a:ext cx="677603" cy="365125"/>
          </a:xfrm>
        </p:spPr>
        <p:txBody>
          <a:bodyPr/>
          <a:lstStyle>
            <a:lvl1pPr algn="ctr">
              <a:defRPr sz="13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EB012DBF-A6B7-43E4-BADB-9CFD726AABE5}" type="slidenum">
              <a:rPr lang="es-AR" smtClean="0"/>
              <a:pPr/>
              <a:t>‹#›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132230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MAIN LEADING 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="" xmlns:a16="http://schemas.microsoft.com/office/drawing/2014/main" id="{0FAB3C61-A6D6-47AF-8D91-F8A10612ED47}"/>
              </a:ext>
            </a:extLst>
          </p:cNvPr>
          <p:cNvGrpSpPr/>
          <p:nvPr userDrawn="1"/>
        </p:nvGrpSpPr>
        <p:grpSpPr>
          <a:xfrm>
            <a:off x="9841865" y="400050"/>
            <a:ext cx="2062479" cy="503554"/>
            <a:chOff x="9841865" y="400050"/>
            <a:chExt cx="2062479" cy="503554"/>
          </a:xfrm>
          <a:solidFill>
            <a:schemeClr val="accent1"/>
          </a:solidFill>
        </p:grpSpPr>
        <p:sp>
          <p:nvSpPr>
            <p:cNvPr id="9" name="Forma libre: forma 8">
              <a:extLst>
                <a:ext uri="{FF2B5EF4-FFF2-40B4-BE49-F238E27FC236}">
                  <a16:creationId xmlns="" xmlns:a16="http://schemas.microsoft.com/office/drawing/2014/main" id="{7E4EDEE3-1708-439E-8195-7419F72AB5BE}"/>
                </a:ext>
              </a:extLst>
            </p:cNvPr>
            <p:cNvSpPr/>
            <p:nvPr/>
          </p:nvSpPr>
          <p:spPr>
            <a:xfrm>
              <a:off x="9841865" y="75628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="" xmlns:a16="http://schemas.microsoft.com/office/drawing/2014/main" id="{88BBA7E3-DC81-4542-B9EF-293ACF2366D3}"/>
                </a:ext>
              </a:extLst>
            </p:cNvPr>
            <p:cNvSpPr/>
            <p:nvPr/>
          </p:nvSpPr>
          <p:spPr>
            <a:xfrm>
              <a:off x="10028555" y="5778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="" xmlns:a16="http://schemas.microsoft.com/office/drawing/2014/main" id="{E07741F4-1B7D-45AC-9005-4E03BADA48FE}"/>
                </a:ext>
              </a:extLst>
            </p:cNvPr>
            <p:cNvSpPr/>
            <p:nvPr/>
          </p:nvSpPr>
          <p:spPr>
            <a:xfrm>
              <a:off x="10215245" y="4000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2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2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="" xmlns:a16="http://schemas.microsoft.com/office/drawing/2014/main" id="{55806F82-C5CE-4A66-8E5A-A3B1F20C9378}"/>
                </a:ext>
              </a:extLst>
            </p:cNvPr>
            <p:cNvSpPr/>
            <p:nvPr/>
          </p:nvSpPr>
          <p:spPr>
            <a:xfrm>
              <a:off x="10227310" y="75628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1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2" y="147320"/>
                    <a:pt x="73660" y="147320"/>
                  </a:cubicBezTo>
                  <a:cubicBezTo>
                    <a:pt x="32979" y="147320"/>
                    <a:pt x="1" y="114341"/>
                    <a:pt x="1" y="73660"/>
                  </a:cubicBezTo>
                  <a:cubicBezTo>
                    <a:pt x="1" y="32979"/>
                    <a:pt x="32979" y="0"/>
                    <a:pt x="73660" y="0"/>
                  </a:cubicBezTo>
                  <a:cubicBezTo>
                    <a:pt x="114342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="" xmlns:a16="http://schemas.microsoft.com/office/drawing/2014/main" id="{828757D4-09CB-4DF1-A2BC-4C9A842EDE8D}"/>
                </a:ext>
              </a:extLst>
            </p:cNvPr>
            <p:cNvSpPr/>
            <p:nvPr/>
          </p:nvSpPr>
          <p:spPr>
            <a:xfrm>
              <a:off x="10414000" y="5778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="" xmlns:a16="http://schemas.microsoft.com/office/drawing/2014/main" id="{4F910A3D-00FB-40A5-AB3C-C394DB2A8248}"/>
                </a:ext>
              </a:extLst>
            </p:cNvPr>
            <p:cNvSpPr/>
            <p:nvPr/>
          </p:nvSpPr>
          <p:spPr>
            <a:xfrm>
              <a:off x="10600690" y="4000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="" xmlns:a16="http://schemas.microsoft.com/office/drawing/2014/main" id="{5646834B-D22D-4551-8A86-41CD75D7269C}"/>
                </a:ext>
              </a:extLst>
            </p:cNvPr>
            <p:cNvSpPr/>
            <p:nvPr/>
          </p:nvSpPr>
          <p:spPr>
            <a:xfrm>
              <a:off x="10613390" y="75628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="" xmlns:a16="http://schemas.microsoft.com/office/drawing/2014/main" id="{DC15E123-C4CA-4755-8B86-E00487C097C7}"/>
                </a:ext>
              </a:extLst>
            </p:cNvPr>
            <p:cNvSpPr/>
            <p:nvPr/>
          </p:nvSpPr>
          <p:spPr>
            <a:xfrm>
              <a:off x="10799445" y="5778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2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2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="" xmlns:a16="http://schemas.microsoft.com/office/drawing/2014/main" id="{C2D0B662-26FD-4F0F-9D43-3ACBA4BF2AE9}"/>
                </a:ext>
              </a:extLst>
            </p:cNvPr>
            <p:cNvSpPr/>
            <p:nvPr/>
          </p:nvSpPr>
          <p:spPr>
            <a:xfrm>
              <a:off x="10986135" y="4000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1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2" y="147320"/>
                    <a:pt x="73660" y="147320"/>
                  </a:cubicBezTo>
                  <a:cubicBezTo>
                    <a:pt x="32979" y="147320"/>
                    <a:pt x="1" y="114341"/>
                    <a:pt x="1" y="73660"/>
                  </a:cubicBezTo>
                  <a:cubicBezTo>
                    <a:pt x="1" y="32979"/>
                    <a:pt x="32979" y="0"/>
                    <a:pt x="73660" y="0"/>
                  </a:cubicBezTo>
                  <a:cubicBezTo>
                    <a:pt x="114342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="" xmlns:a16="http://schemas.microsoft.com/office/drawing/2014/main" id="{79E772D1-7A69-425B-8293-8419022D827A}"/>
                </a:ext>
              </a:extLst>
            </p:cNvPr>
            <p:cNvSpPr/>
            <p:nvPr/>
          </p:nvSpPr>
          <p:spPr>
            <a:xfrm>
              <a:off x="10998835" y="75628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1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2" y="147320"/>
                    <a:pt x="73660" y="147320"/>
                  </a:cubicBezTo>
                  <a:cubicBezTo>
                    <a:pt x="32979" y="147320"/>
                    <a:pt x="1" y="114341"/>
                    <a:pt x="1" y="73660"/>
                  </a:cubicBezTo>
                  <a:cubicBezTo>
                    <a:pt x="1" y="32979"/>
                    <a:pt x="32979" y="0"/>
                    <a:pt x="73660" y="0"/>
                  </a:cubicBezTo>
                  <a:cubicBezTo>
                    <a:pt x="114342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="" xmlns:a16="http://schemas.microsoft.com/office/drawing/2014/main" id="{16349C93-6667-4D2F-86BE-CB70A5269B35}"/>
                </a:ext>
              </a:extLst>
            </p:cNvPr>
            <p:cNvSpPr/>
            <p:nvPr/>
          </p:nvSpPr>
          <p:spPr>
            <a:xfrm>
              <a:off x="11184890" y="5778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="" xmlns:a16="http://schemas.microsoft.com/office/drawing/2014/main" id="{E86304C3-88FF-41DC-A1D8-3106CF30F7FD}"/>
                </a:ext>
              </a:extLst>
            </p:cNvPr>
            <p:cNvSpPr/>
            <p:nvPr/>
          </p:nvSpPr>
          <p:spPr>
            <a:xfrm>
              <a:off x="11371580" y="4000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="" xmlns:a16="http://schemas.microsoft.com/office/drawing/2014/main" id="{9E3EAF16-EDFA-456B-A139-3E5D70030C8C}"/>
                </a:ext>
              </a:extLst>
            </p:cNvPr>
            <p:cNvSpPr/>
            <p:nvPr/>
          </p:nvSpPr>
          <p:spPr>
            <a:xfrm>
              <a:off x="11384280" y="75628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="" xmlns:a16="http://schemas.microsoft.com/office/drawing/2014/main" id="{B7822F16-5817-4A4F-8524-0FA0022E3A18}"/>
                </a:ext>
              </a:extLst>
            </p:cNvPr>
            <p:cNvSpPr/>
            <p:nvPr/>
          </p:nvSpPr>
          <p:spPr>
            <a:xfrm>
              <a:off x="11570970" y="5778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2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2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="" xmlns:a16="http://schemas.microsoft.com/office/drawing/2014/main" id="{DB1AB80C-A4B1-4C1C-BCC8-9A3451703550}"/>
                </a:ext>
              </a:extLst>
            </p:cNvPr>
            <p:cNvSpPr/>
            <p:nvPr/>
          </p:nvSpPr>
          <p:spPr>
            <a:xfrm>
              <a:off x="11757025" y="4000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</p:grpSp>
      <p:sp>
        <p:nvSpPr>
          <p:cNvPr id="24" name="Forma libre: forma 23">
            <a:extLst>
              <a:ext uri="{FF2B5EF4-FFF2-40B4-BE49-F238E27FC236}">
                <a16:creationId xmlns="" xmlns:a16="http://schemas.microsoft.com/office/drawing/2014/main" id="{C8424945-BE40-49E1-8366-CB60289B3628}"/>
              </a:ext>
            </a:extLst>
          </p:cNvPr>
          <p:cNvSpPr/>
          <p:nvPr userDrawn="1"/>
        </p:nvSpPr>
        <p:spPr>
          <a:xfrm>
            <a:off x="11311255" y="6056630"/>
            <a:ext cx="593090" cy="593090"/>
          </a:xfrm>
          <a:custGeom>
            <a:avLst/>
            <a:gdLst>
              <a:gd name="connsiteX0" fmla="*/ 593090 w 593090"/>
              <a:gd name="connsiteY0" fmla="*/ 296545 h 593090"/>
              <a:gd name="connsiteX1" fmla="*/ 296545 w 593090"/>
              <a:gd name="connsiteY1" fmla="*/ 593090 h 593090"/>
              <a:gd name="connsiteX2" fmla="*/ 0 w 593090"/>
              <a:gd name="connsiteY2" fmla="*/ 296545 h 593090"/>
              <a:gd name="connsiteX3" fmla="*/ 296545 w 593090"/>
              <a:gd name="connsiteY3" fmla="*/ 0 h 593090"/>
              <a:gd name="connsiteX4" fmla="*/ 593090 w 593090"/>
              <a:gd name="connsiteY4" fmla="*/ 296545 h 59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090" h="593090">
                <a:moveTo>
                  <a:pt x="593090" y="296545"/>
                </a:moveTo>
                <a:cubicBezTo>
                  <a:pt x="593090" y="460322"/>
                  <a:pt x="460322" y="593090"/>
                  <a:pt x="296545" y="593090"/>
                </a:cubicBezTo>
                <a:cubicBezTo>
                  <a:pt x="132767" y="593090"/>
                  <a:pt x="0" y="460322"/>
                  <a:pt x="0" y="296545"/>
                </a:cubicBezTo>
                <a:cubicBezTo>
                  <a:pt x="0" y="132768"/>
                  <a:pt x="132768" y="0"/>
                  <a:pt x="296545" y="0"/>
                </a:cubicBezTo>
                <a:cubicBezTo>
                  <a:pt x="460323" y="0"/>
                  <a:pt x="593090" y="132768"/>
                  <a:pt x="593090" y="296545"/>
                </a:cubicBezTo>
                <a:close/>
              </a:path>
            </a:pathLst>
          </a:custGeom>
          <a:solidFill>
            <a:schemeClr val="bg2"/>
          </a:solidFill>
          <a:ln w="6350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AR" dirty="0"/>
          </a:p>
        </p:txBody>
      </p:sp>
      <p:sp>
        <p:nvSpPr>
          <p:cNvPr id="25" name="Forma libre: forma 24">
            <a:extLst>
              <a:ext uri="{FF2B5EF4-FFF2-40B4-BE49-F238E27FC236}">
                <a16:creationId xmlns="" xmlns:a16="http://schemas.microsoft.com/office/drawing/2014/main" id="{C0372326-AE21-42C8-85A1-2077EB7C8D49}"/>
              </a:ext>
            </a:extLst>
          </p:cNvPr>
          <p:cNvSpPr/>
          <p:nvPr userDrawn="1"/>
        </p:nvSpPr>
        <p:spPr>
          <a:xfrm>
            <a:off x="0" y="245378"/>
            <a:ext cx="1245236" cy="119296"/>
          </a:xfrm>
          <a:custGeom>
            <a:avLst/>
            <a:gdLst>
              <a:gd name="connsiteX0" fmla="*/ 3364230 w 3364229"/>
              <a:gd name="connsiteY0" fmla="*/ 0 h 6350"/>
              <a:gd name="connsiteX1" fmla="*/ 0 w 3364229"/>
              <a:gd name="connsiteY1" fmla="*/ 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4229" h="6350">
                <a:moveTo>
                  <a:pt x="3364230" y="0"/>
                </a:moveTo>
                <a:lnTo>
                  <a:pt x="0" y="0"/>
                </a:lnTo>
              </a:path>
            </a:pathLst>
          </a:custGeom>
          <a:ln w="36000" cap="rnd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s-AR" dirty="0"/>
          </a:p>
        </p:txBody>
      </p:sp>
      <p:grpSp>
        <p:nvGrpSpPr>
          <p:cNvPr id="27" name="Gráfico 73">
            <a:extLst>
              <a:ext uri="{FF2B5EF4-FFF2-40B4-BE49-F238E27FC236}">
                <a16:creationId xmlns="" xmlns:a16="http://schemas.microsoft.com/office/drawing/2014/main" id="{5001E77A-4C5F-4189-BFA5-F7CCB448A076}"/>
              </a:ext>
            </a:extLst>
          </p:cNvPr>
          <p:cNvGrpSpPr/>
          <p:nvPr userDrawn="1"/>
        </p:nvGrpSpPr>
        <p:grpSpPr>
          <a:xfrm>
            <a:off x="10748008" y="5493002"/>
            <a:ext cx="1443991" cy="1364998"/>
            <a:chOff x="7666726" y="4253229"/>
            <a:chExt cx="2176462" cy="2057400"/>
          </a:xfrm>
          <a:solidFill>
            <a:srgbClr val="658DC5"/>
          </a:solidFill>
        </p:grpSpPr>
        <p:sp>
          <p:nvSpPr>
            <p:cNvPr id="28" name="Forma libre: forma 27">
              <a:extLst>
                <a:ext uri="{FF2B5EF4-FFF2-40B4-BE49-F238E27FC236}">
                  <a16:creationId xmlns="" xmlns:a16="http://schemas.microsoft.com/office/drawing/2014/main" id="{583EB990-6381-4DD9-B5A6-FB5016FC945F}"/>
                </a:ext>
              </a:extLst>
            </p:cNvPr>
            <p:cNvSpPr/>
            <p:nvPr/>
          </p:nvSpPr>
          <p:spPr>
            <a:xfrm>
              <a:off x="8047726" y="4634229"/>
              <a:ext cx="1794509" cy="1675447"/>
            </a:xfrm>
            <a:custGeom>
              <a:avLst/>
              <a:gdLst>
                <a:gd name="connsiteX0" fmla="*/ 9525 w 1794509"/>
                <a:gd name="connsiteY0" fmla="*/ 918210 h 1675447"/>
                <a:gd name="connsiteX1" fmla="*/ 918210 w 1794509"/>
                <a:gd name="connsiteY1" fmla="*/ 9525 h 1675447"/>
                <a:gd name="connsiteX2" fmla="*/ 1794510 w 1794509"/>
                <a:gd name="connsiteY2" fmla="*/ 677228 h 1675447"/>
                <a:gd name="connsiteX3" fmla="*/ 1794510 w 1794509"/>
                <a:gd name="connsiteY3" fmla="*/ 643890 h 1675447"/>
                <a:gd name="connsiteX4" fmla="*/ 918210 w 1794509"/>
                <a:gd name="connsiteY4" fmla="*/ 0 h 1675447"/>
                <a:gd name="connsiteX5" fmla="*/ 0 w 1794509"/>
                <a:gd name="connsiteY5" fmla="*/ 918210 h 1675447"/>
                <a:gd name="connsiteX6" fmla="*/ 400050 w 1794509"/>
                <a:gd name="connsiteY6" fmla="*/ 1675448 h 1675447"/>
                <a:gd name="connsiteX7" fmla="*/ 417195 w 1794509"/>
                <a:gd name="connsiteY7" fmla="*/ 1675448 h 1675447"/>
                <a:gd name="connsiteX8" fmla="*/ 9525 w 1794509"/>
                <a:gd name="connsiteY8" fmla="*/ 918210 h 167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4509" h="1675447">
                  <a:moveTo>
                    <a:pt x="9525" y="918210"/>
                  </a:moveTo>
                  <a:cubicBezTo>
                    <a:pt x="9525" y="417195"/>
                    <a:pt x="417195" y="9525"/>
                    <a:pt x="918210" y="9525"/>
                  </a:cubicBezTo>
                  <a:cubicBezTo>
                    <a:pt x="1336358" y="9525"/>
                    <a:pt x="1688783" y="292417"/>
                    <a:pt x="1794510" y="677228"/>
                  </a:cubicBezTo>
                  <a:lnTo>
                    <a:pt x="1794510" y="643890"/>
                  </a:lnTo>
                  <a:cubicBezTo>
                    <a:pt x="1677353" y="271463"/>
                    <a:pt x="1328738" y="0"/>
                    <a:pt x="918210" y="0"/>
                  </a:cubicBezTo>
                  <a:cubicBezTo>
                    <a:pt x="412433" y="0"/>
                    <a:pt x="0" y="412433"/>
                    <a:pt x="0" y="918210"/>
                  </a:cubicBezTo>
                  <a:cubicBezTo>
                    <a:pt x="0" y="1232535"/>
                    <a:pt x="158115" y="1509713"/>
                    <a:pt x="400050" y="1675448"/>
                  </a:cubicBezTo>
                  <a:lnTo>
                    <a:pt x="417195" y="1675448"/>
                  </a:lnTo>
                  <a:cubicBezTo>
                    <a:pt x="171450" y="1513523"/>
                    <a:pt x="9525" y="1234440"/>
                    <a:pt x="9525" y="918210"/>
                  </a:cubicBezTo>
                  <a:close/>
                </a:path>
              </a:pathLst>
            </a:custGeom>
            <a:solidFill>
              <a:srgbClr val="658DC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="" xmlns:a16="http://schemas.microsoft.com/office/drawing/2014/main" id="{A09A1D48-26E2-4846-9DDC-19B1DCC86167}"/>
                </a:ext>
              </a:extLst>
            </p:cNvPr>
            <p:cNvSpPr/>
            <p:nvPr/>
          </p:nvSpPr>
          <p:spPr>
            <a:xfrm>
              <a:off x="8333476" y="4919979"/>
              <a:ext cx="1264920" cy="1264920"/>
            </a:xfrm>
            <a:custGeom>
              <a:avLst/>
              <a:gdLst>
                <a:gd name="connsiteX0" fmla="*/ 632460 w 1264920"/>
                <a:gd name="connsiteY0" fmla="*/ 0 h 1264920"/>
                <a:gd name="connsiteX1" fmla="*/ 0 w 1264920"/>
                <a:gd name="connsiteY1" fmla="*/ 632460 h 1264920"/>
                <a:gd name="connsiteX2" fmla="*/ 632460 w 1264920"/>
                <a:gd name="connsiteY2" fmla="*/ 1264920 h 1264920"/>
                <a:gd name="connsiteX3" fmla="*/ 1264920 w 1264920"/>
                <a:gd name="connsiteY3" fmla="*/ 632460 h 1264920"/>
                <a:gd name="connsiteX4" fmla="*/ 632460 w 1264920"/>
                <a:gd name="connsiteY4" fmla="*/ 0 h 1264920"/>
                <a:gd name="connsiteX5" fmla="*/ 632460 w 1264920"/>
                <a:gd name="connsiteY5" fmla="*/ 1256348 h 1264920"/>
                <a:gd name="connsiteX6" fmla="*/ 9525 w 1264920"/>
                <a:gd name="connsiteY6" fmla="*/ 633413 h 1264920"/>
                <a:gd name="connsiteX7" fmla="*/ 632460 w 1264920"/>
                <a:gd name="connsiteY7" fmla="*/ 9525 h 1264920"/>
                <a:gd name="connsiteX8" fmla="*/ 1255395 w 1264920"/>
                <a:gd name="connsiteY8" fmla="*/ 632460 h 1264920"/>
                <a:gd name="connsiteX9" fmla="*/ 632460 w 1264920"/>
                <a:gd name="connsiteY9" fmla="*/ 1256348 h 126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4920" h="1264920">
                  <a:moveTo>
                    <a:pt x="632460" y="0"/>
                  </a:moveTo>
                  <a:cubicBezTo>
                    <a:pt x="283845" y="0"/>
                    <a:pt x="0" y="283845"/>
                    <a:pt x="0" y="632460"/>
                  </a:cubicBezTo>
                  <a:cubicBezTo>
                    <a:pt x="0" y="981075"/>
                    <a:pt x="283845" y="1264920"/>
                    <a:pt x="632460" y="1264920"/>
                  </a:cubicBezTo>
                  <a:cubicBezTo>
                    <a:pt x="981075" y="1264920"/>
                    <a:pt x="1264920" y="981075"/>
                    <a:pt x="1264920" y="632460"/>
                  </a:cubicBezTo>
                  <a:cubicBezTo>
                    <a:pt x="1264920" y="283845"/>
                    <a:pt x="982028" y="0"/>
                    <a:pt x="632460" y="0"/>
                  </a:cubicBezTo>
                  <a:close/>
                  <a:moveTo>
                    <a:pt x="632460" y="1256348"/>
                  </a:moveTo>
                  <a:cubicBezTo>
                    <a:pt x="288608" y="1256348"/>
                    <a:pt x="9525" y="976313"/>
                    <a:pt x="9525" y="633413"/>
                  </a:cubicBezTo>
                  <a:cubicBezTo>
                    <a:pt x="9525" y="290513"/>
                    <a:pt x="289560" y="9525"/>
                    <a:pt x="632460" y="9525"/>
                  </a:cubicBezTo>
                  <a:cubicBezTo>
                    <a:pt x="975360" y="9525"/>
                    <a:pt x="1255395" y="289560"/>
                    <a:pt x="1255395" y="632460"/>
                  </a:cubicBezTo>
                  <a:cubicBezTo>
                    <a:pt x="1255395" y="975360"/>
                    <a:pt x="976313" y="1256348"/>
                    <a:pt x="632460" y="1256348"/>
                  </a:cubicBezTo>
                  <a:close/>
                </a:path>
              </a:pathLst>
            </a:custGeom>
            <a:solidFill>
              <a:srgbClr val="658DC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="" xmlns:a16="http://schemas.microsoft.com/office/drawing/2014/main" id="{7EF43A8D-F89B-4418-B35B-5961C806BE38}"/>
                </a:ext>
              </a:extLst>
            </p:cNvPr>
            <p:cNvSpPr/>
            <p:nvPr/>
          </p:nvSpPr>
          <p:spPr>
            <a:xfrm>
              <a:off x="8142976" y="4729479"/>
              <a:ext cx="1646872" cy="1580197"/>
            </a:xfrm>
            <a:custGeom>
              <a:avLst/>
              <a:gdLst>
                <a:gd name="connsiteX0" fmla="*/ 1646873 w 1646872"/>
                <a:gd name="connsiteY0" fmla="*/ 822960 h 1580197"/>
                <a:gd name="connsiteX1" fmla="*/ 823913 w 1646872"/>
                <a:gd name="connsiteY1" fmla="*/ 0 h 1580197"/>
                <a:gd name="connsiteX2" fmla="*/ 0 w 1646872"/>
                <a:gd name="connsiteY2" fmla="*/ 822960 h 1580197"/>
                <a:gd name="connsiteX3" fmla="*/ 501015 w 1646872"/>
                <a:gd name="connsiteY3" fmla="*/ 1580198 h 1580197"/>
                <a:gd name="connsiteX4" fmla="*/ 526733 w 1646872"/>
                <a:gd name="connsiteY4" fmla="*/ 1580198 h 1580197"/>
                <a:gd name="connsiteX5" fmla="*/ 9525 w 1646872"/>
                <a:gd name="connsiteY5" fmla="*/ 822960 h 1580197"/>
                <a:gd name="connsiteX6" fmla="*/ 822960 w 1646872"/>
                <a:gd name="connsiteY6" fmla="*/ 9525 h 1580197"/>
                <a:gd name="connsiteX7" fmla="*/ 1636395 w 1646872"/>
                <a:gd name="connsiteY7" fmla="*/ 822960 h 1580197"/>
                <a:gd name="connsiteX8" fmla="*/ 1119188 w 1646872"/>
                <a:gd name="connsiteY8" fmla="*/ 1580198 h 1580197"/>
                <a:gd name="connsiteX9" fmla="*/ 1144905 w 1646872"/>
                <a:gd name="connsiteY9" fmla="*/ 1580198 h 1580197"/>
                <a:gd name="connsiteX10" fmla="*/ 1646873 w 1646872"/>
                <a:gd name="connsiteY10" fmla="*/ 822960 h 1580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46872" h="1580197">
                  <a:moveTo>
                    <a:pt x="1646873" y="822960"/>
                  </a:moveTo>
                  <a:cubicBezTo>
                    <a:pt x="1646873" y="368617"/>
                    <a:pt x="1277303" y="0"/>
                    <a:pt x="823913" y="0"/>
                  </a:cubicBezTo>
                  <a:cubicBezTo>
                    <a:pt x="370523" y="0"/>
                    <a:pt x="0" y="369570"/>
                    <a:pt x="0" y="822960"/>
                  </a:cubicBezTo>
                  <a:cubicBezTo>
                    <a:pt x="0" y="1163003"/>
                    <a:pt x="206692" y="1455420"/>
                    <a:pt x="501015" y="1580198"/>
                  </a:cubicBezTo>
                  <a:lnTo>
                    <a:pt x="526733" y="1580198"/>
                  </a:lnTo>
                  <a:cubicBezTo>
                    <a:pt x="224790" y="1462088"/>
                    <a:pt x="9525" y="1167765"/>
                    <a:pt x="9525" y="822960"/>
                  </a:cubicBezTo>
                  <a:cubicBezTo>
                    <a:pt x="9525" y="374333"/>
                    <a:pt x="374333" y="9525"/>
                    <a:pt x="822960" y="9525"/>
                  </a:cubicBezTo>
                  <a:cubicBezTo>
                    <a:pt x="1271588" y="9525"/>
                    <a:pt x="1636395" y="374333"/>
                    <a:pt x="1636395" y="822960"/>
                  </a:cubicBezTo>
                  <a:cubicBezTo>
                    <a:pt x="1636395" y="1166813"/>
                    <a:pt x="1421130" y="1462088"/>
                    <a:pt x="1119188" y="1580198"/>
                  </a:cubicBezTo>
                  <a:lnTo>
                    <a:pt x="1144905" y="1580198"/>
                  </a:lnTo>
                  <a:cubicBezTo>
                    <a:pt x="1439228" y="1455420"/>
                    <a:pt x="1646873" y="1163003"/>
                    <a:pt x="1646873" y="822960"/>
                  </a:cubicBezTo>
                  <a:close/>
                </a:path>
              </a:pathLst>
            </a:custGeom>
            <a:solidFill>
              <a:srgbClr val="658DC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="" xmlns:a16="http://schemas.microsoft.com/office/drawing/2014/main" id="{CEFD36C0-A33B-4282-B70E-AA46E87F3C00}"/>
                </a:ext>
              </a:extLst>
            </p:cNvPr>
            <p:cNvSpPr/>
            <p:nvPr/>
          </p:nvSpPr>
          <p:spPr>
            <a:xfrm>
              <a:off x="7952476" y="4538979"/>
              <a:ext cx="1889759" cy="1770697"/>
            </a:xfrm>
            <a:custGeom>
              <a:avLst/>
              <a:gdLst>
                <a:gd name="connsiteX0" fmla="*/ 9525 w 1889759"/>
                <a:gd name="connsiteY0" fmla="*/ 1013460 h 1770697"/>
                <a:gd name="connsiteX1" fmla="*/ 1013460 w 1889759"/>
                <a:gd name="connsiteY1" fmla="*/ 9525 h 1770697"/>
                <a:gd name="connsiteX2" fmla="*/ 1889760 w 1889759"/>
                <a:gd name="connsiteY2" fmla="*/ 523875 h 1770697"/>
                <a:gd name="connsiteX3" fmla="*/ 1889760 w 1889759"/>
                <a:gd name="connsiteY3" fmla="*/ 504825 h 1770697"/>
                <a:gd name="connsiteX4" fmla="*/ 1013460 w 1889759"/>
                <a:gd name="connsiteY4" fmla="*/ 0 h 1770697"/>
                <a:gd name="connsiteX5" fmla="*/ 0 w 1889759"/>
                <a:gd name="connsiteY5" fmla="*/ 1013460 h 1770697"/>
                <a:gd name="connsiteX6" fmla="*/ 340995 w 1889759"/>
                <a:gd name="connsiteY6" fmla="*/ 1770698 h 1770697"/>
                <a:gd name="connsiteX7" fmla="*/ 355283 w 1889759"/>
                <a:gd name="connsiteY7" fmla="*/ 1770698 h 1770697"/>
                <a:gd name="connsiteX8" fmla="*/ 9525 w 1889759"/>
                <a:gd name="connsiteY8" fmla="*/ 1013460 h 1770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9759" h="1770697">
                  <a:moveTo>
                    <a:pt x="9525" y="1013460"/>
                  </a:moveTo>
                  <a:cubicBezTo>
                    <a:pt x="9525" y="460058"/>
                    <a:pt x="460058" y="9525"/>
                    <a:pt x="1013460" y="9525"/>
                  </a:cubicBezTo>
                  <a:cubicBezTo>
                    <a:pt x="1389698" y="9525"/>
                    <a:pt x="1717358" y="217170"/>
                    <a:pt x="1889760" y="523875"/>
                  </a:cubicBezTo>
                  <a:lnTo>
                    <a:pt x="1889760" y="504825"/>
                  </a:lnTo>
                  <a:cubicBezTo>
                    <a:pt x="1713548" y="202883"/>
                    <a:pt x="1386840" y="0"/>
                    <a:pt x="1013460" y="0"/>
                  </a:cubicBezTo>
                  <a:cubicBezTo>
                    <a:pt x="454342" y="0"/>
                    <a:pt x="0" y="454342"/>
                    <a:pt x="0" y="1013460"/>
                  </a:cubicBezTo>
                  <a:cubicBezTo>
                    <a:pt x="0" y="1314450"/>
                    <a:pt x="132398" y="1584960"/>
                    <a:pt x="340995" y="1770698"/>
                  </a:cubicBezTo>
                  <a:lnTo>
                    <a:pt x="355283" y="1770698"/>
                  </a:lnTo>
                  <a:cubicBezTo>
                    <a:pt x="143827" y="1586865"/>
                    <a:pt x="9525" y="1315403"/>
                    <a:pt x="9525" y="1013460"/>
                  </a:cubicBezTo>
                  <a:close/>
                </a:path>
              </a:pathLst>
            </a:custGeom>
            <a:solidFill>
              <a:srgbClr val="658DC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="" xmlns:a16="http://schemas.microsoft.com/office/drawing/2014/main" id="{27DFB366-2A0D-469D-A6F8-6C64CFFF9801}"/>
                </a:ext>
              </a:extLst>
            </p:cNvPr>
            <p:cNvSpPr/>
            <p:nvPr/>
          </p:nvSpPr>
          <p:spPr>
            <a:xfrm>
              <a:off x="9624113" y="6042024"/>
              <a:ext cx="218122" cy="267652"/>
            </a:xfrm>
            <a:custGeom>
              <a:avLst/>
              <a:gdLst>
                <a:gd name="connsiteX0" fmla="*/ 218122 w 218122"/>
                <a:gd name="connsiteY0" fmla="*/ 0 h 267652"/>
                <a:gd name="connsiteX1" fmla="*/ 0 w 218122"/>
                <a:gd name="connsiteY1" fmla="*/ 267652 h 267652"/>
                <a:gd name="connsiteX2" fmla="*/ 14288 w 218122"/>
                <a:gd name="connsiteY2" fmla="*/ 267652 h 267652"/>
                <a:gd name="connsiteX3" fmla="*/ 218122 w 218122"/>
                <a:gd name="connsiteY3" fmla="*/ 19050 h 267652"/>
                <a:gd name="connsiteX4" fmla="*/ 218122 w 218122"/>
                <a:gd name="connsiteY4" fmla="*/ 0 h 26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122" h="267652">
                  <a:moveTo>
                    <a:pt x="218122" y="0"/>
                  </a:moveTo>
                  <a:cubicBezTo>
                    <a:pt x="160972" y="100965"/>
                    <a:pt x="87630" y="192405"/>
                    <a:pt x="0" y="267652"/>
                  </a:cubicBezTo>
                  <a:lnTo>
                    <a:pt x="14288" y="267652"/>
                  </a:lnTo>
                  <a:cubicBezTo>
                    <a:pt x="94297" y="196215"/>
                    <a:pt x="163830" y="112395"/>
                    <a:pt x="218122" y="19050"/>
                  </a:cubicBezTo>
                  <a:lnTo>
                    <a:pt x="218122" y="0"/>
                  </a:lnTo>
                  <a:close/>
                </a:path>
              </a:pathLst>
            </a:custGeom>
            <a:solidFill>
              <a:srgbClr val="658DC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="" xmlns:a16="http://schemas.microsoft.com/office/drawing/2014/main" id="{47F19F0C-21B2-4425-AFC3-7055A4AA25C8}"/>
                </a:ext>
              </a:extLst>
            </p:cNvPr>
            <p:cNvSpPr/>
            <p:nvPr/>
          </p:nvSpPr>
          <p:spPr>
            <a:xfrm>
              <a:off x="9762226" y="6215379"/>
              <a:ext cx="80962" cy="95250"/>
            </a:xfrm>
            <a:custGeom>
              <a:avLst/>
              <a:gdLst>
                <a:gd name="connsiteX0" fmla="*/ 0 w 80962"/>
                <a:gd name="connsiteY0" fmla="*/ 95250 h 95250"/>
                <a:gd name="connsiteX1" fmla="*/ 13335 w 80962"/>
                <a:gd name="connsiteY1" fmla="*/ 95250 h 95250"/>
                <a:gd name="connsiteX2" fmla="*/ 80963 w 80962"/>
                <a:gd name="connsiteY2" fmla="*/ 16192 h 95250"/>
                <a:gd name="connsiteX3" fmla="*/ 80963 w 80962"/>
                <a:gd name="connsiteY3" fmla="*/ 0 h 95250"/>
                <a:gd name="connsiteX4" fmla="*/ 0 w 80962"/>
                <a:gd name="connsiteY4" fmla="*/ 9525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962" h="95250">
                  <a:moveTo>
                    <a:pt x="0" y="95250"/>
                  </a:moveTo>
                  <a:lnTo>
                    <a:pt x="13335" y="95250"/>
                  </a:lnTo>
                  <a:cubicBezTo>
                    <a:pt x="37147" y="69533"/>
                    <a:pt x="59055" y="43815"/>
                    <a:pt x="80963" y="16192"/>
                  </a:cubicBezTo>
                  <a:lnTo>
                    <a:pt x="80963" y="0"/>
                  </a:lnTo>
                  <a:cubicBezTo>
                    <a:pt x="55245" y="33338"/>
                    <a:pt x="28575" y="64770"/>
                    <a:pt x="0" y="95250"/>
                  </a:cubicBezTo>
                  <a:close/>
                </a:path>
              </a:pathLst>
            </a:custGeom>
            <a:solidFill>
              <a:srgbClr val="658DC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="" xmlns:a16="http://schemas.microsoft.com/office/drawing/2014/main" id="{013E369A-A5D4-445C-9365-B77B3E9D9A47}"/>
                </a:ext>
              </a:extLst>
            </p:cNvPr>
            <p:cNvSpPr/>
            <p:nvPr/>
          </p:nvSpPr>
          <p:spPr>
            <a:xfrm>
              <a:off x="7666726" y="4253229"/>
              <a:ext cx="2175509" cy="2057400"/>
            </a:xfrm>
            <a:custGeom>
              <a:avLst/>
              <a:gdLst>
                <a:gd name="connsiteX0" fmla="*/ 256223 w 2175509"/>
                <a:gd name="connsiteY0" fmla="*/ 2057400 h 2057400"/>
                <a:gd name="connsiteX1" fmla="*/ 9525 w 2175509"/>
                <a:gd name="connsiteY1" fmla="*/ 1299210 h 2057400"/>
                <a:gd name="connsiteX2" fmla="*/ 1299210 w 2175509"/>
                <a:gd name="connsiteY2" fmla="*/ 9525 h 2057400"/>
                <a:gd name="connsiteX3" fmla="*/ 2175510 w 2175509"/>
                <a:gd name="connsiteY3" fmla="*/ 354330 h 2057400"/>
                <a:gd name="connsiteX4" fmla="*/ 2175510 w 2175509"/>
                <a:gd name="connsiteY4" fmla="*/ 340995 h 2057400"/>
                <a:gd name="connsiteX5" fmla="*/ 1299210 w 2175509"/>
                <a:gd name="connsiteY5" fmla="*/ 0 h 2057400"/>
                <a:gd name="connsiteX6" fmla="*/ 0 w 2175509"/>
                <a:gd name="connsiteY6" fmla="*/ 1299210 h 2057400"/>
                <a:gd name="connsiteX7" fmla="*/ 244793 w 2175509"/>
                <a:gd name="connsiteY7" fmla="*/ 2056448 h 2057400"/>
                <a:gd name="connsiteX8" fmla="*/ 256223 w 2175509"/>
                <a:gd name="connsiteY8" fmla="*/ 2056448 h 205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5509" h="2057400">
                  <a:moveTo>
                    <a:pt x="256223" y="2057400"/>
                  </a:moveTo>
                  <a:cubicBezTo>
                    <a:pt x="100965" y="1844040"/>
                    <a:pt x="9525" y="1582103"/>
                    <a:pt x="9525" y="1299210"/>
                  </a:cubicBezTo>
                  <a:cubicBezTo>
                    <a:pt x="9525" y="588645"/>
                    <a:pt x="588645" y="9525"/>
                    <a:pt x="1299210" y="9525"/>
                  </a:cubicBezTo>
                  <a:cubicBezTo>
                    <a:pt x="1637348" y="9525"/>
                    <a:pt x="1945005" y="140018"/>
                    <a:pt x="2175510" y="354330"/>
                  </a:cubicBezTo>
                  <a:lnTo>
                    <a:pt x="2175510" y="340995"/>
                  </a:lnTo>
                  <a:cubicBezTo>
                    <a:pt x="1945005" y="129540"/>
                    <a:pt x="1637348" y="0"/>
                    <a:pt x="1299210" y="0"/>
                  </a:cubicBezTo>
                  <a:cubicBezTo>
                    <a:pt x="582930" y="0"/>
                    <a:pt x="0" y="582930"/>
                    <a:pt x="0" y="1299210"/>
                  </a:cubicBezTo>
                  <a:cubicBezTo>
                    <a:pt x="0" y="1582103"/>
                    <a:pt x="90488" y="1843088"/>
                    <a:pt x="244793" y="2056448"/>
                  </a:cubicBezTo>
                  <a:lnTo>
                    <a:pt x="256223" y="2056448"/>
                  </a:lnTo>
                  <a:close/>
                </a:path>
              </a:pathLst>
            </a:custGeom>
            <a:solidFill>
              <a:srgbClr val="658DC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="" xmlns:a16="http://schemas.microsoft.com/office/drawing/2014/main" id="{7BAAD395-5C42-43BF-8C77-832124110DCE}"/>
                </a:ext>
              </a:extLst>
            </p:cNvPr>
            <p:cNvSpPr/>
            <p:nvPr/>
          </p:nvSpPr>
          <p:spPr>
            <a:xfrm>
              <a:off x="7761976" y="4348479"/>
              <a:ext cx="2080259" cy="1961197"/>
            </a:xfrm>
            <a:custGeom>
              <a:avLst/>
              <a:gdLst>
                <a:gd name="connsiteX0" fmla="*/ 1203960 w 2080259"/>
                <a:gd name="connsiteY0" fmla="*/ 0 h 1961197"/>
                <a:gd name="connsiteX1" fmla="*/ 0 w 2080259"/>
                <a:gd name="connsiteY1" fmla="*/ 1203960 h 1961197"/>
                <a:gd name="connsiteX2" fmla="*/ 268605 w 2080259"/>
                <a:gd name="connsiteY2" fmla="*/ 1961198 h 1961197"/>
                <a:gd name="connsiteX3" fmla="*/ 280988 w 2080259"/>
                <a:gd name="connsiteY3" fmla="*/ 1961198 h 1961197"/>
                <a:gd name="connsiteX4" fmla="*/ 9525 w 2080259"/>
                <a:gd name="connsiteY4" fmla="*/ 1203960 h 1961197"/>
                <a:gd name="connsiteX5" fmla="*/ 1203960 w 2080259"/>
                <a:gd name="connsiteY5" fmla="*/ 9525 h 1961197"/>
                <a:gd name="connsiteX6" fmla="*/ 2080260 w 2080259"/>
                <a:gd name="connsiteY6" fmla="*/ 393383 h 1961197"/>
                <a:gd name="connsiteX7" fmla="*/ 2080260 w 2080259"/>
                <a:gd name="connsiteY7" fmla="*/ 379095 h 1961197"/>
                <a:gd name="connsiteX8" fmla="*/ 1203960 w 2080259"/>
                <a:gd name="connsiteY8" fmla="*/ 0 h 196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80259" h="1961197">
                  <a:moveTo>
                    <a:pt x="1203960" y="0"/>
                  </a:moveTo>
                  <a:cubicBezTo>
                    <a:pt x="540068" y="0"/>
                    <a:pt x="0" y="540068"/>
                    <a:pt x="0" y="1203960"/>
                  </a:cubicBezTo>
                  <a:cubicBezTo>
                    <a:pt x="0" y="1490663"/>
                    <a:pt x="100965" y="1754505"/>
                    <a:pt x="268605" y="1961198"/>
                  </a:cubicBezTo>
                  <a:lnTo>
                    <a:pt x="280988" y="1961198"/>
                  </a:lnTo>
                  <a:cubicBezTo>
                    <a:pt x="111443" y="1755458"/>
                    <a:pt x="9525" y="1491615"/>
                    <a:pt x="9525" y="1203960"/>
                  </a:cubicBezTo>
                  <a:cubicBezTo>
                    <a:pt x="9525" y="545783"/>
                    <a:pt x="545783" y="9525"/>
                    <a:pt x="1203960" y="9525"/>
                  </a:cubicBezTo>
                  <a:cubicBezTo>
                    <a:pt x="1549718" y="9525"/>
                    <a:pt x="1862138" y="157163"/>
                    <a:pt x="2080260" y="393383"/>
                  </a:cubicBezTo>
                  <a:lnTo>
                    <a:pt x="2080260" y="379095"/>
                  </a:lnTo>
                  <a:cubicBezTo>
                    <a:pt x="1861185" y="145733"/>
                    <a:pt x="1549718" y="0"/>
                    <a:pt x="1203960" y="0"/>
                  </a:cubicBezTo>
                  <a:close/>
                </a:path>
              </a:pathLst>
            </a:custGeom>
            <a:solidFill>
              <a:srgbClr val="658DC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="" xmlns:a16="http://schemas.microsoft.com/office/drawing/2014/main" id="{99414F67-E8F0-4AE2-9B0F-C6AB67120354}"/>
                </a:ext>
              </a:extLst>
            </p:cNvPr>
            <p:cNvSpPr/>
            <p:nvPr/>
          </p:nvSpPr>
          <p:spPr>
            <a:xfrm>
              <a:off x="7857226" y="4443729"/>
              <a:ext cx="1985009" cy="1865947"/>
            </a:xfrm>
            <a:custGeom>
              <a:avLst/>
              <a:gdLst>
                <a:gd name="connsiteX0" fmla="*/ 1108710 w 1985009"/>
                <a:gd name="connsiteY0" fmla="*/ 0 h 1865947"/>
                <a:gd name="connsiteX1" fmla="*/ 0 w 1985009"/>
                <a:gd name="connsiteY1" fmla="*/ 1108710 h 1865947"/>
                <a:gd name="connsiteX2" fmla="*/ 300038 w 1985009"/>
                <a:gd name="connsiteY2" fmla="*/ 1865948 h 1865947"/>
                <a:gd name="connsiteX3" fmla="*/ 313373 w 1985009"/>
                <a:gd name="connsiteY3" fmla="*/ 1865948 h 1865947"/>
                <a:gd name="connsiteX4" fmla="*/ 9525 w 1985009"/>
                <a:gd name="connsiteY4" fmla="*/ 1108710 h 1865947"/>
                <a:gd name="connsiteX5" fmla="*/ 1108710 w 1985009"/>
                <a:gd name="connsiteY5" fmla="*/ 9525 h 1865947"/>
                <a:gd name="connsiteX6" fmla="*/ 1985010 w 1985009"/>
                <a:gd name="connsiteY6" fmla="*/ 445770 h 1865947"/>
                <a:gd name="connsiteX7" fmla="*/ 1985010 w 1985009"/>
                <a:gd name="connsiteY7" fmla="*/ 430530 h 1865947"/>
                <a:gd name="connsiteX8" fmla="*/ 1108710 w 1985009"/>
                <a:gd name="connsiteY8" fmla="*/ 0 h 1865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5009" h="1865947">
                  <a:moveTo>
                    <a:pt x="1108710" y="0"/>
                  </a:moveTo>
                  <a:cubicBezTo>
                    <a:pt x="497205" y="0"/>
                    <a:pt x="0" y="497205"/>
                    <a:pt x="0" y="1108710"/>
                  </a:cubicBezTo>
                  <a:cubicBezTo>
                    <a:pt x="0" y="1401128"/>
                    <a:pt x="114300" y="1667828"/>
                    <a:pt x="300038" y="1865948"/>
                  </a:cubicBezTo>
                  <a:lnTo>
                    <a:pt x="313373" y="1865948"/>
                  </a:lnTo>
                  <a:cubicBezTo>
                    <a:pt x="124777" y="1669733"/>
                    <a:pt x="9525" y="1402080"/>
                    <a:pt x="9525" y="1108710"/>
                  </a:cubicBezTo>
                  <a:cubicBezTo>
                    <a:pt x="9525" y="502920"/>
                    <a:pt x="502920" y="9525"/>
                    <a:pt x="1108710" y="9525"/>
                  </a:cubicBezTo>
                  <a:cubicBezTo>
                    <a:pt x="1465898" y="9525"/>
                    <a:pt x="1784033" y="180975"/>
                    <a:pt x="1985010" y="445770"/>
                  </a:cubicBezTo>
                  <a:lnTo>
                    <a:pt x="1985010" y="430530"/>
                  </a:lnTo>
                  <a:cubicBezTo>
                    <a:pt x="1782128" y="168593"/>
                    <a:pt x="1464945" y="0"/>
                    <a:pt x="1108710" y="0"/>
                  </a:cubicBezTo>
                  <a:close/>
                </a:path>
              </a:pathLst>
            </a:custGeom>
            <a:solidFill>
              <a:srgbClr val="658DC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="" xmlns:a16="http://schemas.microsoft.com/office/drawing/2014/main" id="{BEFF662F-2D03-4B84-BA40-7B8B63A6FFB5}"/>
                </a:ext>
              </a:extLst>
            </p:cNvPr>
            <p:cNvSpPr/>
            <p:nvPr/>
          </p:nvSpPr>
          <p:spPr>
            <a:xfrm>
              <a:off x="8238226" y="4824729"/>
              <a:ext cx="1455420" cy="1455420"/>
            </a:xfrm>
            <a:custGeom>
              <a:avLst/>
              <a:gdLst>
                <a:gd name="connsiteX0" fmla="*/ 727710 w 1455420"/>
                <a:gd name="connsiteY0" fmla="*/ 0 h 1455420"/>
                <a:gd name="connsiteX1" fmla="*/ 0 w 1455420"/>
                <a:gd name="connsiteY1" fmla="*/ 727710 h 1455420"/>
                <a:gd name="connsiteX2" fmla="*/ 727710 w 1455420"/>
                <a:gd name="connsiteY2" fmla="*/ 1455420 h 1455420"/>
                <a:gd name="connsiteX3" fmla="*/ 1455420 w 1455420"/>
                <a:gd name="connsiteY3" fmla="*/ 727710 h 1455420"/>
                <a:gd name="connsiteX4" fmla="*/ 727710 w 1455420"/>
                <a:gd name="connsiteY4" fmla="*/ 0 h 1455420"/>
                <a:gd name="connsiteX5" fmla="*/ 727710 w 1455420"/>
                <a:gd name="connsiteY5" fmla="*/ 1446848 h 1455420"/>
                <a:gd name="connsiteX6" fmla="*/ 9525 w 1455420"/>
                <a:gd name="connsiteY6" fmla="*/ 727710 h 1455420"/>
                <a:gd name="connsiteX7" fmla="*/ 727710 w 1455420"/>
                <a:gd name="connsiteY7" fmla="*/ 9525 h 1455420"/>
                <a:gd name="connsiteX8" fmla="*/ 1445895 w 1455420"/>
                <a:gd name="connsiteY8" fmla="*/ 727710 h 1455420"/>
                <a:gd name="connsiteX9" fmla="*/ 727710 w 1455420"/>
                <a:gd name="connsiteY9" fmla="*/ 1446848 h 145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420" h="1455420">
                  <a:moveTo>
                    <a:pt x="727710" y="0"/>
                  </a:moveTo>
                  <a:cubicBezTo>
                    <a:pt x="326708" y="0"/>
                    <a:pt x="0" y="326708"/>
                    <a:pt x="0" y="727710"/>
                  </a:cubicBezTo>
                  <a:cubicBezTo>
                    <a:pt x="0" y="1128713"/>
                    <a:pt x="326708" y="1455420"/>
                    <a:pt x="727710" y="1455420"/>
                  </a:cubicBezTo>
                  <a:cubicBezTo>
                    <a:pt x="1128713" y="1455420"/>
                    <a:pt x="1455420" y="1128713"/>
                    <a:pt x="1455420" y="727710"/>
                  </a:cubicBezTo>
                  <a:cubicBezTo>
                    <a:pt x="1455420" y="326708"/>
                    <a:pt x="1129665" y="0"/>
                    <a:pt x="727710" y="0"/>
                  </a:cubicBezTo>
                  <a:close/>
                  <a:moveTo>
                    <a:pt x="727710" y="1446848"/>
                  </a:moveTo>
                  <a:cubicBezTo>
                    <a:pt x="331470" y="1446848"/>
                    <a:pt x="9525" y="1123950"/>
                    <a:pt x="9525" y="727710"/>
                  </a:cubicBezTo>
                  <a:cubicBezTo>
                    <a:pt x="9525" y="331470"/>
                    <a:pt x="331470" y="9525"/>
                    <a:pt x="727710" y="9525"/>
                  </a:cubicBezTo>
                  <a:cubicBezTo>
                    <a:pt x="1123950" y="9525"/>
                    <a:pt x="1445895" y="331470"/>
                    <a:pt x="1445895" y="727710"/>
                  </a:cubicBezTo>
                  <a:cubicBezTo>
                    <a:pt x="1445895" y="1123950"/>
                    <a:pt x="1123950" y="1446848"/>
                    <a:pt x="727710" y="1446848"/>
                  </a:cubicBezTo>
                  <a:close/>
                </a:path>
              </a:pathLst>
            </a:custGeom>
            <a:solidFill>
              <a:srgbClr val="658DC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="" xmlns:a16="http://schemas.microsoft.com/office/drawing/2014/main" id="{74E49B27-3DCA-40C7-BDCB-DFE07AE89910}"/>
                </a:ext>
              </a:extLst>
            </p:cNvPr>
            <p:cNvSpPr/>
            <p:nvPr/>
          </p:nvSpPr>
          <p:spPr>
            <a:xfrm>
              <a:off x="9466951" y="5794374"/>
              <a:ext cx="375284" cy="516254"/>
            </a:xfrm>
            <a:custGeom>
              <a:avLst/>
              <a:gdLst>
                <a:gd name="connsiteX0" fmla="*/ 375285 w 375284"/>
                <a:gd name="connsiteY0" fmla="*/ 33338 h 516254"/>
                <a:gd name="connsiteX1" fmla="*/ 375285 w 375284"/>
                <a:gd name="connsiteY1" fmla="*/ 0 h 516254"/>
                <a:gd name="connsiteX2" fmla="*/ 0 w 375284"/>
                <a:gd name="connsiteY2" fmla="*/ 516255 h 516254"/>
                <a:gd name="connsiteX3" fmla="*/ 17145 w 375284"/>
                <a:gd name="connsiteY3" fmla="*/ 516255 h 516254"/>
                <a:gd name="connsiteX4" fmla="*/ 375285 w 375284"/>
                <a:gd name="connsiteY4" fmla="*/ 33338 h 516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284" h="516254">
                  <a:moveTo>
                    <a:pt x="375285" y="33338"/>
                  </a:moveTo>
                  <a:lnTo>
                    <a:pt x="375285" y="0"/>
                  </a:lnTo>
                  <a:cubicBezTo>
                    <a:pt x="316230" y="214313"/>
                    <a:pt x="180975" y="396240"/>
                    <a:pt x="0" y="516255"/>
                  </a:cubicBezTo>
                  <a:lnTo>
                    <a:pt x="17145" y="516255"/>
                  </a:lnTo>
                  <a:cubicBezTo>
                    <a:pt x="185738" y="401002"/>
                    <a:pt x="313372" y="231458"/>
                    <a:pt x="375285" y="33338"/>
                  </a:cubicBezTo>
                  <a:close/>
                </a:path>
              </a:pathLst>
            </a:custGeom>
            <a:solidFill>
              <a:srgbClr val="658DC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</p:grpSp>
      <p:sp>
        <p:nvSpPr>
          <p:cNvPr id="40" name="Marcador de número de diapositiva 5">
            <a:extLst>
              <a:ext uri="{FF2B5EF4-FFF2-40B4-BE49-F238E27FC236}">
                <a16:creationId xmlns="" xmlns:a16="http://schemas.microsoft.com/office/drawing/2014/main" id="{6D6374B8-3E2E-49FD-8128-ED923773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1120" y="6187238"/>
            <a:ext cx="677603" cy="365125"/>
          </a:xfrm>
        </p:spPr>
        <p:txBody>
          <a:bodyPr/>
          <a:lstStyle>
            <a:lvl1pPr algn="ctr">
              <a:defRPr sz="13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EB012DBF-A6B7-43E4-BADB-9CFD726AABE5}" type="slidenum">
              <a:rPr lang="es-AR" smtClean="0"/>
              <a:pPr/>
              <a:t>‹#›</a:t>
            </a:fld>
            <a:endParaRPr lang="es-AR" dirty="0"/>
          </a:p>
        </p:txBody>
      </p:sp>
      <p:sp>
        <p:nvSpPr>
          <p:cNvPr id="41" name="Forma libre: forma 40">
            <a:extLst>
              <a:ext uri="{FF2B5EF4-FFF2-40B4-BE49-F238E27FC236}">
                <a16:creationId xmlns="" xmlns:a16="http://schemas.microsoft.com/office/drawing/2014/main" id="{BF6DC99E-BBE7-4276-B30F-08BEB779A9DE}"/>
              </a:ext>
            </a:extLst>
          </p:cNvPr>
          <p:cNvSpPr/>
          <p:nvPr userDrawn="1"/>
        </p:nvSpPr>
        <p:spPr>
          <a:xfrm>
            <a:off x="0" y="1876742"/>
            <a:ext cx="12192000" cy="3104515"/>
          </a:xfrm>
          <a:custGeom>
            <a:avLst/>
            <a:gdLst>
              <a:gd name="connsiteX0" fmla="*/ 0 w 12192000"/>
              <a:gd name="connsiteY0" fmla="*/ 0 h 3104515"/>
              <a:gd name="connsiteX1" fmla="*/ 12192000 w 12192000"/>
              <a:gd name="connsiteY1" fmla="*/ 0 h 3104515"/>
              <a:gd name="connsiteX2" fmla="*/ 12192000 w 12192000"/>
              <a:gd name="connsiteY2" fmla="*/ 3104515 h 3104515"/>
              <a:gd name="connsiteX3" fmla="*/ 0 w 12192000"/>
              <a:gd name="connsiteY3" fmla="*/ 3104515 h 3104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104515">
                <a:moveTo>
                  <a:pt x="0" y="0"/>
                </a:moveTo>
                <a:lnTo>
                  <a:pt x="12192000" y="0"/>
                </a:lnTo>
                <a:lnTo>
                  <a:pt x="12192000" y="3104515"/>
                </a:lnTo>
                <a:lnTo>
                  <a:pt x="0" y="3104515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s-AR" dirty="0"/>
          </a:p>
        </p:txBody>
      </p:sp>
      <p:sp>
        <p:nvSpPr>
          <p:cNvPr id="42" name="Marcador de posición de imagen 2">
            <a:extLst>
              <a:ext uri="{FF2B5EF4-FFF2-40B4-BE49-F238E27FC236}">
                <a16:creationId xmlns="" xmlns:a16="http://schemas.microsoft.com/office/drawing/2014/main" id="{BD67F047-1568-4871-A06B-33DCD98A0A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8500" y="1662113"/>
            <a:ext cx="6342063" cy="41465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329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ing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áfico 127">
            <a:extLst>
              <a:ext uri="{FF2B5EF4-FFF2-40B4-BE49-F238E27FC236}">
                <a16:creationId xmlns="" xmlns:a16="http://schemas.microsoft.com/office/drawing/2014/main" id="{86A81682-B912-431D-B5D6-912837D91CEE}"/>
              </a:ext>
            </a:extLst>
          </p:cNvPr>
          <p:cNvSpPr/>
          <p:nvPr userDrawn="1"/>
        </p:nvSpPr>
        <p:spPr>
          <a:xfrm>
            <a:off x="6105975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s-AR" dirty="0"/>
          </a:p>
        </p:txBody>
      </p:sp>
      <p:sp>
        <p:nvSpPr>
          <p:cNvPr id="11" name="Forma libre: forma 10">
            <a:extLst>
              <a:ext uri="{FF2B5EF4-FFF2-40B4-BE49-F238E27FC236}">
                <a16:creationId xmlns="" xmlns:a16="http://schemas.microsoft.com/office/drawing/2014/main" id="{9B804098-4A56-4576-9231-379387A522E1}"/>
              </a:ext>
            </a:extLst>
          </p:cNvPr>
          <p:cNvSpPr/>
          <p:nvPr userDrawn="1"/>
        </p:nvSpPr>
        <p:spPr>
          <a:xfrm>
            <a:off x="11311255" y="6056630"/>
            <a:ext cx="593090" cy="593090"/>
          </a:xfrm>
          <a:custGeom>
            <a:avLst/>
            <a:gdLst>
              <a:gd name="connsiteX0" fmla="*/ 593090 w 593090"/>
              <a:gd name="connsiteY0" fmla="*/ 296545 h 593090"/>
              <a:gd name="connsiteX1" fmla="*/ 296545 w 593090"/>
              <a:gd name="connsiteY1" fmla="*/ 593090 h 593090"/>
              <a:gd name="connsiteX2" fmla="*/ 0 w 593090"/>
              <a:gd name="connsiteY2" fmla="*/ 296545 h 593090"/>
              <a:gd name="connsiteX3" fmla="*/ 296545 w 593090"/>
              <a:gd name="connsiteY3" fmla="*/ 0 h 593090"/>
              <a:gd name="connsiteX4" fmla="*/ 593090 w 593090"/>
              <a:gd name="connsiteY4" fmla="*/ 296545 h 59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090" h="593090">
                <a:moveTo>
                  <a:pt x="593090" y="296545"/>
                </a:moveTo>
                <a:cubicBezTo>
                  <a:pt x="593090" y="460322"/>
                  <a:pt x="460322" y="593090"/>
                  <a:pt x="296545" y="593090"/>
                </a:cubicBezTo>
                <a:cubicBezTo>
                  <a:pt x="132767" y="593090"/>
                  <a:pt x="0" y="460322"/>
                  <a:pt x="0" y="296545"/>
                </a:cubicBezTo>
                <a:cubicBezTo>
                  <a:pt x="0" y="132768"/>
                  <a:pt x="132768" y="0"/>
                  <a:pt x="296545" y="0"/>
                </a:cubicBezTo>
                <a:cubicBezTo>
                  <a:pt x="460323" y="0"/>
                  <a:pt x="593090" y="132768"/>
                  <a:pt x="593090" y="296545"/>
                </a:cubicBezTo>
                <a:close/>
              </a:path>
            </a:pathLst>
          </a:custGeom>
          <a:solidFill>
            <a:schemeClr val="bg2"/>
          </a:solidFill>
          <a:ln w="6350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AR" dirty="0"/>
          </a:p>
        </p:txBody>
      </p:sp>
      <p:grpSp>
        <p:nvGrpSpPr>
          <p:cNvPr id="12" name="Grupo 11">
            <a:extLst>
              <a:ext uri="{FF2B5EF4-FFF2-40B4-BE49-F238E27FC236}">
                <a16:creationId xmlns="" xmlns:a16="http://schemas.microsoft.com/office/drawing/2014/main" id="{7AB3C137-23FE-4545-9FC9-6EF35985DEA5}"/>
              </a:ext>
            </a:extLst>
          </p:cNvPr>
          <p:cNvGrpSpPr/>
          <p:nvPr userDrawn="1"/>
        </p:nvGrpSpPr>
        <p:grpSpPr>
          <a:xfrm>
            <a:off x="9841865" y="400050"/>
            <a:ext cx="2062479" cy="503554"/>
            <a:chOff x="9841865" y="400050"/>
            <a:chExt cx="2062479" cy="503554"/>
          </a:xfrm>
          <a:solidFill>
            <a:schemeClr val="bg1"/>
          </a:solidFill>
        </p:grpSpPr>
        <p:sp>
          <p:nvSpPr>
            <p:cNvPr id="13" name="Forma libre: forma 12">
              <a:extLst>
                <a:ext uri="{FF2B5EF4-FFF2-40B4-BE49-F238E27FC236}">
                  <a16:creationId xmlns="" xmlns:a16="http://schemas.microsoft.com/office/drawing/2014/main" id="{BEF5800C-AF82-4FE3-B88F-12202B0B884D}"/>
                </a:ext>
              </a:extLst>
            </p:cNvPr>
            <p:cNvSpPr/>
            <p:nvPr/>
          </p:nvSpPr>
          <p:spPr>
            <a:xfrm>
              <a:off x="9841865" y="75628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="" xmlns:a16="http://schemas.microsoft.com/office/drawing/2014/main" id="{F872CA87-5A1C-4119-AD0F-4D312F1664B1}"/>
                </a:ext>
              </a:extLst>
            </p:cNvPr>
            <p:cNvSpPr/>
            <p:nvPr/>
          </p:nvSpPr>
          <p:spPr>
            <a:xfrm>
              <a:off x="10028555" y="5778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="" xmlns:a16="http://schemas.microsoft.com/office/drawing/2014/main" id="{0E00F597-1AB9-444A-8C80-5D619E1400E9}"/>
                </a:ext>
              </a:extLst>
            </p:cNvPr>
            <p:cNvSpPr/>
            <p:nvPr/>
          </p:nvSpPr>
          <p:spPr>
            <a:xfrm>
              <a:off x="10215245" y="4000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2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2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="" xmlns:a16="http://schemas.microsoft.com/office/drawing/2014/main" id="{BDE7097A-3C16-4FF1-BE2E-1488F9973178}"/>
                </a:ext>
              </a:extLst>
            </p:cNvPr>
            <p:cNvSpPr/>
            <p:nvPr/>
          </p:nvSpPr>
          <p:spPr>
            <a:xfrm>
              <a:off x="10227310" y="75628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1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2" y="147320"/>
                    <a:pt x="73660" y="147320"/>
                  </a:cubicBezTo>
                  <a:cubicBezTo>
                    <a:pt x="32979" y="147320"/>
                    <a:pt x="1" y="114341"/>
                    <a:pt x="1" y="73660"/>
                  </a:cubicBezTo>
                  <a:cubicBezTo>
                    <a:pt x="1" y="32979"/>
                    <a:pt x="32979" y="0"/>
                    <a:pt x="73660" y="0"/>
                  </a:cubicBezTo>
                  <a:cubicBezTo>
                    <a:pt x="114342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="" xmlns:a16="http://schemas.microsoft.com/office/drawing/2014/main" id="{CD862D80-5F4E-4683-9CDD-4842A4098D02}"/>
                </a:ext>
              </a:extLst>
            </p:cNvPr>
            <p:cNvSpPr/>
            <p:nvPr/>
          </p:nvSpPr>
          <p:spPr>
            <a:xfrm>
              <a:off x="10414000" y="5778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="" xmlns:a16="http://schemas.microsoft.com/office/drawing/2014/main" id="{D8306C11-D084-4A73-A8CD-8570E1F38703}"/>
                </a:ext>
              </a:extLst>
            </p:cNvPr>
            <p:cNvSpPr/>
            <p:nvPr/>
          </p:nvSpPr>
          <p:spPr>
            <a:xfrm>
              <a:off x="10600690" y="4000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="" xmlns:a16="http://schemas.microsoft.com/office/drawing/2014/main" id="{EE57BD2E-BC78-4346-BAA6-5D240B598A93}"/>
                </a:ext>
              </a:extLst>
            </p:cNvPr>
            <p:cNvSpPr/>
            <p:nvPr/>
          </p:nvSpPr>
          <p:spPr>
            <a:xfrm>
              <a:off x="10613390" y="75628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="" xmlns:a16="http://schemas.microsoft.com/office/drawing/2014/main" id="{F9BB4BB7-EF17-4C52-9779-47FE054EA81D}"/>
                </a:ext>
              </a:extLst>
            </p:cNvPr>
            <p:cNvSpPr/>
            <p:nvPr/>
          </p:nvSpPr>
          <p:spPr>
            <a:xfrm>
              <a:off x="10799445" y="5778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2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2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="" xmlns:a16="http://schemas.microsoft.com/office/drawing/2014/main" id="{462D4B19-7018-4986-91D2-F52741723569}"/>
                </a:ext>
              </a:extLst>
            </p:cNvPr>
            <p:cNvSpPr/>
            <p:nvPr/>
          </p:nvSpPr>
          <p:spPr>
            <a:xfrm>
              <a:off x="10986135" y="4000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1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2" y="147320"/>
                    <a:pt x="73660" y="147320"/>
                  </a:cubicBezTo>
                  <a:cubicBezTo>
                    <a:pt x="32979" y="147320"/>
                    <a:pt x="1" y="114341"/>
                    <a:pt x="1" y="73660"/>
                  </a:cubicBezTo>
                  <a:cubicBezTo>
                    <a:pt x="1" y="32979"/>
                    <a:pt x="32979" y="0"/>
                    <a:pt x="73660" y="0"/>
                  </a:cubicBezTo>
                  <a:cubicBezTo>
                    <a:pt x="114342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="" xmlns:a16="http://schemas.microsoft.com/office/drawing/2014/main" id="{71EEA79C-DD43-4F47-82F5-355ED62A3943}"/>
                </a:ext>
              </a:extLst>
            </p:cNvPr>
            <p:cNvSpPr/>
            <p:nvPr/>
          </p:nvSpPr>
          <p:spPr>
            <a:xfrm>
              <a:off x="10998835" y="75628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1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2" y="147320"/>
                    <a:pt x="73660" y="147320"/>
                  </a:cubicBezTo>
                  <a:cubicBezTo>
                    <a:pt x="32979" y="147320"/>
                    <a:pt x="1" y="114341"/>
                    <a:pt x="1" y="73660"/>
                  </a:cubicBezTo>
                  <a:cubicBezTo>
                    <a:pt x="1" y="32979"/>
                    <a:pt x="32979" y="0"/>
                    <a:pt x="73660" y="0"/>
                  </a:cubicBezTo>
                  <a:cubicBezTo>
                    <a:pt x="114342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="" xmlns:a16="http://schemas.microsoft.com/office/drawing/2014/main" id="{371118BD-FBDD-4298-B214-6A9A16B7BDC5}"/>
                </a:ext>
              </a:extLst>
            </p:cNvPr>
            <p:cNvSpPr/>
            <p:nvPr/>
          </p:nvSpPr>
          <p:spPr>
            <a:xfrm>
              <a:off x="11184890" y="5778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="" xmlns:a16="http://schemas.microsoft.com/office/drawing/2014/main" id="{67A84FD2-2D0C-4E62-AD5B-A5462341A2BC}"/>
                </a:ext>
              </a:extLst>
            </p:cNvPr>
            <p:cNvSpPr/>
            <p:nvPr/>
          </p:nvSpPr>
          <p:spPr>
            <a:xfrm>
              <a:off x="11371580" y="4000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="" xmlns:a16="http://schemas.microsoft.com/office/drawing/2014/main" id="{F4204B61-4F02-4073-B280-74EB96609F02}"/>
                </a:ext>
              </a:extLst>
            </p:cNvPr>
            <p:cNvSpPr/>
            <p:nvPr/>
          </p:nvSpPr>
          <p:spPr>
            <a:xfrm>
              <a:off x="11384280" y="75628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="" xmlns:a16="http://schemas.microsoft.com/office/drawing/2014/main" id="{C875317C-087D-46D2-9EC8-D0ADE6F6FAAE}"/>
                </a:ext>
              </a:extLst>
            </p:cNvPr>
            <p:cNvSpPr/>
            <p:nvPr/>
          </p:nvSpPr>
          <p:spPr>
            <a:xfrm>
              <a:off x="11570970" y="5778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2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2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="" xmlns:a16="http://schemas.microsoft.com/office/drawing/2014/main" id="{6B620905-00A9-48A3-823B-283747C4AC64}"/>
                </a:ext>
              </a:extLst>
            </p:cNvPr>
            <p:cNvSpPr/>
            <p:nvPr/>
          </p:nvSpPr>
          <p:spPr>
            <a:xfrm>
              <a:off x="11757025" y="4000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</p:grpSp>
      <p:sp>
        <p:nvSpPr>
          <p:cNvPr id="28" name="Forma libre: forma 27">
            <a:extLst>
              <a:ext uri="{FF2B5EF4-FFF2-40B4-BE49-F238E27FC236}">
                <a16:creationId xmlns="" xmlns:a16="http://schemas.microsoft.com/office/drawing/2014/main" id="{C092E1B1-9FC7-439A-9F5A-DD554B4C8344}"/>
              </a:ext>
            </a:extLst>
          </p:cNvPr>
          <p:cNvSpPr/>
          <p:nvPr userDrawn="1"/>
        </p:nvSpPr>
        <p:spPr>
          <a:xfrm>
            <a:off x="0" y="245378"/>
            <a:ext cx="1245236" cy="119296"/>
          </a:xfrm>
          <a:custGeom>
            <a:avLst/>
            <a:gdLst>
              <a:gd name="connsiteX0" fmla="*/ 3364230 w 3364229"/>
              <a:gd name="connsiteY0" fmla="*/ 0 h 6350"/>
              <a:gd name="connsiteX1" fmla="*/ 0 w 3364229"/>
              <a:gd name="connsiteY1" fmla="*/ 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4229" h="6350">
                <a:moveTo>
                  <a:pt x="3364230" y="0"/>
                </a:moveTo>
                <a:lnTo>
                  <a:pt x="0" y="0"/>
                </a:lnTo>
              </a:path>
            </a:pathLst>
          </a:custGeom>
          <a:ln w="36000" cap="rnd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s-AR" dirty="0"/>
          </a:p>
        </p:txBody>
      </p:sp>
      <p:sp>
        <p:nvSpPr>
          <p:cNvPr id="29" name="Marcador de número de diapositiva 5">
            <a:extLst>
              <a:ext uri="{FF2B5EF4-FFF2-40B4-BE49-F238E27FC236}">
                <a16:creationId xmlns="" xmlns:a16="http://schemas.microsoft.com/office/drawing/2014/main" id="{A733625E-7FD5-4797-AD38-A41047058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1120" y="6187238"/>
            <a:ext cx="677603" cy="365125"/>
          </a:xfrm>
        </p:spPr>
        <p:txBody>
          <a:bodyPr/>
          <a:lstStyle>
            <a:lvl1pPr algn="ctr">
              <a:defRPr sz="13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EB012DBF-A6B7-43E4-BADB-9CFD726AABE5}" type="slidenum">
              <a:rPr lang="es-AR" smtClean="0"/>
              <a:pPr/>
              <a:t>‹#›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115117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a libre: forma 5">
            <a:extLst>
              <a:ext uri="{FF2B5EF4-FFF2-40B4-BE49-F238E27FC236}">
                <a16:creationId xmlns="" xmlns:a16="http://schemas.microsoft.com/office/drawing/2014/main" id="{06E37A1D-7D08-4B91-BA55-54FB12E9C72C}"/>
              </a:ext>
            </a:extLst>
          </p:cNvPr>
          <p:cNvSpPr/>
          <p:nvPr userDrawn="1"/>
        </p:nvSpPr>
        <p:spPr>
          <a:xfrm>
            <a:off x="0" y="5760720"/>
            <a:ext cx="1097280" cy="1097280"/>
          </a:xfrm>
          <a:custGeom>
            <a:avLst/>
            <a:gdLst>
              <a:gd name="connsiteX0" fmla="*/ 0 w 12192000"/>
              <a:gd name="connsiteY0" fmla="*/ 0 h 504825"/>
              <a:gd name="connsiteX1" fmla="*/ 12192000 w 12192000"/>
              <a:gd name="connsiteY1" fmla="*/ 0 h 504825"/>
              <a:gd name="connsiteX2" fmla="*/ 12192000 w 12192000"/>
              <a:gd name="connsiteY2" fmla="*/ 504825 h 504825"/>
              <a:gd name="connsiteX3" fmla="*/ 0 w 12192000"/>
              <a:gd name="connsiteY3" fmla="*/ 504825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4825">
                <a:moveTo>
                  <a:pt x="0" y="0"/>
                </a:moveTo>
                <a:lnTo>
                  <a:pt x="12192000" y="0"/>
                </a:lnTo>
                <a:lnTo>
                  <a:pt x="12192000" y="504825"/>
                </a:lnTo>
                <a:lnTo>
                  <a:pt x="0" y="504825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s-AR" dirty="0"/>
          </a:p>
        </p:txBody>
      </p:sp>
      <p:grpSp>
        <p:nvGrpSpPr>
          <p:cNvPr id="7" name="Gráfico 7">
            <a:extLst>
              <a:ext uri="{FF2B5EF4-FFF2-40B4-BE49-F238E27FC236}">
                <a16:creationId xmlns="" xmlns:a16="http://schemas.microsoft.com/office/drawing/2014/main" id="{F19B282C-4780-4BB5-9DB7-80FC8BCF9603}"/>
              </a:ext>
            </a:extLst>
          </p:cNvPr>
          <p:cNvGrpSpPr/>
          <p:nvPr userDrawn="1"/>
        </p:nvGrpSpPr>
        <p:grpSpPr>
          <a:xfrm>
            <a:off x="327660" y="285750"/>
            <a:ext cx="504190" cy="2062480"/>
            <a:chOff x="327660" y="285750"/>
            <a:chExt cx="504190" cy="2062480"/>
          </a:xfrm>
          <a:solidFill>
            <a:schemeClr val="accent1"/>
          </a:solidFill>
        </p:grpSpPr>
        <p:sp>
          <p:nvSpPr>
            <p:cNvPr id="8" name="Forma libre: forma 7">
              <a:extLst>
                <a:ext uri="{FF2B5EF4-FFF2-40B4-BE49-F238E27FC236}">
                  <a16:creationId xmlns="" xmlns:a16="http://schemas.microsoft.com/office/drawing/2014/main" id="{FBB5A41B-8456-4F70-878F-C9A9D8082E22}"/>
                </a:ext>
              </a:extLst>
            </p:cNvPr>
            <p:cNvSpPr/>
            <p:nvPr/>
          </p:nvSpPr>
          <p:spPr>
            <a:xfrm>
              <a:off x="327660" y="28575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="" xmlns:a16="http://schemas.microsoft.com/office/drawing/2014/main" id="{1DD573F2-FEAA-4615-95A4-6E884194B35E}"/>
                </a:ext>
              </a:extLst>
            </p:cNvPr>
            <p:cNvSpPr/>
            <p:nvPr/>
          </p:nvSpPr>
          <p:spPr>
            <a:xfrm>
              <a:off x="506095" y="471805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="" xmlns:a16="http://schemas.microsoft.com/office/drawing/2014/main" id="{53816565-5E1D-4A12-9376-959297CA4F2F}"/>
                </a:ext>
              </a:extLst>
            </p:cNvPr>
            <p:cNvSpPr/>
            <p:nvPr/>
          </p:nvSpPr>
          <p:spPr>
            <a:xfrm>
              <a:off x="684530" y="65849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="" xmlns:a16="http://schemas.microsoft.com/office/drawing/2014/main" id="{14756A2B-09FD-4554-A247-8B9E3B649318}"/>
                </a:ext>
              </a:extLst>
            </p:cNvPr>
            <p:cNvSpPr/>
            <p:nvPr/>
          </p:nvSpPr>
          <p:spPr>
            <a:xfrm>
              <a:off x="327660" y="67119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="" xmlns:a16="http://schemas.microsoft.com/office/drawing/2014/main" id="{AE9DE2EC-445A-4C38-BB9E-D33CE26CA941}"/>
                </a:ext>
              </a:extLst>
            </p:cNvPr>
            <p:cNvSpPr/>
            <p:nvPr/>
          </p:nvSpPr>
          <p:spPr>
            <a:xfrm>
              <a:off x="506095" y="85788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="" xmlns:a16="http://schemas.microsoft.com/office/drawing/2014/main" id="{7DA51659-763D-4071-BA95-2B3AFCACEC79}"/>
                </a:ext>
              </a:extLst>
            </p:cNvPr>
            <p:cNvSpPr/>
            <p:nvPr/>
          </p:nvSpPr>
          <p:spPr>
            <a:xfrm>
              <a:off x="684530" y="1043940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="" xmlns:a16="http://schemas.microsoft.com/office/drawing/2014/main" id="{2E6838AC-4E9A-4422-8E84-CFCCCEFE3527}"/>
                </a:ext>
              </a:extLst>
            </p:cNvPr>
            <p:cNvSpPr/>
            <p:nvPr/>
          </p:nvSpPr>
          <p:spPr>
            <a:xfrm>
              <a:off x="327660" y="1056640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="" xmlns:a16="http://schemas.microsoft.com/office/drawing/2014/main" id="{33EDE42D-5BAD-403F-B644-EDA3809ED56A}"/>
                </a:ext>
              </a:extLst>
            </p:cNvPr>
            <p:cNvSpPr/>
            <p:nvPr/>
          </p:nvSpPr>
          <p:spPr>
            <a:xfrm>
              <a:off x="506095" y="1243330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="" xmlns:a16="http://schemas.microsoft.com/office/drawing/2014/main" id="{B0470DDF-CB2B-4F3B-AED9-1AFEE780E362}"/>
                </a:ext>
              </a:extLst>
            </p:cNvPr>
            <p:cNvSpPr/>
            <p:nvPr/>
          </p:nvSpPr>
          <p:spPr>
            <a:xfrm>
              <a:off x="684530" y="142938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="" xmlns:a16="http://schemas.microsoft.com/office/drawing/2014/main" id="{3095F1F2-5CC2-4335-BE1B-73369C59513D}"/>
                </a:ext>
              </a:extLst>
            </p:cNvPr>
            <p:cNvSpPr/>
            <p:nvPr/>
          </p:nvSpPr>
          <p:spPr>
            <a:xfrm>
              <a:off x="327660" y="144208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="" xmlns:a16="http://schemas.microsoft.com/office/drawing/2014/main" id="{75D6EE58-134D-4A7E-9397-39EC74FA58E7}"/>
                </a:ext>
              </a:extLst>
            </p:cNvPr>
            <p:cNvSpPr/>
            <p:nvPr/>
          </p:nvSpPr>
          <p:spPr>
            <a:xfrm>
              <a:off x="506095" y="162877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="" xmlns:a16="http://schemas.microsoft.com/office/drawing/2014/main" id="{F96DCAFF-5F0A-44BB-827C-1079B463712F}"/>
                </a:ext>
              </a:extLst>
            </p:cNvPr>
            <p:cNvSpPr/>
            <p:nvPr/>
          </p:nvSpPr>
          <p:spPr>
            <a:xfrm>
              <a:off x="684530" y="1815465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="" xmlns:a16="http://schemas.microsoft.com/office/drawing/2014/main" id="{5003EEFB-31A9-4B4A-8F05-53084811FBE3}"/>
                </a:ext>
              </a:extLst>
            </p:cNvPr>
            <p:cNvSpPr/>
            <p:nvPr/>
          </p:nvSpPr>
          <p:spPr>
            <a:xfrm>
              <a:off x="327660" y="1827530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="" xmlns:a16="http://schemas.microsoft.com/office/drawing/2014/main" id="{1CC678BE-F11D-471F-A524-2C804DE0D5FA}"/>
                </a:ext>
              </a:extLst>
            </p:cNvPr>
            <p:cNvSpPr/>
            <p:nvPr/>
          </p:nvSpPr>
          <p:spPr>
            <a:xfrm>
              <a:off x="506095" y="201422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="" xmlns:a16="http://schemas.microsoft.com/office/drawing/2014/main" id="{BCADF87C-8201-4734-8DB4-E3FCA66A8734}"/>
                </a:ext>
              </a:extLst>
            </p:cNvPr>
            <p:cNvSpPr/>
            <p:nvPr/>
          </p:nvSpPr>
          <p:spPr>
            <a:xfrm>
              <a:off x="684530" y="220091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</p:grpSp>
      <p:sp>
        <p:nvSpPr>
          <p:cNvPr id="23" name="Forma libre: forma 22">
            <a:extLst>
              <a:ext uri="{FF2B5EF4-FFF2-40B4-BE49-F238E27FC236}">
                <a16:creationId xmlns="" xmlns:a16="http://schemas.microsoft.com/office/drawing/2014/main" id="{7895534F-82D2-4A75-95B6-3DCFB77396FD}"/>
              </a:ext>
            </a:extLst>
          </p:cNvPr>
          <p:cNvSpPr/>
          <p:nvPr userDrawn="1"/>
        </p:nvSpPr>
        <p:spPr>
          <a:xfrm>
            <a:off x="11311255" y="6056630"/>
            <a:ext cx="593090" cy="593090"/>
          </a:xfrm>
          <a:custGeom>
            <a:avLst/>
            <a:gdLst>
              <a:gd name="connsiteX0" fmla="*/ 593090 w 593090"/>
              <a:gd name="connsiteY0" fmla="*/ 296545 h 593090"/>
              <a:gd name="connsiteX1" fmla="*/ 296545 w 593090"/>
              <a:gd name="connsiteY1" fmla="*/ 593090 h 593090"/>
              <a:gd name="connsiteX2" fmla="*/ 0 w 593090"/>
              <a:gd name="connsiteY2" fmla="*/ 296545 h 593090"/>
              <a:gd name="connsiteX3" fmla="*/ 296545 w 593090"/>
              <a:gd name="connsiteY3" fmla="*/ 0 h 593090"/>
              <a:gd name="connsiteX4" fmla="*/ 593090 w 593090"/>
              <a:gd name="connsiteY4" fmla="*/ 296545 h 59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090" h="593090">
                <a:moveTo>
                  <a:pt x="593090" y="296545"/>
                </a:moveTo>
                <a:cubicBezTo>
                  <a:pt x="593090" y="460322"/>
                  <a:pt x="460322" y="593090"/>
                  <a:pt x="296545" y="593090"/>
                </a:cubicBezTo>
                <a:cubicBezTo>
                  <a:pt x="132767" y="593090"/>
                  <a:pt x="0" y="460322"/>
                  <a:pt x="0" y="296545"/>
                </a:cubicBezTo>
                <a:cubicBezTo>
                  <a:pt x="0" y="132768"/>
                  <a:pt x="132768" y="0"/>
                  <a:pt x="296545" y="0"/>
                </a:cubicBezTo>
                <a:cubicBezTo>
                  <a:pt x="460323" y="0"/>
                  <a:pt x="593090" y="132768"/>
                  <a:pt x="593090" y="296545"/>
                </a:cubicBezTo>
                <a:close/>
              </a:path>
            </a:pathLst>
          </a:custGeom>
          <a:solidFill>
            <a:schemeClr val="bg2"/>
          </a:solidFill>
          <a:ln w="6350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AR" dirty="0"/>
          </a:p>
        </p:txBody>
      </p:sp>
      <p:sp>
        <p:nvSpPr>
          <p:cNvPr id="50" name="Forma libre: forma 49">
            <a:extLst>
              <a:ext uri="{FF2B5EF4-FFF2-40B4-BE49-F238E27FC236}">
                <a16:creationId xmlns="" xmlns:a16="http://schemas.microsoft.com/office/drawing/2014/main" id="{84843483-9C47-4DF1-9133-2FFD39BE3C25}"/>
              </a:ext>
            </a:extLst>
          </p:cNvPr>
          <p:cNvSpPr/>
          <p:nvPr userDrawn="1"/>
        </p:nvSpPr>
        <p:spPr>
          <a:xfrm>
            <a:off x="2807855" y="233992"/>
            <a:ext cx="9096490" cy="57106"/>
          </a:xfrm>
          <a:custGeom>
            <a:avLst/>
            <a:gdLst>
              <a:gd name="connsiteX0" fmla="*/ 3364230 w 3364229"/>
              <a:gd name="connsiteY0" fmla="*/ 0 h 6350"/>
              <a:gd name="connsiteX1" fmla="*/ 0 w 3364229"/>
              <a:gd name="connsiteY1" fmla="*/ 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4229" h="6350">
                <a:moveTo>
                  <a:pt x="3364230" y="0"/>
                </a:moveTo>
                <a:lnTo>
                  <a:pt x="0" y="0"/>
                </a:lnTo>
              </a:path>
            </a:pathLst>
          </a:custGeom>
          <a:ln w="36000" cap="rnd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s-AR" dirty="0"/>
          </a:p>
        </p:txBody>
      </p:sp>
      <p:sp>
        <p:nvSpPr>
          <p:cNvPr id="61" name="Marcador de número de diapositiva 5">
            <a:extLst>
              <a:ext uri="{FF2B5EF4-FFF2-40B4-BE49-F238E27FC236}">
                <a16:creationId xmlns="" xmlns:a16="http://schemas.microsoft.com/office/drawing/2014/main" id="{DFDF48EB-108D-4B89-9D5D-713F2F007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1120" y="6187238"/>
            <a:ext cx="677603" cy="365125"/>
          </a:xfrm>
        </p:spPr>
        <p:txBody>
          <a:bodyPr/>
          <a:lstStyle>
            <a:lvl1pPr algn="ctr">
              <a:defRPr sz="13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EB012DBF-A6B7-43E4-BADB-9CFD726AABE5}" type="slidenum">
              <a:rPr lang="es-AR" smtClean="0"/>
              <a:pPr/>
              <a:t>‹#›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506404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="" xmlns:a16="http://schemas.microsoft.com/office/drawing/2014/main" id="{3DE3FCAD-BFDF-42FF-AE98-AC5717C407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4526092"/>
            <a:ext cx="12192000" cy="2331908"/>
          </a:xfrm>
          <a:prstGeom prst="rect">
            <a:avLst/>
          </a:prstGeom>
        </p:spPr>
      </p:pic>
      <p:sp>
        <p:nvSpPr>
          <p:cNvPr id="7" name="Forma libre: forma 6">
            <a:extLst>
              <a:ext uri="{FF2B5EF4-FFF2-40B4-BE49-F238E27FC236}">
                <a16:creationId xmlns="" xmlns:a16="http://schemas.microsoft.com/office/drawing/2014/main" id="{B5C9F628-F316-4A51-AC0E-81E3E091D353}"/>
              </a:ext>
            </a:extLst>
          </p:cNvPr>
          <p:cNvSpPr/>
          <p:nvPr userDrawn="1"/>
        </p:nvSpPr>
        <p:spPr>
          <a:xfrm>
            <a:off x="11311255" y="6056630"/>
            <a:ext cx="593090" cy="593090"/>
          </a:xfrm>
          <a:custGeom>
            <a:avLst/>
            <a:gdLst>
              <a:gd name="connsiteX0" fmla="*/ 593090 w 593090"/>
              <a:gd name="connsiteY0" fmla="*/ 296545 h 593090"/>
              <a:gd name="connsiteX1" fmla="*/ 296545 w 593090"/>
              <a:gd name="connsiteY1" fmla="*/ 593090 h 593090"/>
              <a:gd name="connsiteX2" fmla="*/ 0 w 593090"/>
              <a:gd name="connsiteY2" fmla="*/ 296545 h 593090"/>
              <a:gd name="connsiteX3" fmla="*/ 296545 w 593090"/>
              <a:gd name="connsiteY3" fmla="*/ 0 h 593090"/>
              <a:gd name="connsiteX4" fmla="*/ 593090 w 593090"/>
              <a:gd name="connsiteY4" fmla="*/ 296545 h 59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090" h="593090">
                <a:moveTo>
                  <a:pt x="593090" y="296545"/>
                </a:moveTo>
                <a:cubicBezTo>
                  <a:pt x="593090" y="460322"/>
                  <a:pt x="460322" y="593090"/>
                  <a:pt x="296545" y="593090"/>
                </a:cubicBezTo>
                <a:cubicBezTo>
                  <a:pt x="132767" y="593090"/>
                  <a:pt x="0" y="460322"/>
                  <a:pt x="0" y="296545"/>
                </a:cubicBezTo>
                <a:cubicBezTo>
                  <a:pt x="0" y="132768"/>
                  <a:pt x="132768" y="0"/>
                  <a:pt x="296545" y="0"/>
                </a:cubicBezTo>
                <a:cubicBezTo>
                  <a:pt x="460323" y="0"/>
                  <a:pt x="593090" y="132768"/>
                  <a:pt x="593090" y="296545"/>
                </a:cubicBezTo>
                <a:close/>
              </a:path>
            </a:pathLst>
          </a:custGeom>
          <a:solidFill>
            <a:schemeClr val="bg2"/>
          </a:solidFill>
          <a:ln w="6350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AR" dirty="0"/>
          </a:p>
        </p:txBody>
      </p:sp>
      <p:grpSp>
        <p:nvGrpSpPr>
          <p:cNvPr id="8" name="Gráfico 4">
            <a:extLst>
              <a:ext uri="{FF2B5EF4-FFF2-40B4-BE49-F238E27FC236}">
                <a16:creationId xmlns="" xmlns:a16="http://schemas.microsoft.com/office/drawing/2014/main" id="{A77806CF-FA6F-43AC-BA32-06CFB60C7372}"/>
              </a:ext>
            </a:extLst>
          </p:cNvPr>
          <p:cNvGrpSpPr/>
          <p:nvPr userDrawn="1"/>
        </p:nvGrpSpPr>
        <p:grpSpPr>
          <a:xfrm>
            <a:off x="327660" y="262255"/>
            <a:ext cx="504190" cy="2062480"/>
            <a:chOff x="327660" y="142875"/>
            <a:chExt cx="504190" cy="2062480"/>
          </a:xfrm>
          <a:solidFill>
            <a:schemeClr val="accent1"/>
          </a:solidFill>
        </p:grpSpPr>
        <p:sp>
          <p:nvSpPr>
            <p:cNvPr id="9" name="Forma libre: forma 8">
              <a:extLst>
                <a:ext uri="{FF2B5EF4-FFF2-40B4-BE49-F238E27FC236}">
                  <a16:creationId xmlns="" xmlns:a16="http://schemas.microsoft.com/office/drawing/2014/main" id="{BB4AD6DF-C11A-48BF-AA6D-4AA0864A7BA5}"/>
                </a:ext>
              </a:extLst>
            </p:cNvPr>
            <p:cNvSpPr/>
            <p:nvPr/>
          </p:nvSpPr>
          <p:spPr>
            <a:xfrm>
              <a:off x="327660" y="142875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="" xmlns:a16="http://schemas.microsoft.com/office/drawing/2014/main" id="{04AAFCE5-EEA2-4863-B1BA-7D41FCD601C6}"/>
                </a:ext>
              </a:extLst>
            </p:cNvPr>
            <p:cNvSpPr/>
            <p:nvPr/>
          </p:nvSpPr>
          <p:spPr>
            <a:xfrm>
              <a:off x="506095" y="32893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="" xmlns:a16="http://schemas.microsoft.com/office/drawing/2014/main" id="{3F82E446-E1AF-401C-9B76-45B2FD547843}"/>
                </a:ext>
              </a:extLst>
            </p:cNvPr>
            <p:cNvSpPr/>
            <p:nvPr/>
          </p:nvSpPr>
          <p:spPr>
            <a:xfrm>
              <a:off x="684530" y="515620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="" xmlns:a16="http://schemas.microsoft.com/office/drawing/2014/main" id="{E2B0CA56-BBD9-414F-80B3-CCD4C12B22F8}"/>
                </a:ext>
              </a:extLst>
            </p:cNvPr>
            <p:cNvSpPr/>
            <p:nvPr/>
          </p:nvSpPr>
          <p:spPr>
            <a:xfrm>
              <a:off x="327660" y="528320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="" xmlns:a16="http://schemas.microsoft.com/office/drawing/2014/main" id="{8935E5E5-36BF-4746-9C62-B73ACF4828E2}"/>
                </a:ext>
              </a:extLst>
            </p:cNvPr>
            <p:cNvSpPr/>
            <p:nvPr/>
          </p:nvSpPr>
          <p:spPr>
            <a:xfrm>
              <a:off x="506095" y="715010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="" xmlns:a16="http://schemas.microsoft.com/office/drawing/2014/main" id="{B719F7A8-0778-4E58-93BF-FEC9A4EE384F}"/>
                </a:ext>
              </a:extLst>
            </p:cNvPr>
            <p:cNvSpPr/>
            <p:nvPr/>
          </p:nvSpPr>
          <p:spPr>
            <a:xfrm>
              <a:off x="684530" y="90106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="" xmlns:a16="http://schemas.microsoft.com/office/drawing/2014/main" id="{9D99BB4B-0F0A-4A5D-BD49-5299D2966988}"/>
                </a:ext>
              </a:extLst>
            </p:cNvPr>
            <p:cNvSpPr/>
            <p:nvPr/>
          </p:nvSpPr>
          <p:spPr>
            <a:xfrm>
              <a:off x="327660" y="91376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="" xmlns:a16="http://schemas.microsoft.com/office/drawing/2014/main" id="{6087FFB1-E017-4A0F-8850-A48B34BA0172}"/>
                </a:ext>
              </a:extLst>
            </p:cNvPr>
            <p:cNvSpPr/>
            <p:nvPr/>
          </p:nvSpPr>
          <p:spPr>
            <a:xfrm>
              <a:off x="506095" y="110045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="" xmlns:a16="http://schemas.microsoft.com/office/drawing/2014/main" id="{15AE5A6D-501E-4F2F-9897-A9570DC78970}"/>
                </a:ext>
              </a:extLst>
            </p:cNvPr>
            <p:cNvSpPr/>
            <p:nvPr/>
          </p:nvSpPr>
          <p:spPr>
            <a:xfrm>
              <a:off x="684530" y="1286510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="" xmlns:a16="http://schemas.microsoft.com/office/drawing/2014/main" id="{00E6F292-96B6-453B-97CB-0359C381A36C}"/>
                </a:ext>
              </a:extLst>
            </p:cNvPr>
            <p:cNvSpPr/>
            <p:nvPr/>
          </p:nvSpPr>
          <p:spPr>
            <a:xfrm>
              <a:off x="327660" y="1299210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="" xmlns:a16="http://schemas.microsoft.com/office/drawing/2014/main" id="{AB35F607-4165-4353-AD66-3CBF0828608D}"/>
                </a:ext>
              </a:extLst>
            </p:cNvPr>
            <p:cNvSpPr/>
            <p:nvPr/>
          </p:nvSpPr>
          <p:spPr>
            <a:xfrm>
              <a:off x="506095" y="1485900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="" xmlns:a16="http://schemas.microsoft.com/office/drawing/2014/main" id="{B6B65FC7-EAAE-46ED-BFCE-B1F78D185717}"/>
                </a:ext>
              </a:extLst>
            </p:cNvPr>
            <p:cNvSpPr/>
            <p:nvPr/>
          </p:nvSpPr>
          <p:spPr>
            <a:xfrm>
              <a:off x="684530" y="167259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="" xmlns:a16="http://schemas.microsoft.com/office/drawing/2014/main" id="{2B29A33D-5CE6-425E-8DD8-1728F86CC456}"/>
                </a:ext>
              </a:extLst>
            </p:cNvPr>
            <p:cNvSpPr/>
            <p:nvPr/>
          </p:nvSpPr>
          <p:spPr>
            <a:xfrm>
              <a:off x="327660" y="168465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="" xmlns:a16="http://schemas.microsoft.com/office/drawing/2014/main" id="{51CC75B2-6619-4F84-B9E0-CF502067A900}"/>
                </a:ext>
              </a:extLst>
            </p:cNvPr>
            <p:cNvSpPr/>
            <p:nvPr/>
          </p:nvSpPr>
          <p:spPr>
            <a:xfrm>
              <a:off x="506095" y="1871345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="" xmlns:a16="http://schemas.microsoft.com/office/drawing/2014/main" id="{B0A0A818-7274-43E3-820E-7FC6C2D38CCD}"/>
                </a:ext>
              </a:extLst>
            </p:cNvPr>
            <p:cNvSpPr/>
            <p:nvPr/>
          </p:nvSpPr>
          <p:spPr>
            <a:xfrm>
              <a:off x="684530" y="2058034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</p:grpSp>
      <p:sp>
        <p:nvSpPr>
          <p:cNvPr id="24" name="Forma libre: forma 23">
            <a:extLst>
              <a:ext uri="{FF2B5EF4-FFF2-40B4-BE49-F238E27FC236}">
                <a16:creationId xmlns="" xmlns:a16="http://schemas.microsoft.com/office/drawing/2014/main" id="{A7D79572-E8AB-4F57-BBFE-ACAC383BEDD6}"/>
              </a:ext>
            </a:extLst>
          </p:cNvPr>
          <p:cNvSpPr/>
          <p:nvPr userDrawn="1"/>
        </p:nvSpPr>
        <p:spPr>
          <a:xfrm>
            <a:off x="2807855" y="233992"/>
            <a:ext cx="9096490" cy="57106"/>
          </a:xfrm>
          <a:custGeom>
            <a:avLst/>
            <a:gdLst>
              <a:gd name="connsiteX0" fmla="*/ 3364230 w 3364229"/>
              <a:gd name="connsiteY0" fmla="*/ 0 h 6350"/>
              <a:gd name="connsiteX1" fmla="*/ 0 w 3364229"/>
              <a:gd name="connsiteY1" fmla="*/ 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4229" h="6350">
                <a:moveTo>
                  <a:pt x="3364230" y="0"/>
                </a:moveTo>
                <a:lnTo>
                  <a:pt x="0" y="0"/>
                </a:lnTo>
              </a:path>
            </a:pathLst>
          </a:custGeom>
          <a:ln w="36000" cap="rnd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s-AR" dirty="0"/>
          </a:p>
        </p:txBody>
      </p:sp>
      <p:sp>
        <p:nvSpPr>
          <p:cNvPr id="25" name="Marcador de número de diapositiva 5">
            <a:extLst>
              <a:ext uri="{FF2B5EF4-FFF2-40B4-BE49-F238E27FC236}">
                <a16:creationId xmlns="" xmlns:a16="http://schemas.microsoft.com/office/drawing/2014/main" id="{C0C15818-EE3E-41C2-893D-415B1CEAF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1120" y="6187238"/>
            <a:ext cx="677603" cy="365125"/>
          </a:xfrm>
        </p:spPr>
        <p:txBody>
          <a:bodyPr/>
          <a:lstStyle>
            <a:lvl1pPr algn="ctr">
              <a:defRPr sz="13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EB012DBF-A6B7-43E4-BADB-9CFD726AABE5}" type="slidenum">
              <a:rPr lang="es-AR" smtClean="0"/>
              <a:pPr/>
              <a:t>‹#›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466622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="" xmlns:a16="http://schemas.microsoft.com/office/drawing/2014/main" id="{7323330E-87AF-4639-B8D7-B383529CF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4526092"/>
            <a:ext cx="12192000" cy="2331908"/>
          </a:xfrm>
          <a:prstGeom prst="rect">
            <a:avLst/>
          </a:prstGeom>
        </p:spPr>
      </p:pic>
      <p:sp>
        <p:nvSpPr>
          <p:cNvPr id="7" name="Forma libre: forma 6">
            <a:extLst>
              <a:ext uri="{FF2B5EF4-FFF2-40B4-BE49-F238E27FC236}">
                <a16:creationId xmlns="" xmlns:a16="http://schemas.microsoft.com/office/drawing/2014/main" id="{B8AE3824-E0F3-4391-B746-F806A4E6F84F}"/>
              </a:ext>
            </a:extLst>
          </p:cNvPr>
          <p:cNvSpPr/>
          <p:nvPr userDrawn="1"/>
        </p:nvSpPr>
        <p:spPr>
          <a:xfrm>
            <a:off x="11311255" y="6056630"/>
            <a:ext cx="593090" cy="593090"/>
          </a:xfrm>
          <a:custGeom>
            <a:avLst/>
            <a:gdLst>
              <a:gd name="connsiteX0" fmla="*/ 593090 w 593090"/>
              <a:gd name="connsiteY0" fmla="*/ 296545 h 593090"/>
              <a:gd name="connsiteX1" fmla="*/ 296545 w 593090"/>
              <a:gd name="connsiteY1" fmla="*/ 593090 h 593090"/>
              <a:gd name="connsiteX2" fmla="*/ 0 w 593090"/>
              <a:gd name="connsiteY2" fmla="*/ 296545 h 593090"/>
              <a:gd name="connsiteX3" fmla="*/ 296545 w 593090"/>
              <a:gd name="connsiteY3" fmla="*/ 0 h 593090"/>
              <a:gd name="connsiteX4" fmla="*/ 593090 w 593090"/>
              <a:gd name="connsiteY4" fmla="*/ 296545 h 59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090" h="593090">
                <a:moveTo>
                  <a:pt x="593090" y="296545"/>
                </a:moveTo>
                <a:cubicBezTo>
                  <a:pt x="593090" y="460322"/>
                  <a:pt x="460322" y="593090"/>
                  <a:pt x="296545" y="593090"/>
                </a:cubicBezTo>
                <a:cubicBezTo>
                  <a:pt x="132767" y="593090"/>
                  <a:pt x="0" y="460322"/>
                  <a:pt x="0" y="296545"/>
                </a:cubicBezTo>
                <a:cubicBezTo>
                  <a:pt x="0" y="132768"/>
                  <a:pt x="132768" y="0"/>
                  <a:pt x="296545" y="0"/>
                </a:cubicBezTo>
                <a:cubicBezTo>
                  <a:pt x="460323" y="0"/>
                  <a:pt x="593090" y="132768"/>
                  <a:pt x="593090" y="296545"/>
                </a:cubicBezTo>
                <a:close/>
              </a:path>
            </a:pathLst>
          </a:custGeom>
          <a:solidFill>
            <a:schemeClr val="bg2"/>
          </a:solidFill>
          <a:ln w="6350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AR" dirty="0"/>
          </a:p>
        </p:txBody>
      </p:sp>
      <p:grpSp>
        <p:nvGrpSpPr>
          <p:cNvPr id="8" name="Gráfico 4">
            <a:extLst>
              <a:ext uri="{FF2B5EF4-FFF2-40B4-BE49-F238E27FC236}">
                <a16:creationId xmlns="" xmlns:a16="http://schemas.microsoft.com/office/drawing/2014/main" id="{429E4684-D7C2-47AC-8807-120C94C4B0E7}"/>
              </a:ext>
            </a:extLst>
          </p:cNvPr>
          <p:cNvGrpSpPr/>
          <p:nvPr userDrawn="1"/>
        </p:nvGrpSpPr>
        <p:grpSpPr>
          <a:xfrm>
            <a:off x="327660" y="262255"/>
            <a:ext cx="504190" cy="2062480"/>
            <a:chOff x="327660" y="142875"/>
            <a:chExt cx="504190" cy="2062480"/>
          </a:xfrm>
          <a:solidFill>
            <a:schemeClr val="accent1"/>
          </a:solidFill>
        </p:grpSpPr>
        <p:sp>
          <p:nvSpPr>
            <p:cNvPr id="9" name="Forma libre: forma 8">
              <a:extLst>
                <a:ext uri="{FF2B5EF4-FFF2-40B4-BE49-F238E27FC236}">
                  <a16:creationId xmlns="" xmlns:a16="http://schemas.microsoft.com/office/drawing/2014/main" id="{ED61EDA0-31F6-4793-BB4E-D8033FA8B364}"/>
                </a:ext>
              </a:extLst>
            </p:cNvPr>
            <p:cNvSpPr/>
            <p:nvPr/>
          </p:nvSpPr>
          <p:spPr>
            <a:xfrm>
              <a:off x="327660" y="142875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="" xmlns:a16="http://schemas.microsoft.com/office/drawing/2014/main" id="{F09483BC-E608-4C6B-BFDB-5B4A9458C1C5}"/>
                </a:ext>
              </a:extLst>
            </p:cNvPr>
            <p:cNvSpPr/>
            <p:nvPr/>
          </p:nvSpPr>
          <p:spPr>
            <a:xfrm>
              <a:off x="506095" y="32893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="" xmlns:a16="http://schemas.microsoft.com/office/drawing/2014/main" id="{DD6D4225-1660-4AC4-8FAF-D28A34A4E59A}"/>
                </a:ext>
              </a:extLst>
            </p:cNvPr>
            <p:cNvSpPr/>
            <p:nvPr/>
          </p:nvSpPr>
          <p:spPr>
            <a:xfrm>
              <a:off x="684530" y="515620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="" xmlns:a16="http://schemas.microsoft.com/office/drawing/2014/main" id="{F2CBD622-F319-4C9C-A094-48839B202417}"/>
                </a:ext>
              </a:extLst>
            </p:cNvPr>
            <p:cNvSpPr/>
            <p:nvPr/>
          </p:nvSpPr>
          <p:spPr>
            <a:xfrm>
              <a:off x="327660" y="528320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="" xmlns:a16="http://schemas.microsoft.com/office/drawing/2014/main" id="{5F8E0E11-2891-4B89-A075-FE459B2B9C8C}"/>
                </a:ext>
              </a:extLst>
            </p:cNvPr>
            <p:cNvSpPr/>
            <p:nvPr/>
          </p:nvSpPr>
          <p:spPr>
            <a:xfrm>
              <a:off x="506095" y="715010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="" xmlns:a16="http://schemas.microsoft.com/office/drawing/2014/main" id="{46512C2C-6806-4748-9F77-5C1E7442DB14}"/>
                </a:ext>
              </a:extLst>
            </p:cNvPr>
            <p:cNvSpPr/>
            <p:nvPr/>
          </p:nvSpPr>
          <p:spPr>
            <a:xfrm>
              <a:off x="684530" y="90106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="" xmlns:a16="http://schemas.microsoft.com/office/drawing/2014/main" id="{77EB90A6-5EEF-4E1F-ADCF-158436BB4843}"/>
                </a:ext>
              </a:extLst>
            </p:cNvPr>
            <p:cNvSpPr/>
            <p:nvPr/>
          </p:nvSpPr>
          <p:spPr>
            <a:xfrm>
              <a:off x="327660" y="91376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="" xmlns:a16="http://schemas.microsoft.com/office/drawing/2014/main" id="{3294F9BD-29D4-4A52-A7BB-21BBD22EB068}"/>
                </a:ext>
              </a:extLst>
            </p:cNvPr>
            <p:cNvSpPr/>
            <p:nvPr/>
          </p:nvSpPr>
          <p:spPr>
            <a:xfrm>
              <a:off x="506095" y="110045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="" xmlns:a16="http://schemas.microsoft.com/office/drawing/2014/main" id="{CB7F4DE2-07A8-453E-AFA8-F51575B3734A}"/>
                </a:ext>
              </a:extLst>
            </p:cNvPr>
            <p:cNvSpPr/>
            <p:nvPr/>
          </p:nvSpPr>
          <p:spPr>
            <a:xfrm>
              <a:off x="684530" y="1286510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="" xmlns:a16="http://schemas.microsoft.com/office/drawing/2014/main" id="{C33D03E9-EA35-4ACE-85F9-1BD3B688DBA5}"/>
                </a:ext>
              </a:extLst>
            </p:cNvPr>
            <p:cNvSpPr/>
            <p:nvPr/>
          </p:nvSpPr>
          <p:spPr>
            <a:xfrm>
              <a:off x="327660" y="1299210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="" xmlns:a16="http://schemas.microsoft.com/office/drawing/2014/main" id="{9F78B8B3-A069-471D-B5C5-414FE41A80AE}"/>
                </a:ext>
              </a:extLst>
            </p:cNvPr>
            <p:cNvSpPr/>
            <p:nvPr/>
          </p:nvSpPr>
          <p:spPr>
            <a:xfrm>
              <a:off x="506095" y="1485900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="" xmlns:a16="http://schemas.microsoft.com/office/drawing/2014/main" id="{0A1E9CFF-BD0A-4321-98B9-68C3E8EDE717}"/>
                </a:ext>
              </a:extLst>
            </p:cNvPr>
            <p:cNvSpPr/>
            <p:nvPr/>
          </p:nvSpPr>
          <p:spPr>
            <a:xfrm>
              <a:off x="684530" y="167259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="" xmlns:a16="http://schemas.microsoft.com/office/drawing/2014/main" id="{051B2BF2-AFB3-4D9B-A765-A92E19DD49ED}"/>
                </a:ext>
              </a:extLst>
            </p:cNvPr>
            <p:cNvSpPr/>
            <p:nvPr/>
          </p:nvSpPr>
          <p:spPr>
            <a:xfrm>
              <a:off x="327660" y="168465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="" xmlns:a16="http://schemas.microsoft.com/office/drawing/2014/main" id="{3E69817C-8999-4292-9DCC-6037785DF85C}"/>
                </a:ext>
              </a:extLst>
            </p:cNvPr>
            <p:cNvSpPr/>
            <p:nvPr/>
          </p:nvSpPr>
          <p:spPr>
            <a:xfrm>
              <a:off x="506095" y="1871345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="" xmlns:a16="http://schemas.microsoft.com/office/drawing/2014/main" id="{C039BBC3-2676-4079-85E9-8B57D6445214}"/>
                </a:ext>
              </a:extLst>
            </p:cNvPr>
            <p:cNvSpPr/>
            <p:nvPr/>
          </p:nvSpPr>
          <p:spPr>
            <a:xfrm>
              <a:off x="684530" y="2058034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</p:grpSp>
      <p:sp>
        <p:nvSpPr>
          <p:cNvPr id="24" name="Forma libre: forma 23">
            <a:extLst>
              <a:ext uri="{FF2B5EF4-FFF2-40B4-BE49-F238E27FC236}">
                <a16:creationId xmlns="" xmlns:a16="http://schemas.microsoft.com/office/drawing/2014/main" id="{9C2E0513-C9B2-42FB-AE83-EC73E7962D68}"/>
              </a:ext>
            </a:extLst>
          </p:cNvPr>
          <p:cNvSpPr/>
          <p:nvPr userDrawn="1"/>
        </p:nvSpPr>
        <p:spPr>
          <a:xfrm>
            <a:off x="2807855" y="233992"/>
            <a:ext cx="9096490" cy="57106"/>
          </a:xfrm>
          <a:custGeom>
            <a:avLst/>
            <a:gdLst>
              <a:gd name="connsiteX0" fmla="*/ 3364230 w 3364229"/>
              <a:gd name="connsiteY0" fmla="*/ 0 h 6350"/>
              <a:gd name="connsiteX1" fmla="*/ 0 w 3364229"/>
              <a:gd name="connsiteY1" fmla="*/ 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4229" h="6350">
                <a:moveTo>
                  <a:pt x="3364230" y="0"/>
                </a:moveTo>
                <a:lnTo>
                  <a:pt x="0" y="0"/>
                </a:lnTo>
              </a:path>
            </a:pathLst>
          </a:custGeom>
          <a:ln w="36000" cap="rnd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s-AR" dirty="0"/>
          </a:p>
        </p:txBody>
      </p:sp>
      <p:sp>
        <p:nvSpPr>
          <p:cNvPr id="25" name="Forma libre: forma 24">
            <a:extLst>
              <a:ext uri="{FF2B5EF4-FFF2-40B4-BE49-F238E27FC236}">
                <a16:creationId xmlns="" xmlns:a16="http://schemas.microsoft.com/office/drawing/2014/main" id="{B2EDA27D-ECCF-40AC-BDEB-53E1D6209455}"/>
              </a:ext>
            </a:extLst>
          </p:cNvPr>
          <p:cNvSpPr/>
          <p:nvPr userDrawn="1"/>
        </p:nvSpPr>
        <p:spPr>
          <a:xfrm>
            <a:off x="0" y="3887457"/>
            <a:ext cx="6331457" cy="2970543"/>
          </a:xfrm>
          <a:custGeom>
            <a:avLst/>
            <a:gdLst>
              <a:gd name="connsiteX0" fmla="*/ 0 w 12192000"/>
              <a:gd name="connsiteY0" fmla="*/ 0 h 504825"/>
              <a:gd name="connsiteX1" fmla="*/ 12192000 w 12192000"/>
              <a:gd name="connsiteY1" fmla="*/ 0 h 504825"/>
              <a:gd name="connsiteX2" fmla="*/ 12192000 w 12192000"/>
              <a:gd name="connsiteY2" fmla="*/ 504825 h 504825"/>
              <a:gd name="connsiteX3" fmla="*/ 0 w 12192000"/>
              <a:gd name="connsiteY3" fmla="*/ 504825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4825">
                <a:moveTo>
                  <a:pt x="0" y="0"/>
                </a:moveTo>
                <a:lnTo>
                  <a:pt x="12192000" y="0"/>
                </a:lnTo>
                <a:lnTo>
                  <a:pt x="12192000" y="504825"/>
                </a:lnTo>
                <a:lnTo>
                  <a:pt x="0" y="504825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s-AR" dirty="0"/>
          </a:p>
        </p:txBody>
      </p:sp>
      <p:sp>
        <p:nvSpPr>
          <p:cNvPr id="26" name="Marcador de número de diapositiva 5">
            <a:extLst>
              <a:ext uri="{FF2B5EF4-FFF2-40B4-BE49-F238E27FC236}">
                <a16:creationId xmlns="" xmlns:a16="http://schemas.microsoft.com/office/drawing/2014/main" id="{97BEC7F9-1A56-4CB5-8B1F-C20C6AAEF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1120" y="6187238"/>
            <a:ext cx="677603" cy="365125"/>
          </a:xfrm>
        </p:spPr>
        <p:txBody>
          <a:bodyPr/>
          <a:lstStyle>
            <a:lvl1pPr algn="ctr">
              <a:defRPr sz="13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EB012DBF-A6B7-43E4-BADB-9CFD726AABE5}" type="slidenum">
              <a:rPr lang="es-AR" smtClean="0"/>
              <a:pPr/>
              <a:t>‹#›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537682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2980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433CABD8-85D3-490B-8804-B870C64E4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AR" dirty="0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338FDD91-1AA7-45DD-9285-077BE4CCB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AR" dirty="0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469AA11-B5D9-4953-9B74-7FD6E035C5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1F8E3-DAB4-4583-9D60-3CAF5E73B8A9}" type="datetimeFigureOut">
              <a:rPr lang="es-AR" smtClean="0"/>
              <a:t>18/10/2023</a:t>
            </a:fld>
            <a:endParaRPr lang="es-AR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687C77D-7AC5-41F7-AE37-3A9092C2AB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550B410-45FC-46B6-9045-39FCCD8C3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12DBF-A6B7-43E4-BADB-9CFD726AABE5}" type="slidenum">
              <a:rPr lang="es-AR" smtClean="0"/>
              <a:t>‹#›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92253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6" r:id="rId10"/>
    <p:sldLayoutId id="2147483657" r:id="rId11"/>
    <p:sldLayoutId id="2147483658" r:id="rId12"/>
    <p:sldLayoutId id="2147483659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microsoft.com/office/2007/relationships/hdphoto" Target="../media/hdphoto4.wdp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microsoft.com/office/2007/relationships/hdphoto" Target="../media/hdphoto7.wdp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2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5.png"/><Relationship Id="rId5" Type="http://schemas.openxmlformats.org/officeDocument/2006/relationships/image" Target="../media/image13.svg"/><Relationship Id="rId10" Type="http://schemas.openxmlformats.org/officeDocument/2006/relationships/image" Target="../media/image8.png"/><Relationship Id="rId9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uadroTexto 62">
            <a:extLst>
              <a:ext uri="{FF2B5EF4-FFF2-40B4-BE49-F238E27FC236}">
                <a16:creationId xmlns="" xmlns:a16="http://schemas.microsoft.com/office/drawing/2014/main" id="{B2B7A328-9268-4AB9-9B96-DB93A86554D7}"/>
              </a:ext>
            </a:extLst>
          </p:cNvPr>
          <p:cNvSpPr txBox="1"/>
          <p:nvPr/>
        </p:nvSpPr>
        <p:spPr>
          <a:xfrm>
            <a:off x="1690084" y="256886"/>
            <a:ext cx="7261347" cy="1409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07000"/>
              </a:lnSpc>
              <a:spcAft>
                <a:spcPts val="0"/>
              </a:spcAft>
            </a:pPr>
            <a:r>
              <a:rPr lang="sr-Latn-RS" sz="4000" b="1" kern="1800" cap="all" dirty="0">
                <a:solidFill>
                  <a:srgbClr val="FF0066"/>
                </a:solidFill>
                <a:latin typeface="Roboto"/>
                <a:ea typeface="Times New Roman"/>
                <a:cs typeface="Times New Roman"/>
              </a:rPr>
              <a:t>ERASMUS DAYS 2023 IS ON</a:t>
            </a:r>
            <a:r>
              <a:rPr lang="sr-Latn-RS" sz="4000" b="1" kern="1800" cap="all" dirty="0" smtClean="0">
                <a:solidFill>
                  <a:srgbClr val="FF0066"/>
                </a:solidFill>
                <a:latin typeface="Roboto"/>
                <a:ea typeface="Times New Roman"/>
                <a:cs typeface="Times New Roman"/>
              </a:rPr>
              <a:t>!</a:t>
            </a:r>
          </a:p>
          <a:p>
            <a:pPr algn="ctr" fontAlgn="base">
              <a:lnSpc>
                <a:spcPct val="107000"/>
              </a:lnSpc>
              <a:spcAft>
                <a:spcPts val="0"/>
              </a:spcAft>
            </a:pPr>
            <a:r>
              <a:rPr lang="sr-Latn-RS" sz="4000" b="1" kern="1800" cap="all" dirty="0" smtClean="0">
                <a:solidFill>
                  <a:srgbClr val="FF0066"/>
                </a:solidFill>
                <a:effectLst/>
                <a:latin typeface="Roboto"/>
                <a:ea typeface="Calibri"/>
                <a:cs typeface="Times New Roman"/>
              </a:rPr>
              <a:t>Welcome!</a:t>
            </a:r>
            <a:endParaRPr lang="en-GB" sz="4000" dirty="0">
              <a:solidFill>
                <a:srgbClr val="FF0066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0" r="4180"/>
          <a:stretch>
            <a:fillRect/>
          </a:stretch>
        </p:blipFill>
        <p:spPr bwMode="auto"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678" y="5184747"/>
            <a:ext cx="1506538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1" y="5702272"/>
            <a:ext cx="1676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87738" y="2544752"/>
            <a:ext cx="5004262" cy="2383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VREME: </a:t>
            </a:r>
            <a:endParaRPr lang="sr-Latn-RS" b="1" dirty="0" smtClean="0">
              <a:solidFill>
                <a:schemeClr val="bg2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dirty="0" smtClean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SREDA</a:t>
            </a:r>
            <a:r>
              <a:rPr lang="en-GB" dirty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, 18.10.2023. god., </a:t>
            </a:r>
            <a:r>
              <a:rPr lang="en-GB" dirty="0" smtClean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17 </a:t>
            </a:r>
            <a:r>
              <a:rPr lang="en-GB" dirty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-19 </a:t>
            </a:r>
            <a:r>
              <a:rPr lang="en-GB" dirty="0" err="1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časova</a:t>
            </a:r>
            <a:endParaRPr lang="en-GB" sz="1050" dirty="0">
              <a:solidFill>
                <a:schemeClr val="bg2"/>
              </a:solidFill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b="1" dirty="0" smtClean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MESTO</a:t>
            </a:r>
            <a:r>
              <a:rPr lang="en-GB" b="1" dirty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: </a:t>
            </a:r>
            <a:endParaRPr lang="sr-Latn-RS" b="1" dirty="0" smtClean="0">
              <a:solidFill>
                <a:schemeClr val="bg2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dirty="0" smtClean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Sala </a:t>
            </a:r>
            <a:r>
              <a:rPr lang="en-GB" dirty="0" err="1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desno</a:t>
            </a:r>
            <a:r>
              <a:rPr lang="en-GB" dirty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dirty="0" err="1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Odseka</a:t>
            </a:r>
            <a:r>
              <a:rPr lang="en-GB" dirty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 VIŠER (</a:t>
            </a:r>
            <a:r>
              <a:rPr lang="en-GB" dirty="0" err="1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prizemlje</a:t>
            </a:r>
            <a:r>
              <a:rPr lang="en-GB" dirty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)</a:t>
            </a:r>
            <a:endParaRPr lang="en-GB" sz="1050" dirty="0">
              <a:solidFill>
                <a:schemeClr val="bg2"/>
              </a:solidFill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b="1" dirty="0" smtClean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TEMA</a:t>
            </a:r>
            <a:r>
              <a:rPr lang="en-GB" b="1" dirty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: </a:t>
            </a:r>
            <a:endParaRPr lang="sr-Latn-RS" b="1" dirty="0" smtClean="0">
              <a:solidFill>
                <a:schemeClr val="bg2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dirty="0" err="1" smtClean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Moj</a:t>
            </a:r>
            <a:r>
              <a:rPr lang="en-GB" dirty="0" smtClean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GB" dirty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ERASMUS+ </a:t>
            </a:r>
            <a:r>
              <a:rPr lang="en-GB" dirty="0" err="1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pogled</a:t>
            </a:r>
            <a:endParaRPr lang="en-GB" sz="1050" dirty="0">
              <a:solidFill>
                <a:schemeClr val="bg2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498606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CuadroTexto 57">
            <a:extLst>
              <a:ext uri="{FF2B5EF4-FFF2-40B4-BE49-F238E27FC236}">
                <a16:creationId xmlns="" xmlns:a16="http://schemas.microsoft.com/office/drawing/2014/main" id="{30CD80FE-684F-4DA3-96A3-32EBE1CCEF9B}"/>
              </a:ext>
            </a:extLst>
          </p:cNvPr>
          <p:cNvSpPr txBox="1"/>
          <p:nvPr/>
        </p:nvSpPr>
        <p:spPr>
          <a:xfrm>
            <a:off x="1300293" y="435700"/>
            <a:ext cx="4687502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200000"/>
              </a:lnSpc>
            </a:pPr>
            <a:r>
              <a:rPr lang="sr-Latn-RS" sz="4000" b="1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Attending lectures</a:t>
            </a:r>
            <a:endParaRPr lang="en-US" sz="4000" b="1" dirty="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Forma libre: forma 8">
            <a:extLst>
              <a:ext uri="{FF2B5EF4-FFF2-40B4-BE49-F238E27FC236}">
                <a16:creationId xmlns="" xmlns:a16="http://schemas.microsoft.com/office/drawing/2014/main" id="{3850A186-8355-4E22-8E96-1E4D753A197A}"/>
              </a:ext>
            </a:extLst>
          </p:cNvPr>
          <p:cNvSpPr/>
          <p:nvPr/>
        </p:nvSpPr>
        <p:spPr>
          <a:xfrm>
            <a:off x="1300292" y="4205986"/>
            <a:ext cx="2055180" cy="2443734"/>
          </a:xfrm>
          <a:custGeom>
            <a:avLst/>
            <a:gdLst>
              <a:gd name="connsiteX0" fmla="*/ 0 w 2055180"/>
              <a:gd name="connsiteY0" fmla="*/ 0 h 1852231"/>
              <a:gd name="connsiteX1" fmla="*/ 2055181 w 2055180"/>
              <a:gd name="connsiteY1" fmla="*/ 0 h 1852231"/>
              <a:gd name="connsiteX2" fmla="*/ 2055181 w 2055180"/>
              <a:gd name="connsiteY2" fmla="*/ 1852232 h 1852231"/>
              <a:gd name="connsiteX3" fmla="*/ 0 w 2055180"/>
              <a:gd name="connsiteY3" fmla="*/ 1852232 h 18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5180" h="1852231">
                <a:moveTo>
                  <a:pt x="0" y="0"/>
                </a:moveTo>
                <a:lnTo>
                  <a:pt x="2055181" y="0"/>
                </a:lnTo>
                <a:lnTo>
                  <a:pt x="2055181" y="1852232"/>
                </a:lnTo>
                <a:lnTo>
                  <a:pt x="0" y="1852232"/>
                </a:lnTo>
                <a:close/>
              </a:path>
            </a:pathLst>
          </a:custGeom>
          <a:solidFill>
            <a:srgbClr val="F2F2F2"/>
          </a:solidFill>
          <a:ln w="5120" cap="flat">
            <a:noFill/>
            <a:prstDash val="solid"/>
            <a:miter/>
          </a:ln>
        </p:spPr>
        <p:txBody>
          <a:bodyPr rtlCol="0" anchor="ctr"/>
          <a:lstStyle/>
          <a:p>
            <a:endParaRPr lang="es-AR" dirty="0"/>
          </a:p>
        </p:txBody>
      </p:sp>
      <p:sp>
        <p:nvSpPr>
          <p:cNvPr id="68" name="Forma libre: forma 67">
            <a:extLst>
              <a:ext uri="{FF2B5EF4-FFF2-40B4-BE49-F238E27FC236}">
                <a16:creationId xmlns="" xmlns:a16="http://schemas.microsoft.com/office/drawing/2014/main" id="{6C8D4F99-06E6-4FC0-AD65-FF43552EBD00}"/>
              </a:ext>
            </a:extLst>
          </p:cNvPr>
          <p:cNvSpPr/>
          <p:nvPr/>
        </p:nvSpPr>
        <p:spPr>
          <a:xfrm>
            <a:off x="1300292" y="3577307"/>
            <a:ext cx="2055180" cy="618553"/>
          </a:xfrm>
          <a:custGeom>
            <a:avLst/>
            <a:gdLst>
              <a:gd name="connsiteX0" fmla="*/ 0 w 2055180"/>
              <a:gd name="connsiteY0" fmla="*/ 0 h 491188"/>
              <a:gd name="connsiteX1" fmla="*/ 2055181 w 2055180"/>
              <a:gd name="connsiteY1" fmla="*/ 0 h 491188"/>
              <a:gd name="connsiteX2" fmla="*/ 2055181 w 2055180"/>
              <a:gd name="connsiteY2" fmla="*/ 491188 h 491188"/>
              <a:gd name="connsiteX3" fmla="*/ 0 w 2055180"/>
              <a:gd name="connsiteY3" fmla="*/ 491188 h 49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5180" h="491188">
                <a:moveTo>
                  <a:pt x="0" y="0"/>
                </a:moveTo>
                <a:lnTo>
                  <a:pt x="2055181" y="0"/>
                </a:lnTo>
                <a:lnTo>
                  <a:pt x="2055181" y="491188"/>
                </a:lnTo>
                <a:lnTo>
                  <a:pt x="0" y="491188"/>
                </a:lnTo>
                <a:close/>
              </a:path>
            </a:pathLst>
          </a:custGeom>
          <a:solidFill>
            <a:schemeClr val="accent1"/>
          </a:solidFill>
          <a:ln w="5120" cap="flat">
            <a:noFill/>
            <a:prstDash val="solid"/>
            <a:miter/>
          </a:ln>
          <a:effectLst>
            <a:outerShdw blurRad="50800" dist="1270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endParaRPr lang="es-AR" dirty="0"/>
          </a:p>
        </p:txBody>
      </p:sp>
      <p:sp>
        <p:nvSpPr>
          <p:cNvPr id="69" name="CuadroTexto 68">
            <a:extLst>
              <a:ext uri="{FF2B5EF4-FFF2-40B4-BE49-F238E27FC236}">
                <a16:creationId xmlns="" xmlns:a16="http://schemas.microsoft.com/office/drawing/2014/main" id="{3C90F7AE-9618-4C65-A0B4-18678514FB0B}"/>
              </a:ext>
            </a:extLst>
          </p:cNvPr>
          <p:cNvSpPr txBox="1"/>
          <p:nvPr/>
        </p:nvSpPr>
        <p:spPr>
          <a:xfrm>
            <a:off x="1340897" y="3614975"/>
            <a:ext cx="2007525" cy="24622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Prof. Tamara </a:t>
            </a:r>
            <a:r>
              <a:rPr lang="en-US" sz="1400" b="1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Vukadinović</a:t>
            </a:r>
            <a:endParaRPr lang="en-US" sz="1400" b="1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400" b="1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sr-Latn-RS" sz="1400" b="1" dirty="0" smtClean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sr-Latn-RS" sz="1400" b="1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sr-Latn-RS" sz="1400" b="1" dirty="0" smtClean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400" b="1" dirty="0" smtClean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Country</a:t>
            </a:r>
            <a:r>
              <a:rPr lang="en-US" sz="1400" b="1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: Serbia</a:t>
            </a:r>
          </a:p>
          <a:p>
            <a:r>
              <a:rPr lang="en-US" sz="1400" b="1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Partner </a:t>
            </a:r>
            <a:r>
              <a:rPr lang="en-US" sz="1400" b="1" dirty="0" err="1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Organisation</a:t>
            </a:r>
            <a:r>
              <a:rPr lang="en-US" sz="1400" b="1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b="1" dirty="0" err="1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Univerzitet</a:t>
            </a:r>
            <a:r>
              <a:rPr lang="en-US" sz="1400" b="1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b="1" dirty="0" smtClean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Metropolitan</a:t>
            </a:r>
            <a:r>
              <a:rPr lang="sr-Latn-RS" sz="1400" b="1" dirty="0" smtClean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1400" b="1" dirty="0" smtClean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Be</a:t>
            </a:r>
            <a:r>
              <a:rPr lang="sr-Latn-RS" sz="1400" b="1" dirty="0" smtClean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lgrade</a:t>
            </a:r>
            <a:endParaRPr lang="en-US" sz="1400" b="1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1" name="Forma libre: forma 100">
            <a:extLst>
              <a:ext uri="{FF2B5EF4-FFF2-40B4-BE49-F238E27FC236}">
                <a16:creationId xmlns="" xmlns:a16="http://schemas.microsoft.com/office/drawing/2014/main" id="{2EACB8A8-4458-4FD9-BBB2-B12DA365A161}"/>
              </a:ext>
            </a:extLst>
          </p:cNvPr>
          <p:cNvSpPr/>
          <p:nvPr/>
        </p:nvSpPr>
        <p:spPr>
          <a:xfrm>
            <a:off x="3782305" y="4205986"/>
            <a:ext cx="2055180" cy="2443734"/>
          </a:xfrm>
          <a:custGeom>
            <a:avLst/>
            <a:gdLst>
              <a:gd name="connsiteX0" fmla="*/ 0 w 2055180"/>
              <a:gd name="connsiteY0" fmla="*/ 0 h 1852231"/>
              <a:gd name="connsiteX1" fmla="*/ 2055181 w 2055180"/>
              <a:gd name="connsiteY1" fmla="*/ 0 h 1852231"/>
              <a:gd name="connsiteX2" fmla="*/ 2055181 w 2055180"/>
              <a:gd name="connsiteY2" fmla="*/ 1852232 h 1852231"/>
              <a:gd name="connsiteX3" fmla="*/ 0 w 2055180"/>
              <a:gd name="connsiteY3" fmla="*/ 1852232 h 18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5180" h="1852231">
                <a:moveTo>
                  <a:pt x="0" y="0"/>
                </a:moveTo>
                <a:lnTo>
                  <a:pt x="2055181" y="0"/>
                </a:lnTo>
                <a:lnTo>
                  <a:pt x="2055181" y="1852232"/>
                </a:lnTo>
                <a:lnTo>
                  <a:pt x="0" y="1852232"/>
                </a:lnTo>
                <a:close/>
              </a:path>
            </a:pathLst>
          </a:custGeom>
          <a:solidFill>
            <a:srgbClr val="F2F2F2"/>
          </a:solidFill>
          <a:ln w="5120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s-AR" sz="1400" b="1" dirty="0">
                <a:solidFill>
                  <a:schemeClr val="accent1"/>
                </a:solidFill>
              </a:rPr>
              <a:t>Country: Serbia</a:t>
            </a:r>
          </a:p>
          <a:p>
            <a:r>
              <a:rPr lang="es-AR" sz="1400" b="1" dirty="0" err="1">
                <a:solidFill>
                  <a:schemeClr val="accent1"/>
                </a:solidFill>
              </a:rPr>
              <a:t>Partner</a:t>
            </a:r>
            <a:r>
              <a:rPr lang="es-AR" sz="1400" b="1" dirty="0">
                <a:solidFill>
                  <a:schemeClr val="accent1"/>
                </a:solidFill>
              </a:rPr>
              <a:t> </a:t>
            </a:r>
            <a:r>
              <a:rPr lang="es-AR" sz="1400" b="1" dirty="0" err="1">
                <a:solidFill>
                  <a:schemeClr val="accent1"/>
                </a:solidFill>
              </a:rPr>
              <a:t>Organisation</a:t>
            </a:r>
            <a:r>
              <a:rPr lang="es-AR" sz="1400" b="1" dirty="0">
                <a:solidFill>
                  <a:schemeClr val="accent1"/>
                </a:solidFill>
              </a:rPr>
              <a:t>: </a:t>
            </a:r>
            <a:r>
              <a:rPr lang="sr-Latn-RS" sz="1400" b="1" dirty="0" smtClean="0">
                <a:solidFill>
                  <a:schemeClr val="accent1"/>
                </a:solidFill>
              </a:rPr>
              <a:t>ATUSS, Belgrade</a:t>
            </a:r>
            <a:endParaRPr lang="es-AR" sz="1400" b="1" dirty="0">
              <a:solidFill>
                <a:schemeClr val="accent1"/>
              </a:solidFill>
            </a:endParaRPr>
          </a:p>
        </p:txBody>
      </p:sp>
      <p:sp>
        <p:nvSpPr>
          <p:cNvPr id="102" name="Forma libre: forma 101">
            <a:extLst>
              <a:ext uri="{FF2B5EF4-FFF2-40B4-BE49-F238E27FC236}">
                <a16:creationId xmlns="" xmlns:a16="http://schemas.microsoft.com/office/drawing/2014/main" id="{5DF3CDC8-3318-4408-9344-40CFC0695640}"/>
              </a:ext>
            </a:extLst>
          </p:cNvPr>
          <p:cNvSpPr/>
          <p:nvPr/>
        </p:nvSpPr>
        <p:spPr>
          <a:xfrm>
            <a:off x="3782305" y="3577307"/>
            <a:ext cx="2055180" cy="618553"/>
          </a:xfrm>
          <a:custGeom>
            <a:avLst/>
            <a:gdLst>
              <a:gd name="connsiteX0" fmla="*/ 0 w 2055180"/>
              <a:gd name="connsiteY0" fmla="*/ 0 h 491188"/>
              <a:gd name="connsiteX1" fmla="*/ 2055181 w 2055180"/>
              <a:gd name="connsiteY1" fmla="*/ 0 h 491188"/>
              <a:gd name="connsiteX2" fmla="*/ 2055181 w 2055180"/>
              <a:gd name="connsiteY2" fmla="*/ 491188 h 491188"/>
              <a:gd name="connsiteX3" fmla="*/ 0 w 2055180"/>
              <a:gd name="connsiteY3" fmla="*/ 491188 h 49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5180" h="491188">
                <a:moveTo>
                  <a:pt x="0" y="0"/>
                </a:moveTo>
                <a:lnTo>
                  <a:pt x="2055181" y="0"/>
                </a:lnTo>
                <a:lnTo>
                  <a:pt x="2055181" y="491188"/>
                </a:lnTo>
                <a:lnTo>
                  <a:pt x="0" y="491188"/>
                </a:lnTo>
                <a:close/>
              </a:path>
            </a:pathLst>
          </a:custGeom>
          <a:solidFill>
            <a:schemeClr val="accent1"/>
          </a:solidFill>
          <a:ln w="5120" cap="flat">
            <a:noFill/>
            <a:prstDash val="solid"/>
            <a:miter/>
          </a:ln>
          <a:effectLst>
            <a:outerShdw blurRad="50800" dist="1270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endParaRPr lang="es-AR" dirty="0"/>
          </a:p>
        </p:txBody>
      </p:sp>
      <p:sp>
        <p:nvSpPr>
          <p:cNvPr id="103" name="CuadroTexto 102">
            <a:extLst>
              <a:ext uri="{FF2B5EF4-FFF2-40B4-BE49-F238E27FC236}">
                <a16:creationId xmlns="" xmlns:a16="http://schemas.microsoft.com/office/drawing/2014/main" id="{5CDD5135-4C9C-4EA9-9D9B-A62DFCDE9A14}"/>
              </a:ext>
            </a:extLst>
          </p:cNvPr>
          <p:cNvSpPr txBox="1"/>
          <p:nvPr/>
        </p:nvSpPr>
        <p:spPr>
          <a:xfrm>
            <a:off x="3822910" y="3642547"/>
            <a:ext cx="2007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Prof. </a:t>
            </a:r>
            <a:r>
              <a:rPr lang="sr-Latn-RS" sz="1400" b="1" dirty="0" smtClean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dr </a:t>
            </a:r>
            <a:r>
              <a:rPr lang="en-US" sz="1400" b="1" dirty="0" smtClean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Zoran </a:t>
            </a:r>
            <a:r>
              <a:rPr lang="en-US" sz="1400" b="1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Lovreković</a:t>
            </a:r>
            <a:endParaRPr lang="en-US" sz="1400" b="1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8" name="Forma libre: forma 107">
            <a:extLst>
              <a:ext uri="{FF2B5EF4-FFF2-40B4-BE49-F238E27FC236}">
                <a16:creationId xmlns="" xmlns:a16="http://schemas.microsoft.com/office/drawing/2014/main" id="{787AB94F-B3D6-4F48-9514-7CDA0E8B1EA9}"/>
              </a:ext>
            </a:extLst>
          </p:cNvPr>
          <p:cNvSpPr/>
          <p:nvPr/>
        </p:nvSpPr>
        <p:spPr>
          <a:xfrm>
            <a:off x="6264318" y="4205986"/>
            <a:ext cx="2055180" cy="2443734"/>
          </a:xfrm>
          <a:custGeom>
            <a:avLst/>
            <a:gdLst>
              <a:gd name="connsiteX0" fmla="*/ 0 w 2055180"/>
              <a:gd name="connsiteY0" fmla="*/ 0 h 1852231"/>
              <a:gd name="connsiteX1" fmla="*/ 2055181 w 2055180"/>
              <a:gd name="connsiteY1" fmla="*/ 0 h 1852231"/>
              <a:gd name="connsiteX2" fmla="*/ 2055181 w 2055180"/>
              <a:gd name="connsiteY2" fmla="*/ 1852232 h 1852231"/>
              <a:gd name="connsiteX3" fmla="*/ 0 w 2055180"/>
              <a:gd name="connsiteY3" fmla="*/ 1852232 h 185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5180" h="1852231">
                <a:moveTo>
                  <a:pt x="0" y="0"/>
                </a:moveTo>
                <a:lnTo>
                  <a:pt x="2055181" y="0"/>
                </a:lnTo>
                <a:lnTo>
                  <a:pt x="2055181" y="1852232"/>
                </a:lnTo>
                <a:lnTo>
                  <a:pt x="0" y="1852232"/>
                </a:lnTo>
                <a:close/>
              </a:path>
            </a:pathLst>
          </a:custGeom>
          <a:solidFill>
            <a:srgbClr val="F2F2F2"/>
          </a:solidFill>
          <a:ln w="5120" cap="flat">
            <a:noFill/>
            <a:prstDash val="solid"/>
            <a:miter/>
          </a:ln>
        </p:spPr>
        <p:txBody>
          <a:bodyPr rtlCol="0" anchor="ctr"/>
          <a:lstStyle/>
          <a:p>
            <a:endParaRPr lang="es-AR" dirty="0"/>
          </a:p>
        </p:txBody>
      </p:sp>
      <p:sp>
        <p:nvSpPr>
          <p:cNvPr id="109" name="Forma libre: forma 108">
            <a:extLst>
              <a:ext uri="{FF2B5EF4-FFF2-40B4-BE49-F238E27FC236}">
                <a16:creationId xmlns="" xmlns:a16="http://schemas.microsoft.com/office/drawing/2014/main" id="{247BD908-09F2-4A04-85A2-2667812EFC55}"/>
              </a:ext>
            </a:extLst>
          </p:cNvPr>
          <p:cNvSpPr/>
          <p:nvPr/>
        </p:nvSpPr>
        <p:spPr>
          <a:xfrm>
            <a:off x="6264318" y="3577307"/>
            <a:ext cx="2055180" cy="618553"/>
          </a:xfrm>
          <a:custGeom>
            <a:avLst/>
            <a:gdLst>
              <a:gd name="connsiteX0" fmla="*/ 0 w 2055180"/>
              <a:gd name="connsiteY0" fmla="*/ 0 h 491188"/>
              <a:gd name="connsiteX1" fmla="*/ 2055181 w 2055180"/>
              <a:gd name="connsiteY1" fmla="*/ 0 h 491188"/>
              <a:gd name="connsiteX2" fmla="*/ 2055181 w 2055180"/>
              <a:gd name="connsiteY2" fmla="*/ 491188 h 491188"/>
              <a:gd name="connsiteX3" fmla="*/ 0 w 2055180"/>
              <a:gd name="connsiteY3" fmla="*/ 491188 h 49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5180" h="491188">
                <a:moveTo>
                  <a:pt x="0" y="0"/>
                </a:moveTo>
                <a:lnTo>
                  <a:pt x="2055181" y="0"/>
                </a:lnTo>
                <a:lnTo>
                  <a:pt x="2055181" y="491188"/>
                </a:lnTo>
                <a:lnTo>
                  <a:pt x="0" y="491188"/>
                </a:lnTo>
                <a:close/>
              </a:path>
            </a:pathLst>
          </a:custGeom>
          <a:solidFill>
            <a:schemeClr val="accent1"/>
          </a:solidFill>
          <a:ln w="5120" cap="flat">
            <a:noFill/>
            <a:prstDash val="solid"/>
            <a:miter/>
          </a:ln>
          <a:effectLst>
            <a:outerShdw blurRad="50800" dist="1270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endParaRPr lang="es-AR" dirty="0"/>
          </a:p>
        </p:txBody>
      </p:sp>
      <p:sp>
        <p:nvSpPr>
          <p:cNvPr id="110" name="CuadroTexto 109">
            <a:extLst>
              <a:ext uri="{FF2B5EF4-FFF2-40B4-BE49-F238E27FC236}">
                <a16:creationId xmlns="" xmlns:a16="http://schemas.microsoft.com/office/drawing/2014/main" id="{A5573526-3923-42E2-B4AE-A03D21859084}"/>
              </a:ext>
            </a:extLst>
          </p:cNvPr>
          <p:cNvSpPr txBox="1"/>
          <p:nvPr/>
        </p:nvSpPr>
        <p:spPr>
          <a:xfrm>
            <a:off x="6304923" y="3642547"/>
            <a:ext cx="2007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Prof. Stella </a:t>
            </a:r>
            <a:r>
              <a:rPr lang="en-US" sz="1400" b="1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Antolović</a:t>
            </a:r>
            <a:endParaRPr lang="en-US" sz="1400" b="1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2" name="CuadroTexto 111">
            <a:extLst>
              <a:ext uri="{FF2B5EF4-FFF2-40B4-BE49-F238E27FC236}">
                <a16:creationId xmlns="" xmlns:a16="http://schemas.microsoft.com/office/drawing/2014/main" id="{9D2AC30F-3D57-44C4-8E27-137B3A4433DE}"/>
              </a:ext>
            </a:extLst>
          </p:cNvPr>
          <p:cNvSpPr txBox="1"/>
          <p:nvPr/>
        </p:nvSpPr>
        <p:spPr>
          <a:xfrm>
            <a:off x="6375956" y="4824257"/>
            <a:ext cx="186545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Country: Croatia</a:t>
            </a:r>
          </a:p>
          <a:p>
            <a:r>
              <a:rPr lang="en-GB" sz="1400" b="1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Partner Organisation: Algebra University College</a:t>
            </a:r>
            <a:endParaRPr lang="en-US" sz="1400" b="1" dirty="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9" name="CuadroTexto 128">
            <a:extLst>
              <a:ext uri="{FF2B5EF4-FFF2-40B4-BE49-F238E27FC236}">
                <a16:creationId xmlns="" xmlns:a16="http://schemas.microsoft.com/office/drawing/2014/main" id="{D93784FB-C338-45DB-9D15-6C1C1B82309D}"/>
              </a:ext>
            </a:extLst>
          </p:cNvPr>
          <p:cNvSpPr txBox="1"/>
          <p:nvPr/>
        </p:nvSpPr>
        <p:spPr>
          <a:xfrm>
            <a:off x="8786936" y="3897714"/>
            <a:ext cx="20075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Edit Position Here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="" xmlns:a16="http://schemas.microsoft.com/office/drawing/2014/main" id="{E140E328-0AEB-4C32-995C-1FA9E71334F9}"/>
              </a:ext>
            </a:extLst>
          </p:cNvPr>
          <p:cNvSpPr txBox="1"/>
          <p:nvPr/>
        </p:nvSpPr>
        <p:spPr>
          <a:xfrm>
            <a:off x="1300292" y="103064"/>
            <a:ext cx="15075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ea typeface="Open Sans" panose="020B0606030504020204" pitchFamily="34" charset="0"/>
                <a:cs typeface="Open Sans" panose="020B0606030504020204" pitchFamily="34" charset="0"/>
              </a:rPr>
              <a:t>Business Proposal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843" y="2039938"/>
            <a:ext cx="2048629" cy="1545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305" y="2039938"/>
            <a:ext cx="2048129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891" y="2039939"/>
            <a:ext cx="2034557" cy="1545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149640"/>
            <a:ext cx="2643447" cy="2756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776647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7146" y="1540224"/>
            <a:ext cx="9624214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sr-Latn-RS" sz="360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Mentors’ </a:t>
            </a:r>
            <a:r>
              <a:rPr lang="sr-Latn-RS" sz="3600" b="1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daily overview &amp; consultations</a:t>
            </a:r>
            <a:r>
              <a:rPr lang="sr-Latn-RS" sz="360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GB" sz="3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55" y="2787534"/>
            <a:ext cx="4570153" cy="3427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376" y="2787534"/>
            <a:ext cx="4952539" cy="3427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61799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5451" y="708953"/>
            <a:ext cx="10116360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chemeClr val="accent1"/>
                </a:solidFill>
              </a:rPr>
              <a:t>Visit to </a:t>
            </a:r>
            <a:r>
              <a:rPr lang="en-GB" sz="3200" dirty="0" smtClean="0">
                <a:solidFill>
                  <a:schemeClr val="accent1"/>
                </a:solidFill>
              </a:rPr>
              <a:t>IZUM</a:t>
            </a:r>
            <a:r>
              <a:rPr lang="sr-Latn-RS" sz="3200" dirty="0" smtClean="0">
                <a:solidFill>
                  <a:schemeClr val="accent1"/>
                </a:solidFill>
              </a:rPr>
              <a:t> – Supercomputer VEGA</a:t>
            </a:r>
            <a:endParaRPr lang="en-GB" sz="3200" dirty="0">
              <a:solidFill>
                <a:schemeClr val="accent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14" y="1372987"/>
            <a:ext cx="4302316" cy="52368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85" y="1293728"/>
            <a:ext cx="3376612" cy="213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728" y="2292850"/>
            <a:ext cx="3503584" cy="2427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188" y="3944849"/>
            <a:ext cx="2097580" cy="2796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3354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2217" y="739833"/>
            <a:ext cx="10507287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r-Latn-RS" sz="3600" dirty="0" smtClean="0">
                <a:solidFill>
                  <a:schemeClr val="accent1"/>
                </a:solidFill>
              </a:rPr>
              <a:t>WORKSHOPS</a:t>
            </a:r>
            <a:endParaRPr lang="en-GB" sz="3600" dirty="0">
              <a:solidFill>
                <a:schemeClr val="accent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79913" y="1695797"/>
            <a:ext cx="2552007" cy="2536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Workshop</a:t>
            </a:r>
          </a:p>
          <a:p>
            <a:pPr algn="ctr"/>
            <a:r>
              <a:rPr lang="en-GB" dirty="0"/>
              <a:t>Student on a</a:t>
            </a:r>
          </a:p>
          <a:p>
            <a:pPr algn="ctr"/>
            <a:r>
              <a:rPr lang="en-GB" dirty="0"/>
              <a:t>Mobility</a:t>
            </a:r>
            <a:r>
              <a:rPr lang="en-GB" dirty="0" smtClean="0"/>
              <a:t>:</a:t>
            </a:r>
            <a:endParaRPr lang="sr-Latn-RS" dirty="0" smtClean="0"/>
          </a:p>
          <a:p>
            <a:pPr algn="ctr"/>
            <a:endParaRPr lang="en-GB" dirty="0"/>
          </a:p>
          <a:p>
            <a:pPr algn="ctr"/>
            <a:r>
              <a:rPr lang="en-GB" i="1" dirty="0">
                <a:solidFill>
                  <a:srgbClr val="FF9999"/>
                </a:solidFill>
              </a:rPr>
              <a:t>Strengthening</a:t>
            </a:r>
          </a:p>
          <a:p>
            <a:pPr algn="ctr"/>
            <a:r>
              <a:rPr lang="en-GB" i="1" dirty="0">
                <a:solidFill>
                  <a:srgbClr val="FF9999"/>
                </a:solidFill>
              </a:rPr>
              <a:t>Mental </a:t>
            </a:r>
            <a:r>
              <a:rPr lang="en-GB" i="1" dirty="0" smtClean="0">
                <a:solidFill>
                  <a:srgbClr val="FF9999"/>
                </a:solidFill>
              </a:rPr>
              <a:t>Health</a:t>
            </a:r>
            <a:endParaRPr lang="sr-Latn-RS" i="1" dirty="0" smtClean="0">
              <a:solidFill>
                <a:srgbClr val="FF9999"/>
              </a:solidFill>
            </a:endParaRPr>
          </a:p>
          <a:p>
            <a:pPr algn="ctr"/>
            <a:endParaRPr lang="en-GB" dirty="0"/>
          </a:p>
          <a:p>
            <a:pPr algn="ctr"/>
            <a:r>
              <a:rPr lang="en-GB" dirty="0"/>
              <a:t>(workshop by</a:t>
            </a:r>
          </a:p>
          <a:p>
            <a:pPr algn="ctr"/>
            <a:r>
              <a:rPr lang="en-GB" dirty="0" err="1"/>
              <a:t>Palacký</a:t>
            </a:r>
            <a:endParaRPr lang="en-GB" dirty="0"/>
          </a:p>
          <a:p>
            <a:pPr algn="ctr"/>
            <a:r>
              <a:rPr lang="en-GB" dirty="0"/>
              <a:t>University</a:t>
            </a:r>
          </a:p>
          <a:p>
            <a:pPr algn="ctr"/>
            <a:r>
              <a:rPr lang="en-GB" dirty="0"/>
              <a:t>Olomouc)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001491" y="1695795"/>
            <a:ext cx="2552007" cy="2536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Workshop</a:t>
            </a:r>
          </a:p>
          <a:p>
            <a:pPr algn="ctr"/>
            <a:r>
              <a:rPr lang="en-GB" dirty="0"/>
              <a:t>Student on</a:t>
            </a:r>
          </a:p>
          <a:p>
            <a:pPr algn="ctr"/>
            <a:r>
              <a:rPr lang="en-GB" dirty="0"/>
              <a:t>Mobility</a:t>
            </a:r>
            <a:r>
              <a:rPr lang="en-GB" dirty="0" smtClean="0"/>
              <a:t>:</a:t>
            </a:r>
            <a:endParaRPr lang="sr-Latn-RS" dirty="0" smtClean="0"/>
          </a:p>
          <a:p>
            <a:pPr algn="ctr"/>
            <a:endParaRPr lang="en-GB" dirty="0"/>
          </a:p>
          <a:p>
            <a:pPr algn="ctr"/>
            <a:r>
              <a:rPr lang="en-GB" i="1" dirty="0">
                <a:solidFill>
                  <a:srgbClr val="FF9999"/>
                </a:solidFill>
              </a:rPr>
              <a:t>Stress</a:t>
            </a:r>
          </a:p>
          <a:p>
            <a:pPr algn="ctr"/>
            <a:r>
              <a:rPr lang="en-GB" i="1" dirty="0" smtClean="0">
                <a:solidFill>
                  <a:srgbClr val="FF9999"/>
                </a:solidFill>
              </a:rPr>
              <a:t>Management</a:t>
            </a:r>
            <a:endParaRPr lang="sr-Latn-RS" i="1" dirty="0" smtClean="0">
              <a:solidFill>
                <a:srgbClr val="FF9999"/>
              </a:solidFill>
            </a:endParaRPr>
          </a:p>
          <a:p>
            <a:pPr algn="ctr"/>
            <a:endParaRPr lang="en-GB" dirty="0"/>
          </a:p>
          <a:p>
            <a:pPr algn="ctr"/>
            <a:r>
              <a:rPr lang="en-GB" dirty="0"/>
              <a:t>(workshop by</a:t>
            </a:r>
          </a:p>
          <a:p>
            <a:pPr algn="ctr"/>
            <a:r>
              <a:rPr lang="en-GB" dirty="0"/>
              <a:t>Academia)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623069" y="1695797"/>
            <a:ext cx="2552007" cy="2536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>
                <a:solidFill>
                  <a:srgbClr val="FF9999"/>
                </a:solidFill>
              </a:rPr>
              <a:t>Pitch </a:t>
            </a:r>
            <a:r>
              <a:rPr lang="en-GB" i="1" dirty="0" smtClean="0">
                <a:solidFill>
                  <a:srgbClr val="FF9999"/>
                </a:solidFill>
              </a:rPr>
              <a:t>Workshop</a:t>
            </a:r>
            <a:endParaRPr lang="sr-Latn-RS" i="1" dirty="0" smtClean="0">
              <a:solidFill>
                <a:srgbClr val="FF9999"/>
              </a:solidFill>
            </a:endParaRPr>
          </a:p>
          <a:p>
            <a:pPr algn="ctr"/>
            <a:endParaRPr lang="sr-Latn-RS" dirty="0"/>
          </a:p>
          <a:p>
            <a:pPr algn="ctr"/>
            <a:endParaRPr lang="sr-Latn-RS" dirty="0" smtClean="0"/>
          </a:p>
          <a:p>
            <a:pPr algn="ctr"/>
            <a:endParaRPr lang="sr-Latn-RS" dirty="0" smtClean="0"/>
          </a:p>
          <a:p>
            <a:pPr algn="ctr"/>
            <a:r>
              <a:rPr lang="en-GB" dirty="0" smtClean="0"/>
              <a:t> </a:t>
            </a:r>
            <a:r>
              <a:rPr lang="en-GB" dirty="0"/>
              <a:t>(prof.</a:t>
            </a:r>
          </a:p>
          <a:p>
            <a:pPr algn="ctr"/>
            <a:r>
              <a:rPr lang="en-GB" dirty="0"/>
              <a:t>Stella </a:t>
            </a:r>
            <a:r>
              <a:rPr lang="en-GB" dirty="0" err="1"/>
              <a:t>Antolović</a:t>
            </a:r>
            <a:r>
              <a:rPr lang="en-GB" dirty="0" smtClean="0"/>
              <a:t>,</a:t>
            </a:r>
            <a:endParaRPr lang="sr-Latn-RS" dirty="0" smtClean="0"/>
          </a:p>
          <a:p>
            <a:pPr algn="ctr"/>
            <a:endParaRPr lang="sr-Latn-RS" dirty="0"/>
          </a:p>
          <a:p>
            <a:pPr algn="ctr"/>
            <a:r>
              <a:rPr lang="en-GB" dirty="0" smtClean="0"/>
              <a:t> </a:t>
            </a:r>
            <a:r>
              <a:rPr lang="en-GB" dirty="0"/>
              <a:t>Algebra</a:t>
            </a:r>
          </a:p>
          <a:p>
            <a:pPr algn="ctr"/>
            <a:r>
              <a:rPr lang="en-GB" dirty="0"/>
              <a:t>University College)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916" y="4362994"/>
            <a:ext cx="3091815" cy="23188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444" y="4362994"/>
            <a:ext cx="3283826" cy="23188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35499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20148" y="585481"/>
            <a:ext cx="5460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dirty="0" smtClean="0">
                <a:solidFill>
                  <a:schemeClr val="accent3"/>
                </a:solidFill>
              </a:rPr>
              <a:t>Exploring Maribor</a:t>
            </a:r>
            <a:endParaRPr lang="sr-Cyrl-RS" sz="3600" dirty="0">
              <a:solidFill>
                <a:schemeClr val="accent3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714" y="722410"/>
            <a:ext cx="3148148" cy="23580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386" y="2321193"/>
            <a:ext cx="3392846" cy="2541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3685" y="4177981"/>
            <a:ext cx="3348504" cy="25081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846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27107" y="1498661"/>
            <a:ext cx="5570756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GB" sz="3600" dirty="0"/>
              <a:t>Pitching session &amp; judging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212605" y="5452124"/>
            <a:ext cx="6096000" cy="923330"/>
          </a:xfrm>
          <a:prstGeom prst="rect">
            <a:avLst/>
          </a:prstGeom>
          <a:solidFill>
            <a:srgbClr val="FF9999"/>
          </a:solidFill>
        </p:spPr>
        <p:txBody>
          <a:bodyPr>
            <a:spAutoFit/>
          </a:bodyPr>
          <a:lstStyle/>
          <a:p>
            <a:r>
              <a:rPr lang="en-GB" dirty="0" err="1"/>
              <a:t>Prof.</a:t>
            </a:r>
            <a:r>
              <a:rPr lang="en-GB" dirty="0"/>
              <a:t> Tamara </a:t>
            </a:r>
            <a:r>
              <a:rPr lang="en-GB" dirty="0" err="1" smtClean="0"/>
              <a:t>Vukadinović</a:t>
            </a:r>
            <a:endParaRPr lang="en-GB" dirty="0"/>
          </a:p>
          <a:p>
            <a:r>
              <a:rPr lang="en-GB" dirty="0"/>
              <a:t>Country: Serbia</a:t>
            </a:r>
          </a:p>
          <a:p>
            <a:r>
              <a:rPr lang="en-GB" dirty="0"/>
              <a:t>Partner Organisation: </a:t>
            </a:r>
            <a:r>
              <a:rPr lang="en-GB" dirty="0" err="1"/>
              <a:t>Univerzitet</a:t>
            </a:r>
            <a:r>
              <a:rPr lang="en-GB" dirty="0"/>
              <a:t> Metropolitan Beograd</a:t>
            </a:r>
          </a:p>
        </p:txBody>
      </p:sp>
      <p:sp>
        <p:nvSpPr>
          <p:cNvPr id="4" name="Rectangle 3"/>
          <p:cNvSpPr/>
          <p:nvPr/>
        </p:nvSpPr>
        <p:spPr>
          <a:xfrm>
            <a:off x="279107" y="2734480"/>
            <a:ext cx="609600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r>
              <a:rPr lang="sv-SE" dirty="0"/>
              <a:t>Prof. Zoran Lovreković</a:t>
            </a:r>
          </a:p>
          <a:p>
            <a:r>
              <a:rPr lang="sv-SE" dirty="0" smtClean="0"/>
              <a:t>Country</a:t>
            </a:r>
            <a:r>
              <a:rPr lang="sv-SE" dirty="0"/>
              <a:t>: Serbia</a:t>
            </a:r>
          </a:p>
          <a:p>
            <a:r>
              <a:rPr lang="en-GB" dirty="0"/>
              <a:t>Partner Organisation: </a:t>
            </a:r>
            <a:r>
              <a:rPr lang="sr-Latn-RS" dirty="0" smtClean="0"/>
              <a:t>ATUSS, </a:t>
            </a:r>
            <a:r>
              <a:rPr lang="sv-SE" dirty="0" smtClean="0"/>
              <a:t>Beograd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79107" y="4122705"/>
            <a:ext cx="6096000" cy="923330"/>
          </a:xfrm>
          <a:prstGeom prst="rect">
            <a:avLst/>
          </a:prstGeom>
          <a:solidFill>
            <a:srgbClr val="CCCCFF"/>
          </a:solidFill>
        </p:spPr>
        <p:txBody>
          <a:bodyPr>
            <a:spAutoFit/>
          </a:bodyPr>
          <a:lstStyle/>
          <a:p>
            <a:r>
              <a:rPr lang="en-GB" dirty="0" err="1"/>
              <a:t>Prof.</a:t>
            </a:r>
            <a:r>
              <a:rPr lang="en-GB" dirty="0"/>
              <a:t> </a:t>
            </a:r>
            <a:r>
              <a:rPr lang="en-GB" dirty="0" err="1"/>
              <a:t>Doloris</a:t>
            </a:r>
            <a:r>
              <a:rPr lang="en-GB" dirty="0"/>
              <a:t> </a:t>
            </a:r>
            <a:r>
              <a:rPr lang="en-GB" dirty="0" err="1"/>
              <a:t>Bešić-Vukašinović</a:t>
            </a:r>
            <a:endParaRPr lang="en-GB" dirty="0"/>
          </a:p>
          <a:p>
            <a:r>
              <a:rPr lang="en-GB" dirty="0" smtClean="0"/>
              <a:t>Country</a:t>
            </a:r>
            <a:r>
              <a:rPr lang="en-GB" dirty="0"/>
              <a:t>: Serbia</a:t>
            </a:r>
          </a:p>
          <a:p>
            <a:r>
              <a:rPr lang="en-GB" dirty="0"/>
              <a:t>Partner Organisation: </a:t>
            </a:r>
            <a:r>
              <a:rPr lang="sr-Latn-RS" dirty="0" smtClean="0"/>
              <a:t>ATUSS, </a:t>
            </a:r>
            <a:r>
              <a:rPr lang="en-GB" dirty="0" smtClean="0"/>
              <a:t>Beograd</a:t>
            </a:r>
            <a:endParaRPr lang="en-GB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890" y="2801389"/>
            <a:ext cx="5052430" cy="3557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207544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27107" y="1498661"/>
            <a:ext cx="5570756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GB" sz="3600" dirty="0"/>
              <a:t>Pitching session &amp; judging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212605" y="5452124"/>
            <a:ext cx="6096000" cy="923330"/>
          </a:xfrm>
          <a:prstGeom prst="rect">
            <a:avLst/>
          </a:prstGeom>
          <a:solidFill>
            <a:srgbClr val="FF9999"/>
          </a:solidFill>
        </p:spPr>
        <p:txBody>
          <a:bodyPr>
            <a:spAutoFit/>
          </a:bodyPr>
          <a:lstStyle/>
          <a:p>
            <a:r>
              <a:rPr lang="en-GB" dirty="0"/>
              <a:t>Leon </a:t>
            </a:r>
            <a:r>
              <a:rPr lang="en-GB" dirty="0" err="1"/>
              <a:t>Pahole</a:t>
            </a:r>
            <a:endParaRPr lang="en-GB" dirty="0"/>
          </a:p>
          <a:p>
            <a:r>
              <a:rPr lang="en-GB" dirty="0" smtClean="0"/>
              <a:t>Country</a:t>
            </a:r>
            <a:r>
              <a:rPr lang="en-GB" dirty="0"/>
              <a:t>: Slovenia</a:t>
            </a:r>
          </a:p>
          <a:p>
            <a:r>
              <a:rPr lang="en-GB" dirty="0"/>
              <a:t>Partner Organization: </a:t>
            </a:r>
            <a:r>
              <a:rPr lang="en-GB" dirty="0" err="1"/>
              <a:t>Povio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79107" y="2734480"/>
            <a:ext cx="609600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r>
              <a:rPr lang="sv-SE" dirty="0"/>
              <a:t>Prof. Stella Antolović</a:t>
            </a:r>
          </a:p>
          <a:p>
            <a:r>
              <a:rPr lang="sv-SE" dirty="0" smtClean="0"/>
              <a:t>Country</a:t>
            </a:r>
            <a:r>
              <a:rPr lang="sv-SE" dirty="0"/>
              <a:t>: Croatia</a:t>
            </a:r>
          </a:p>
          <a:p>
            <a:r>
              <a:rPr lang="sv-SE" dirty="0"/>
              <a:t>Partner Organisation: Algebra University College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79107" y="4122705"/>
            <a:ext cx="6096000" cy="923330"/>
          </a:xfrm>
          <a:prstGeom prst="rect">
            <a:avLst/>
          </a:prstGeom>
          <a:solidFill>
            <a:srgbClr val="CCCCFF"/>
          </a:solidFill>
        </p:spPr>
        <p:txBody>
          <a:bodyPr>
            <a:spAutoFit/>
          </a:bodyPr>
          <a:lstStyle/>
          <a:p>
            <a:r>
              <a:rPr lang="en-GB" dirty="0" err="1"/>
              <a:t>Prof.</a:t>
            </a:r>
            <a:r>
              <a:rPr lang="en-GB" dirty="0"/>
              <a:t> Islam </a:t>
            </a:r>
            <a:r>
              <a:rPr lang="en-GB" dirty="0" err="1"/>
              <a:t>Mušić</a:t>
            </a:r>
            <a:endParaRPr lang="en-GB" dirty="0"/>
          </a:p>
          <a:p>
            <a:r>
              <a:rPr lang="en-GB" dirty="0" smtClean="0"/>
              <a:t>Country</a:t>
            </a:r>
            <a:r>
              <a:rPr lang="en-GB" dirty="0"/>
              <a:t>: Slovenia</a:t>
            </a:r>
          </a:p>
          <a:p>
            <a:r>
              <a:rPr lang="en-GB" dirty="0"/>
              <a:t>Partner Organization: ŠC </a:t>
            </a:r>
            <a:r>
              <a:rPr lang="en-GB" dirty="0" err="1"/>
              <a:t>Velenje</a:t>
            </a:r>
            <a:endParaRPr lang="en-GB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325" y="2838698"/>
            <a:ext cx="4025958" cy="3536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56470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6671" y="1415534"/>
            <a:ext cx="46474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err="1" smtClean="0">
                <a:solidFill>
                  <a:schemeClr val="accent1">
                    <a:lumMod val="50000"/>
                  </a:schemeClr>
                </a:solidFill>
              </a:rPr>
              <a:t>Certificat</a:t>
            </a:r>
            <a:r>
              <a:rPr lang="sr-Latn-RS" sz="3600" dirty="0" smtClean="0">
                <a:solidFill>
                  <a:schemeClr val="accent1">
                    <a:lumMod val="50000"/>
                  </a:schemeClr>
                </a:solidFill>
              </a:rPr>
              <a:t>es ceremony</a:t>
            </a:r>
            <a:endParaRPr lang="en-GB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49" y="2581351"/>
            <a:ext cx="5128952" cy="3894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504" y="2581351"/>
            <a:ext cx="5916815" cy="3894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19761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18" y="399010"/>
            <a:ext cx="3944908" cy="6306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6" y="399011"/>
            <a:ext cx="3820737" cy="6306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689" y="399011"/>
            <a:ext cx="3675436" cy="6306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07072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323850"/>
            <a:ext cx="3686175" cy="6343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23850"/>
            <a:ext cx="3724275" cy="6343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5" y="323850"/>
            <a:ext cx="4019550" cy="6343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88119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áfico 8">
            <a:extLst>
              <a:ext uri="{FF2B5EF4-FFF2-40B4-BE49-F238E27FC236}">
                <a16:creationId xmlns="" xmlns:a16="http://schemas.microsoft.com/office/drawing/2014/main" id="{41E5AA37-7363-45FA-B2F5-9C828E61D721}"/>
              </a:ext>
            </a:extLst>
          </p:cNvPr>
          <p:cNvGrpSpPr/>
          <p:nvPr/>
        </p:nvGrpSpPr>
        <p:grpSpPr>
          <a:xfrm>
            <a:off x="44184" y="8179"/>
            <a:ext cx="12173613" cy="6841641"/>
            <a:chOff x="8876" y="8808"/>
            <a:chExt cx="12173613" cy="6841641"/>
          </a:xfrm>
          <a:noFill/>
        </p:grpSpPr>
        <p:sp>
          <p:nvSpPr>
            <p:cNvPr id="10" name="Forma libre: forma 9">
              <a:extLst>
                <a:ext uri="{FF2B5EF4-FFF2-40B4-BE49-F238E27FC236}">
                  <a16:creationId xmlns="" xmlns:a16="http://schemas.microsoft.com/office/drawing/2014/main" id="{A28DCEA3-281C-47EB-8C07-D4BBC4286C4F}"/>
                </a:ext>
              </a:extLst>
            </p:cNvPr>
            <p:cNvSpPr/>
            <p:nvPr/>
          </p:nvSpPr>
          <p:spPr>
            <a:xfrm>
              <a:off x="5813231" y="2524247"/>
              <a:ext cx="6368624" cy="4326202"/>
            </a:xfrm>
            <a:custGeom>
              <a:avLst/>
              <a:gdLst>
                <a:gd name="connsiteX0" fmla="*/ 6368624 w 6368624"/>
                <a:gd name="connsiteY0" fmla="*/ 0 h 4326202"/>
                <a:gd name="connsiteX1" fmla="*/ 5777727 w 6368624"/>
                <a:gd name="connsiteY1" fmla="*/ 152260 h 4326202"/>
                <a:gd name="connsiteX2" fmla="*/ 4005671 w 6368624"/>
                <a:gd name="connsiteY2" fmla="*/ 948166 h 4326202"/>
                <a:gd name="connsiteX3" fmla="*/ 2287505 w 6368624"/>
                <a:gd name="connsiteY3" fmla="*/ 2131643 h 4326202"/>
                <a:gd name="connsiteX4" fmla="*/ 0 w 6368624"/>
                <a:gd name="connsiteY4" fmla="*/ 4326203 h 4326202"/>
                <a:gd name="connsiteX5" fmla="*/ 93199 w 6368624"/>
                <a:gd name="connsiteY5" fmla="*/ 4326203 h 4326202"/>
                <a:gd name="connsiteX6" fmla="*/ 2331252 w 6368624"/>
                <a:gd name="connsiteY6" fmla="*/ 2185751 h 4326202"/>
                <a:gd name="connsiteX7" fmla="*/ 5798650 w 6368624"/>
                <a:gd name="connsiteY7" fmla="*/ 218953 h 4326202"/>
                <a:gd name="connsiteX8" fmla="*/ 6368624 w 6368624"/>
                <a:gd name="connsiteY8" fmla="*/ 71726 h 4326202"/>
                <a:gd name="connsiteX9" fmla="*/ 6368624 w 6368624"/>
                <a:gd name="connsiteY9" fmla="*/ 0 h 4326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68624" h="4326202">
                  <a:moveTo>
                    <a:pt x="6368624" y="0"/>
                  </a:moveTo>
                  <a:cubicBezTo>
                    <a:pt x="6177788" y="38379"/>
                    <a:pt x="5980610" y="89343"/>
                    <a:pt x="5777727" y="152260"/>
                  </a:cubicBezTo>
                  <a:cubicBezTo>
                    <a:pt x="5217263" y="325912"/>
                    <a:pt x="4621295" y="593941"/>
                    <a:pt x="4005671" y="948166"/>
                  </a:cubicBezTo>
                  <a:cubicBezTo>
                    <a:pt x="3429991" y="1279740"/>
                    <a:pt x="2851774" y="1678008"/>
                    <a:pt x="2287505" y="2131643"/>
                  </a:cubicBezTo>
                  <a:cubicBezTo>
                    <a:pt x="1530499" y="2736908"/>
                    <a:pt x="777295" y="3459200"/>
                    <a:pt x="0" y="4326203"/>
                  </a:cubicBezTo>
                  <a:lnTo>
                    <a:pt x="93199" y="4326203"/>
                  </a:lnTo>
                  <a:cubicBezTo>
                    <a:pt x="853376" y="3482480"/>
                    <a:pt x="1590730" y="2777805"/>
                    <a:pt x="2331252" y="2185751"/>
                  </a:cubicBezTo>
                  <a:cubicBezTo>
                    <a:pt x="3494026" y="1250169"/>
                    <a:pt x="4725272" y="551786"/>
                    <a:pt x="5798650" y="218953"/>
                  </a:cubicBezTo>
                  <a:cubicBezTo>
                    <a:pt x="5993925" y="157923"/>
                    <a:pt x="6184128" y="108847"/>
                    <a:pt x="6368624" y="71726"/>
                  </a:cubicBezTo>
                  <a:lnTo>
                    <a:pt x="6368624" y="0"/>
                  </a:lnTo>
                  <a:close/>
                </a:path>
              </a:pathLst>
            </a:custGeom>
            <a:noFill/>
            <a:ln w="17972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="" xmlns:a16="http://schemas.microsoft.com/office/drawing/2014/main" id="{0399065C-3DDF-4FF8-B720-2577E78C0BD1}"/>
                </a:ext>
              </a:extLst>
            </p:cNvPr>
            <p:cNvSpPr/>
            <p:nvPr/>
          </p:nvSpPr>
          <p:spPr>
            <a:xfrm>
              <a:off x="6480209" y="3193059"/>
              <a:ext cx="5701646" cy="3656131"/>
            </a:xfrm>
            <a:custGeom>
              <a:avLst/>
              <a:gdLst>
                <a:gd name="connsiteX0" fmla="*/ 5701647 w 5701646"/>
                <a:gd name="connsiteY0" fmla="*/ 0 h 3656131"/>
                <a:gd name="connsiteX1" fmla="*/ 4847002 w 5701646"/>
                <a:gd name="connsiteY1" fmla="*/ 216436 h 3656131"/>
                <a:gd name="connsiteX2" fmla="*/ 3137079 w 5701646"/>
                <a:gd name="connsiteY2" fmla="*/ 1033733 h 3656131"/>
                <a:gd name="connsiteX3" fmla="*/ 1487386 w 5701646"/>
                <a:gd name="connsiteY3" fmla="*/ 2231681 h 3656131"/>
                <a:gd name="connsiteX4" fmla="*/ 0 w 5701646"/>
                <a:gd name="connsiteY4" fmla="*/ 3656132 h 3656131"/>
                <a:gd name="connsiteX5" fmla="*/ 95101 w 5701646"/>
                <a:gd name="connsiteY5" fmla="*/ 3656132 h 3656131"/>
                <a:gd name="connsiteX6" fmla="*/ 1532401 w 5701646"/>
                <a:gd name="connsiteY6" fmla="*/ 2283903 h 3656131"/>
                <a:gd name="connsiteX7" fmla="*/ 4869192 w 5701646"/>
                <a:gd name="connsiteY7" fmla="*/ 282499 h 3656131"/>
                <a:gd name="connsiteX8" fmla="*/ 5701647 w 5701646"/>
                <a:gd name="connsiteY8" fmla="*/ 71097 h 3656131"/>
                <a:gd name="connsiteX9" fmla="*/ 5701647 w 5701646"/>
                <a:gd name="connsiteY9" fmla="*/ 0 h 3656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01646" h="3656131">
                  <a:moveTo>
                    <a:pt x="5701647" y="0"/>
                  </a:moveTo>
                  <a:cubicBezTo>
                    <a:pt x="5429657" y="43413"/>
                    <a:pt x="5144352" y="115768"/>
                    <a:pt x="4847002" y="216436"/>
                  </a:cubicBezTo>
                  <a:cubicBezTo>
                    <a:pt x="4304290" y="398897"/>
                    <a:pt x="3729244" y="673846"/>
                    <a:pt x="3137079" y="1033733"/>
                  </a:cubicBezTo>
                  <a:cubicBezTo>
                    <a:pt x="2581687" y="1371600"/>
                    <a:pt x="2026294" y="1774901"/>
                    <a:pt x="1487386" y="2231681"/>
                  </a:cubicBezTo>
                  <a:cubicBezTo>
                    <a:pt x="990957" y="2650082"/>
                    <a:pt x="497697" y="3121963"/>
                    <a:pt x="0" y="3656132"/>
                  </a:cubicBezTo>
                  <a:lnTo>
                    <a:pt x="95101" y="3656132"/>
                  </a:lnTo>
                  <a:cubicBezTo>
                    <a:pt x="575681" y="3143355"/>
                    <a:pt x="1052456" y="2688462"/>
                    <a:pt x="1532401" y="2283903"/>
                  </a:cubicBezTo>
                  <a:cubicBezTo>
                    <a:pt x="2643819" y="1343287"/>
                    <a:pt x="3828783" y="632320"/>
                    <a:pt x="4869192" y="282499"/>
                  </a:cubicBezTo>
                  <a:cubicBezTo>
                    <a:pt x="5158935" y="184348"/>
                    <a:pt x="5437264" y="113880"/>
                    <a:pt x="5701647" y="71097"/>
                  </a:cubicBezTo>
                  <a:lnTo>
                    <a:pt x="5701647" y="0"/>
                  </a:lnTo>
                  <a:close/>
                </a:path>
              </a:pathLst>
            </a:custGeom>
            <a:noFill/>
            <a:ln w="17972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="" xmlns:a16="http://schemas.microsoft.com/office/drawing/2014/main" id="{725C8000-C3F1-4A26-B77B-6AA1C6637F0F}"/>
                </a:ext>
              </a:extLst>
            </p:cNvPr>
            <p:cNvSpPr/>
            <p:nvPr/>
          </p:nvSpPr>
          <p:spPr>
            <a:xfrm>
              <a:off x="5125965" y="1856064"/>
              <a:ext cx="7055890" cy="4993756"/>
            </a:xfrm>
            <a:custGeom>
              <a:avLst/>
              <a:gdLst>
                <a:gd name="connsiteX0" fmla="*/ 7055891 w 7055890"/>
                <a:gd name="connsiteY0" fmla="*/ 0 h 4993756"/>
                <a:gd name="connsiteX1" fmla="*/ 6738886 w 7055890"/>
                <a:gd name="connsiteY1" fmla="*/ 82422 h 4993756"/>
                <a:gd name="connsiteX2" fmla="*/ 4903429 w 7055890"/>
                <a:gd name="connsiteY2" fmla="*/ 856306 h 4993756"/>
                <a:gd name="connsiteX3" fmla="*/ 3115522 w 7055890"/>
                <a:gd name="connsiteY3" fmla="*/ 2024683 h 4993756"/>
                <a:gd name="connsiteX4" fmla="*/ 98905 w 7055890"/>
                <a:gd name="connsiteY4" fmla="*/ 4881764 h 4993756"/>
                <a:gd name="connsiteX5" fmla="*/ 0 w 7055890"/>
                <a:gd name="connsiteY5" fmla="*/ 4993756 h 4993756"/>
                <a:gd name="connsiteX6" fmla="*/ 92565 w 7055890"/>
                <a:gd name="connsiteY6" fmla="*/ 4993756 h 4993756"/>
                <a:gd name="connsiteX7" fmla="*/ 150894 w 7055890"/>
                <a:gd name="connsiteY7" fmla="*/ 4927693 h 4993756"/>
                <a:gd name="connsiteX8" fmla="*/ 3158001 w 7055890"/>
                <a:gd name="connsiteY8" fmla="*/ 2079421 h 4993756"/>
                <a:gd name="connsiteX9" fmla="*/ 6758540 w 7055890"/>
                <a:gd name="connsiteY9" fmla="*/ 148485 h 4993756"/>
                <a:gd name="connsiteX10" fmla="*/ 7055891 w 7055890"/>
                <a:gd name="connsiteY10" fmla="*/ 70468 h 4993756"/>
                <a:gd name="connsiteX11" fmla="*/ 7055891 w 7055890"/>
                <a:gd name="connsiteY11" fmla="*/ 0 h 4993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055890" h="4993756">
                  <a:moveTo>
                    <a:pt x="7055891" y="0"/>
                  </a:moveTo>
                  <a:cubicBezTo>
                    <a:pt x="6951913" y="24538"/>
                    <a:pt x="6846034" y="51592"/>
                    <a:pt x="6738886" y="82422"/>
                  </a:cubicBezTo>
                  <a:cubicBezTo>
                    <a:pt x="6160035" y="247895"/>
                    <a:pt x="5542510" y="507744"/>
                    <a:pt x="4903429" y="856306"/>
                  </a:cubicBezTo>
                  <a:cubicBezTo>
                    <a:pt x="4306826" y="1180960"/>
                    <a:pt x="3705151" y="1574194"/>
                    <a:pt x="3115522" y="2024683"/>
                  </a:cubicBezTo>
                  <a:cubicBezTo>
                    <a:pt x="2131539" y="2772142"/>
                    <a:pt x="1144387" y="3707095"/>
                    <a:pt x="98905" y="4881764"/>
                  </a:cubicBezTo>
                  <a:cubicBezTo>
                    <a:pt x="65937" y="4918885"/>
                    <a:pt x="32969" y="4956636"/>
                    <a:pt x="0" y="4993756"/>
                  </a:cubicBezTo>
                  <a:lnTo>
                    <a:pt x="92565" y="4993756"/>
                  </a:lnTo>
                  <a:cubicBezTo>
                    <a:pt x="112220" y="4971735"/>
                    <a:pt x="131240" y="4949714"/>
                    <a:pt x="150894" y="4927693"/>
                  </a:cubicBezTo>
                  <a:cubicBezTo>
                    <a:pt x="1193840" y="3756171"/>
                    <a:pt x="2177188" y="2824364"/>
                    <a:pt x="3158001" y="2079421"/>
                  </a:cubicBezTo>
                  <a:cubicBezTo>
                    <a:pt x="4374031" y="1150131"/>
                    <a:pt x="5652828" y="464331"/>
                    <a:pt x="6758540" y="148485"/>
                  </a:cubicBezTo>
                  <a:cubicBezTo>
                    <a:pt x="6859348" y="119543"/>
                    <a:pt x="6958253" y="93747"/>
                    <a:pt x="7055891" y="70468"/>
                  </a:cubicBezTo>
                  <a:lnTo>
                    <a:pt x="7055891" y="0"/>
                  </a:lnTo>
                  <a:close/>
                </a:path>
              </a:pathLst>
            </a:custGeom>
            <a:noFill/>
            <a:ln w="17972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="" xmlns:a16="http://schemas.microsoft.com/office/drawing/2014/main" id="{210D15A5-5D0F-4B11-BFB2-7E86C1F33DB0}"/>
                </a:ext>
              </a:extLst>
            </p:cNvPr>
            <p:cNvSpPr/>
            <p:nvPr/>
          </p:nvSpPr>
          <p:spPr>
            <a:xfrm>
              <a:off x="4405096" y="1186622"/>
              <a:ext cx="7777392" cy="5663827"/>
            </a:xfrm>
            <a:custGeom>
              <a:avLst/>
              <a:gdLst>
                <a:gd name="connsiteX0" fmla="*/ 7776759 w 7777392"/>
                <a:gd name="connsiteY0" fmla="*/ 0 h 5663827"/>
                <a:gd name="connsiteX1" fmla="*/ 7743156 w 7777392"/>
                <a:gd name="connsiteY1" fmla="*/ 8808 h 5663827"/>
                <a:gd name="connsiteX2" fmla="*/ 5842397 w 7777392"/>
                <a:gd name="connsiteY2" fmla="*/ 760043 h 5663827"/>
                <a:gd name="connsiteX3" fmla="*/ 3982847 w 7777392"/>
                <a:gd name="connsiteY3" fmla="*/ 1913948 h 5663827"/>
                <a:gd name="connsiteX4" fmla="*/ 820408 w 7777392"/>
                <a:gd name="connsiteY4" fmla="*/ 4758446 h 5663827"/>
                <a:gd name="connsiteX5" fmla="*/ 0 w 7777392"/>
                <a:gd name="connsiteY5" fmla="*/ 5663828 h 5663827"/>
                <a:gd name="connsiteX6" fmla="*/ 92566 w 7777392"/>
                <a:gd name="connsiteY6" fmla="*/ 5663828 h 5663827"/>
                <a:gd name="connsiteX7" fmla="*/ 871129 w 7777392"/>
                <a:gd name="connsiteY7" fmla="*/ 4805634 h 5663827"/>
                <a:gd name="connsiteX8" fmla="*/ 4024058 w 7777392"/>
                <a:gd name="connsiteY8" fmla="*/ 1969945 h 5663827"/>
                <a:gd name="connsiteX9" fmla="*/ 7761543 w 7777392"/>
                <a:gd name="connsiteY9" fmla="*/ 75501 h 5663827"/>
                <a:gd name="connsiteX10" fmla="*/ 7777393 w 7777392"/>
                <a:gd name="connsiteY10" fmla="*/ 71726 h 5663827"/>
                <a:gd name="connsiteX11" fmla="*/ 7777393 w 7777392"/>
                <a:gd name="connsiteY11" fmla="*/ 0 h 5663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77392" h="5663827">
                  <a:moveTo>
                    <a:pt x="7776759" y="0"/>
                  </a:moveTo>
                  <a:cubicBezTo>
                    <a:pt x="7765347" y="3146"/>
                    <a:pt x="7754569" y="5663"/>
                    <a:pt x="7743156" y="8808"/>
                  </a:cubicBezTo>
                  <a:cubicBezTo>
                    <a:pt x="7145920" y="165473"/>
                    <a:pt x="6506204" y="418401"/>
                    <a:pt x="5842397" y="760043"/>
                  </a:cubicBezTo>
                  <a:cubicBezTo>
                    <a:pt x="5224238" y="1078405"/>
                    <a:pt x="4598470" y="1466605"/>
                    <a:pt x="3982847" y="1913948"/>
                  </a:cubicBezTo>
                  <a:cubicBezTo>
                    <a:pt x="2960190" y="2653228"/>
                    <a:pt x="1925487" y="3583148"/>
                    <a:pt x="820408" y="4758446"/>
                  </a:cubicBezTo>
                  <a:cubicBezTo>
                    <a:pt x="530666" y="5067370"/>
                    <a:pt x="256774" y="5371891"/>
                    <a:pt x="0" y="5663828"/>
                  </a:cubicBezTo>
                  <a:lnTo>
                    <a:pt x="92566" y="5663828"/>
                  </a:lnTo>
                  <a:cubicBezTo>
                    <a:pt x="337293" y="5386361"/>
                    <a:pt x="597237" y="5097570"/>
                    <a:pt x="871129" y="4805634"/>
                  </a:cubicBezTo>
                  <a:cubicBezTo>
                    <a:pt x="1973037" y="3634111"/>
                    <a:pt x="3004570" y="2706708"/>
                    <a:pt x="4024058" y="1969945"/>
                  </a:cubicBezTo>
                  <a:cubicBezTo>
                    <a:pt x="5294613" y="1046946"/>
                    <a:pt x="6621594" y="374359"/>
                    <a:pt x="7761543" y="75501"/>
                  </a:cubicBezTo>
                  <a:cubicBezTo>
                    <a:pt x="7766615" y="74242"/>
                    <a:pt x="7771687" y="72984"/>
                    <a:pt x="7777393" y="71726"/>
                  </a:cubicBezTo>
                  <a:lnTo>
                    <a:pt x="7777393" y="0"/>
                  </a:lnTo>
                  <a:close/>
                </a:path>
              </a:pathLst>
            </a:custGeom>
            <a:noFill/>
            <a:ln w="17972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="" xmlns:a16="http://schemas.microsoft.com/office/drawing/2014/main" id="{28E93B56-03DC-4F8D-AC63-A9A25FC8C1C1}"/>
                </a:ext>
              </a:extLst>
            </p:cNvPr>
            <p:cNvSpPr/>
            <p:nvPr/>
          </p:nvSpPr>
          <p:spPr>
            <a:xfrm>
              <a:off x="9376998" y="5910833"/>
              <a:ext cx="2804857" cy="938987"/>
            </a:xfrm>
            <a:custGeom>
              <a:avLst/>
              <a:gdLst>
                <a:gd name="connsiteX0" fmla="*/ 2804858 w 2804857"/>
                <a:gd name="connsiteY0" fmla="*/ 89602 h 938987"/>
                <a:gd name="connsiteX1" fmla="*/ 2804858 w 2804857"/>
                <a:gd name="connsiteY1" fmla="*/ 19764 h 938987"/>
                <a:gd name="connsiteX2" fmla="*/ 990322 w 2804857"/>
                <a:gd name="connsiteY2" fmla="*/ 380910 h 938987"/>
                <a:gd name="connsiteX3" fmla="*/ 0 w 2804857"/>
                <a:gd name="connsiteY3" fmla="*/ 938987 h 938987"/>
                <a:gd name="connsiteX4" fmla="*/ 126168 w 2804857"/>
                <a:gd name="connsiteY4" fmla="*/ 938987 h 938987"/>
                <a:gd name="connsiteX5" fmla="*/ 1019487 w 2804857"/>
                <a:gd name="connsiteY5" fmla="*/ 443827 h 938987"/>
                <a:gd name="connsiteX6" fmla="*/ 2804858 w 2804857"/>
                <a:gd name="connsiteY6" fmla="*/ 89602 h 93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4857" h="938987">
                  <a:moveTo>
                    <a:pt x="2804858" y="89602"/>
                  </a:moveTo>
                  <a:lnTo>
                    <a:pt x="2804858" y="19764"/>
                  </a:lnTo>
                  <a:cubicBezTo>
                    <a:pt x="2291944" y="-51333"/>
                    <a:pt x="1671882" y="69468"/>
                    <a:pt x="990322" y="380910"/>
                  </a:cubicBezTo>
                  <a:cubicBezTo>
                    <a:pt x="668880" y="526878"/>
                    <a:pt x="336025" y="715001"/>
                    <a:pt x="0" y="938987"/>
                  </a:cubicBezTo>
                  <a:lnTo>
                    <a:pt x="126168" y="938987"/>
                  </a:lnTo>
                  <a:cubicBezTo>
                    <a:pt x="429224" y="742056"/>
                    <a:pt x="729111" y="575325"/>
                    <a:pt x="1019487" y="443827"/>
                  </a:cubicBezTo>
                  <a:cubicBezTo>
                    <a:pt x="1693439" y="135532"/>
                    <a:pt x="2303990" y="16618"/>
                    <a:pt x="2804858" y="89602"/>
                  </a:cubicBezTo>
                  <a:close/>
                </a:path>
              </a:pathLst>
            </a:custGeom>
            <a:noFill/>
            <a:ln w="17972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="" xmlns:a16="http://schemas.microsoft.com/office/drawing/2014/main" id="{53A99F5E-4879-49A2-8B42-CAF8DCAE9FF9}"/>
                </a:ext>
              </a:extLst>
            </p:cNvPr>
            <p:cNvSpPr/>
            <p:nvPr/>
          </p:nvSpPr>
          <p:spPr>
            <a:xfrm>
              <a:off x="10484612" y="6585893"/>
              <a:ext cx="1697243" cy="263926"/>
            </a:xfrm>
            <a:custGeom>
              <a:avLst/>
              <a:gdLst>
                <a:gd name="connsiteX0" fmla="*/ 1697244 w 1697243"/>
                <a:gd name="connsiteY0" fmla="*/ 138722 h 263926"/>
                <a:gd name="connsiteX1" fmla="*/ 1697244 w 1697243"/>
                <a:gd name="connsiteY1" fmla="*/ 66367 h 263926"/>
                <a:gd name="connsiteX2" fmla="*/ 0 w 1697243"/>
                <a:gd name="connsiteY2" fmla="*/ 263927 h 263926"/>
                <a:gd name="connsiteX3" fmla="*/ 193373 w 1697243"/>
                <a:gd name="connsiteY3" fmla="*/ 263927 h 263926"/>
                <a:gd name="connsiteX4" fmla="*/ 1697244 w 1697243"/>
                <a:gd name="connsiteY4" fmla="*/ 138722 h 263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7243" h="263926">
                  <a:moveTo>
                    <a:pt x="1697244" y="138722"/>
                  </a:moveTo>
                  <a:lnTo>
                    <a:pt x="1697244" y="66367"/>
                  </a:lnTo>
                  <a:cubicBezTo>
                    <a:pt x="1229978" y="-66390"/>
                    <a:pt x="648592" y="303"/>
                    <a:pt x="0" y="263927"/>
                  </a:cubicBezTo>
                  <a:lnTo>
                    <a:pt x="193373" y="263927"/>
                  </a:lnTo>
                  <a:cubicBezTo>
                    <a:pt x="768420" y="57558"/>
                    <a:pt x="1281967" y="14774"/>
                    <a:pt x="1697244" y="138722"/>
                  </a:cubicBezTo>
                  <a:close/>
                </a:path>
              </a:pathLst>
            </a:custGeom>
            <a:noFill/>
            <a:ln w="17972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="" xmlns:a16="http://schemas.microsoft.com/office/drawing/2014/main" id="{DD9A68DC-ED5A-42E5-95BE-B10E30B54676}"/>
                </a:ext>
              </a:extLst>
            </p:cNvPr>
            <p:cNvSpPr/>
            <p:nvPr/>
          </p:nvSpPr>
          <p:spPr>
            <a:xfrm>
              <a:off x="8554053" y="5227752"/>
              <a:ext cx="3628435" cy="1622067"/>
            </a:xfrm>
            <a:custGeom>
              <a:avLst/>
              <a:gdLst>
                <a:gd name="connsiteX0" fmla="*/ 3627802 w 3628435"/>
                <a:gd name="connsiteY0" fmla="*/ 1315 h 1622067"/>
                <a:gd name="connsiteX1" fmla="*/ 3488954 w 3628435"/>
                <a:gd name="connsiteY1" fmla="*/ 686 h 1622067"/>
                <a:gd name="connsiteX2" fmla="*/ 2038975 w 3628435"/>
                <a:gd name="connsiteY2" fmla="*/ 351136 h 1622067"/>
                <a:gd name="connsiteX3" fmla="*/ 0 w 3628435"/>
                <a:gd name="connsiteY3" fmla="*/ 1622068 h 1622067"/>
                <a:gd name="connsiteX4" fmla="*/ 110952 w 3628435"/>
                <a:gd name="connsiteY4" fmla="*/ 1622068 h 1622067"/>
                <a:gd name="connsiteX5" fmla="*/ 2066871 w 3628435"/>
                <a:gd name="connsiteY5" fmla="*/ 414683 h 1622067"/>
                <a:gd name="connsiteX6" fmla="*/ 3628436 w 3628435"/>
                <a:gd name="connsiteY6" fmla="*/ 71154 h 1622067"/>
                <a:gd name="connsiteX7" fmla="*/ 3628436 w 3628435"/>
                <a:gd name="connsiteY7" fmla="*/ 1315 h 162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8435" h="1622067">
                  <a:moveTo>
                    <a:pt x="3627802" y="1315"/>
                  </a:moveTo>
                  <a:cubicBezTo>
                    <a:pt x="3582153" y="57"/>
                    <a:pt x="3535871" y="-573"/>
                    <a:pt x="3488954" y="686"/>
                  </a:cubicBezTo>
                  <a:cubicBezTo>
                    <a:pt x="3050854" y="10753"/>
                    <a:pt x="2562666" y="128408"/>
                    <a:pt x="2038975" y="351136"/>
                  </a:cubicBezTo>
                  <a:cubicBezTo>
                    <a:pt x="1387847" y="626085"/>
                    <a:pt x="687266" y="1064620"/>
                    <a:pt x="0" y="1622068"/>
                  </a:cubicBezTo>
                  <a:lnTo>
                    <a:pt x="110952" y="1622068"/>
                  </a:lnTo>
                  <a:cubicBezTo>
                    <a:pt x="771590" y="1094191"/>
                    <a:pt x="1442371" y="678307"/>
                    <a:pt x="2066871" y="414683"/>
                  </a:cubicBezTo>
                  <a:cubicBezTo>
                    <a:pt x="2642551" y="169934"/>
                    <a:pt x="3171315" y="55424"/>
                    <a:pt x="3628436" y="71154"/>
                  </a:cubicBezTo>
                  <a:lnTo>
                    <a:pt x="3628436" y="1315"/>
                  </a:lnTo>
                  <a:close/>
                </a:path>
              </a:pathLst>
            </a:custGeom>
            <a:noFill/>
            <a:ln w="17972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="" xmlns:a16="http://schemas.microsoft.com/office/drawing/2014/main" id="{8407F0D3-2520-4551-B0C9-EEF513994146}"/>
                </a:ext>
              </a:extLst>
            </p:cNvPr>
            <p:cNvSpPr/>
            <p:nvPr/>
          </p:nvSpPr>
          <p:spPr>
            <a:xfrm>
              <a:off x="7143383" y="3865017"/>
              <a:ext cx="5038472" cy="2984802"/>
            </a:xfrm>
            <a:custGeom>
              <a:avLst/>
              <a:gdLst>
                <a:gd name="connsiteX0" fmla="*/ 5038473 w 5038472"/>
                <a:gd name="connsiteY0" fmla="*/ 0 h 2984802"/>
                <a:gd name="connsiteX1" fmla="*/ 3928957 w 5038472"/>
                <a:gd name="connsiteY1" fmla="*/ 272432 h 2984802"/>
                <a:gd name="connsiteX2" fmla="*/ 696776 w 5038472"/>
                <a:gd name="connsiteY2" fmla="*/ 2324170 h 2984802"/>
                <a:gd name="connsiteX3" fmla="*/ 0 w 5038472"/>
                <a:gd name="connsiteY3" fmla="*/ 2984803 h 2984802"/>
                <a:gd name="connsiteX4" fmla="*/ 98271 w 5038472"/>
                <a:gd name="connsiteY4" fmla="*/ 2984803 h 2984802"/>
                <a:gd name="connsiteX5" fmla="*/ 743693 w 5038472"/>
                <a:gd name="connsiteY5" fmla="*/ 2375763 h 2984802"/>
                <a:gd name="connsiteX6" fmla="*/ 3953048 w 5038472"/>
                <a:gd name="connsiteY6" fmla="*/ 337238 h 2984802"/>
                <a:gd name="connsiteX7" fmla="*/ 5038473 w 5038472"/>
                <a:gd name="connsiteY7" fmla="*/ 69839 h 2984802"/>
                <a:gd name="connsiteX8" fmla="*/ 5038473 w 5038472"/>
                <a:gd name="connsiteY8" fmla="*/ 0 h 298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38472" h="2984802">
                  <a:moveTo>
                    <a:pt x="5038473" y="0"/>
                  </a:moveTo>
                  <a:cubicBezTo>
                    <a:pt x="4692304" y="38380"/>
                    <a:pt x="4320774" y="129610"/>
                    <a:pt x="3928957" y="272432"/>
                  </a:cubicBezTo>
                  <a:cubicBezTo>
                    <a:pt x="2912005" y="641758"/>
                    <a:pt x="1764448" y="1370342"/>
                    <a:pt x="696776" y="2324170"/>
                  </a:cubicBezTo>
                  <a:cubicBezTo>
                    <a:pt x="463461" y="2531168"/>
                    <a:pt x="231413" y="2751379"/>
                    <a:pt x="0" y="2984803"/>
                  </a:cubicBezTo>
                  <a:lnTo>
                    <a:pt x="98271" y="2984803"/>
                  </a:lnTo>
                  <a:cubicBezTo>
                    <a:pt x="312567" y="2770255"/>
                    <a:pt x="527496" y="2567661"/>
                    <a:pt x="743693" y="2375763"/>
                  </a:cubicBezTo>
                  <a:cubicBezTo>
                    <a:pt x="1804391" y="1427597"/>
                    <a:pt x="2944340" y="704046"/>
                    <a:pt x="3953048" y="337238"/>
                  </a:cubicBezTo>
                  <a:cubicBezTo>
                    <a:pt x="4337259" y="196931"/>
                    <a:pt x="4701180" y="107589"/>
                    <a:pt x="5038473" y="69839"/>
                  </a:cubicBezTo>
                  <a:lnTo>
                    <a:pt x="5038473" y="0"/>
                  </a:lnTo>
                  <a:close/>
                </a:path>
              </a:pathLst>
            </a:custGeom>
            <a:noFill/>
            <a:ln w="17972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="" xmlns:a16="http://schemas.microsoft.com/office/drawing/2014/main" id="{71F1E31B-915D-4143-A810-F8EEDD42C9E3}"/>
                </a:ext>
              </a:extLst>
            </p:cNvPr>
            <p:cNvSpPr/>
            <p:nvPr/>
          </p:nvSpPr>
          <p:spPr>
            <a:xfrm>
              <a:off x="7826211" y="4542638"/>
              <a:ext cx="4355644" cy="2307181"/>
            </a:xfrm>
            <a:custGeom>
              <a:avLst/>
              <a:gdLst>
                <a:gd name="connsiteX0" fmla="*/ 4355645 w 4355644"/>
                <a:gd name="connsiteY0" fmla="*/ 0 h 2307181"/>
                <a:gd name="connsiteX1" fmla="*/ 3001401 w 4355644"/>
                <a:gd name="connsiteY1" fmla="*/ 318362 h 2307181"/>
                <a:gd name="connsiteX2" fmla="*/ 0 w 4355644"/>
                <a:gd name="connsiteY2" fmla="*/ 2307182 h 2307181"/>
                <a:gd name="connsiteX3" fmla="*/ 102709 w 4355644"/>
                <a:gd name="connsiteY3" fmla="*/ 2307182 h 2307181"/>
                <a:gd name="connsiteX4" fmla="*/ 3026761 w 4355644"/>
                <a:gd name="connsiteY4" fmla="*/ 382538 h 2307181"/>
                <a:gd name="connsiteX5" fmla="*/ 4355011 w 4355644"/>
                <a:gd name="connsiteY5" fmla="*/ 69838 h 2307181"/>
                <a:gd name="connsiteX6" fmla="*/ 4355011 w 4355644"/>
                <a:gd name="connsiteY6" fmla="*/ 0 h 2307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55644" h="2307181">
                  <a:moveTo>
                    <a:pt x="4355645" y="0"/>
                  </a:moveTo>
                  <a:cubicBezTo>
                    <a:pt x="3942270" y="19504"/>
                    <a:pt x="3487685" y="126464"/>
                    <a:pt x="3001401" y="318362"/>
                  </a:cubicBezTo>
                  <a:cubicBezTo>
                    <a:pt x="2049752" y="691463"/>
                    <a:pt x="988421" y="1395509"/>
                    <a:pt x="0" y="2307182"/>
                  </a:cubicBezTo>
                  <a:lnTo>
                    <a:pt x="102709" y="2307182"/>
                  </a:lnTo>
                  <a:cubicBezTo>
                    <a:pt x="1068940" y="1425709"/>
                    <a:pt x="2101107" y="745572"/>
                    <a:pt x="3026761" y="382538"/>
                  </a:cubicBezTo>
                  <a:cubicBezTo>
                    <a:pt x="3506072" y="193157"/>
                    <a:pt x="3953048" y="89343"/>
                    <a:pt x="4355011" y="69838"/>
                  </a:cubicBezTo>
                  <a:lnTo>
                    <a:pt x="4355011" y="0"/>
                  </a:lnTo>
                  <a:close/>
                </a:path>
              </a:pathLst>
            </a:custGeom>
            <a:noFill/>
            <a:ln w="17972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="" xmlns:a16="http://schemas.microsoft.com/office/drawing/2014/main" id="{1205E870-6D16-43DD-8871-A54CDA756FCE}"/>
                </a:ext>
              </a:extLst>
            </p:cNvPr>
            <p:cNvSpPr/>
            <p:nvPr/>
          </p:nvSpPr>
          <p:spPr>
            <a:xfrm>
              <a:off x="9510" y="8808"/>
              <a:ext cx="9032097" cy="6837866"/>
            </a:xfrm>
            <a:custGeom>
              <a:avLst/>
              <a:gdLst>
                <a:gd name="connsiteX0" fmla="*/ 5294612 w 9032097"/>
                <a:gd name="connsiteY0" fmla="*/ 2767109 h 6837866"/>
                <a:gd name="connsiteX1" fmla="*/ 9032097 w 9032097"/>
                <a:gd name="connsiteY1" fmla="*/ 0 h 6837866"/>
                <a:gd name="connsiteX2" fmla="*/ 8897688 w 9032097"/>
                <a:gd name="connsiteY2" fmla="*/ 0 h 6837866"/>
                <a:gd name="connsiteX3" fmla="*/ 5248964 w 9032097"/>
                <a:gd name="connsiteY3" fmla="*/ 2714887 h 6837866"/>
                <a:gd name="connsiteX4" fmla="*/ 3697543 w 9032097"/>
                <a:gd name="connsiteY4" fmla="*/ 4112283 h 6837866"/>
                <a:gd name="connsiteX5" fmla="*/ 0 w 9032097"/>
                <a:gd name="connsiteY5" fmla="*/ 6765511 h 6837866"/>
                <a:gd name="connsiteX6" fmla="*/ 0 w 9032097"/>
                <a:gd name="connsiteY6" fmla="*/ 6837866 h 6837866"/>
                <a:gd name="connsiteX7" fmla="*/ 3745093 w 9032097"/>
                <a:gd name="connsiteY7" fmla="*/ 4163246 h 6837866"/>
                <a:gd name="connsiteX8" fmla="*/ 5294612 w 9032097"/>
                <a:gd name="connsiteY8" fmla="*/ 2767109 h 683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32097" h="6837866">
                  <a:moveTo>
                    <a:pt x="5294612" y="2767109"/>
                  </a:moveTo>
                  <a:cubicBezTo>
                    <a:pt x="6656465" y="1589294"/>
                    <a:pt x="7845232" y="709079"/>
                    <a:pt x="9032097" y="0"/>
                  </a:cubicBezTo>
                  <a:lnTo>
                    <a:pt x="8897688" y="0"/>
                  </a:lnTo>
                  <a:cubicBezTo>
                    <a:pt x="7739987" y="700900"/>
                    <a:pt x="6575945" y="1567273"/>
                    <a:pt x="5248964" y="2714887"/>
                  </a:cubicBezTo>
                  <a:cubicBezTo>
                    <a:pt x="4686598" y="3201868"/>
                    <a:pt x="4183828" y="3664311"/>
                    <a:pt x="3697543" y="4112283"/>
                  </a:cubicBezTo>
                  <a:cubicBezTo>
                    <a:pt x="2315402" y="5384474"/>
                    <a:pt x="1215396" y="6396815"/>
                    <a:pt x="0" y="6765511"/>
                  </a:cubicBezTo>
                  <a:lnTo>
                    <a:pt x="0" y="6837866"/>
                  </a:lnTo>
                  <a:cubicBezTo>
                    <a:pt x="1238220" y="6469799"/>
                    <a:pt x="2348371" y="5448021"/>
                    <a:pt x="3745093" y="4163246"/>
                  </a:cubicBezTo>
                  <a:cubicBezTo>
                    <a:pt x="4230745" y="3715275"/>
                    <a:pt x="4732880" y="3252831"/>
                    <a:pt x="5294612" y="2767109"/>
                  </a:cubicBezTo>
                  <a:close/>
                </a:path>
              </a:pathLst>
            </a:custGeom>
            <a:noFill/>
            <a:ln w="17972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="" xmlns:a16="http://schemas.microsoft.com/office/drawing/2014/main" id="{C5B481AD-CCB4-44E1-9F6B-CBC31126B25D}"/>
                </a:ext>
              </a:extLst>
            </p:cNvPr>
            <p:cNvSpPr/>
            <p:nvPr/>
          </p:nvSpPr>
          <p:spPr>
            <a:xfrm>
              <a:off x="8876" y="8808"/>
              <a:ext cx="6830182" cy="5040944"/>
            </a:xfrm>
            <a:custGeom>
              <a:avLst/>
              <a:gdLst>
                <a:gd name="connsiteX0" fmla="*/ 5325045 w 6830182"/>
                <a:gd name="connsiteY0" fmla="*/ 1129368 h 5040944"/>
                <a:gd name="connsiteX1" fmla="*/ 6830183 w 6830182"/>
                <a:gd name="connsiteY1" fmla="*/ 0 h 5040944"/>
                <a:gd name="connsiteX2" fmla="*/ 6710356 w 6830182"/>
                <a:gd name="connsiteY2" fmla="*/ 0 h 5040944"/>
                <a:gd name="connsiteX3" fmla="*/ 5281298 w 6830182"/>
                <a:gd name="connsiteY3" fmla="*/ 1075259 h 5040944"/>
                <a:gd name="connsiteX4" fmla="*/ 3639848 w 6830182"/>
                <a:gd name="connsiteY4" fmla="*/ 2413513 h 5040944"/>
                <a:gd name="connsiteX5" fmla="*/ 0 w 6830182"/>
                <a:gd name="connsiteY5" fmla="*/ 4965444 h 5040944"/>
                <a:gd name="connsiteX6" fmla="*/ 0 w 6830182"/>
                <a:gd name="connsiteY6" fmla="*/ 5040945 h 5040944"/>
                <a:gd name="connsiteX7" fmla="*/ 3684862 w 6830182"/>
                <a:gd name="connsiteY7" fmla="*/ 2466363 h 5040944"/>
                <a:gd name="connsiteX8" fmla="*/ 5325045 w 6830182"/>
                <a:gd name="connsiteY8" fmla="*/ 1129368 h 5040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30182" h="5040944">
                  <a:moveTo>
                    <a:pt x="5325045" y="1129368"/>
                  </a:moveTo>
                  <a:cubicBezTo>
                    <a:pt x="5849371" y="717259"/>
                    <a:pt x="6348336" y="342900"/>
                    <a:pt x="6830183" y="0"/>
                  </a:cubicBezTo>
                  <a:lnTo>
                    <a:pt x="6710356" y="0"/>
                  </a:lnTo>
                  <a:cubicBezTo>
                    <a:pt x="6251967" y="327800"/>
                    <a:pt x="5777728" y="685171"/>
                    <a:pt x="5281298" y="1075259"/>
                  </a:cubicBezTo>
                  <a:cubicBezTo>
                    <a:pt x="4692304" y="1538960"/>
                    <a:pt x="4157199" y="1983787"/>
                    <a:pt x="3639848" y="2413513"/>
                  </a:cubicBezTo>
                  <a:cubicBezTo>
                    <a:pt x="2288774" y="3535960"/>
                    <a:pt x="1171649" y="4463992"/>
                    <a:pt x="0" y="4965444"/>
                  </a:cubicBezTo>
                  <a:lnTo>
                    <a:pt x="0" y="5040945"/>
                  </a:lnTo>
                  <a:cubicBezTo>
                    <a:pt x="1190670" y="4538864"/>
                    <a:pt x="2317938" y="3602023"/>
                    <a:pt x="3684862" y="2466363"/>
                  </a:cubicBezTo>
                  <a:cubicBezTo>
                    <a:pt x="4201580" y="2037267"/>
                    <a:pt x="4736684" y="1593069"/>
                    <a:pt x="5325045" y="1129368"/>
                  </a:cubicBezTo>
                  <a:close/>
                </a:path>
              </a:pathLst>
            </a:custGeom>
            <a:noFill/>
            <a:ln w="17972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="" xmlns:a16="http://schemas.microsoft.com/office/drawing/2014/main" id="{97890A4C-0D92-4047-9AAF-4A244A68780A}"/>
                </a:ext>
              </a:extLst>
            </p:cNvPr>
            <p:cNvSpPr/>
            <p:nvPr/>
          </p:nvSpPr>
          <p:spPr>
            <a:xfrm>
              <a:off x="8876" y="8808"/>
              <a:ext cx="4644752" cy="3191172"/>
            </a:xfrm>
            <a:custGeom>
              <a:avLst/>
              <a:gdLst>
                <a:gd name="connsiteX0" fmla="*/ 3620828 w 4644752"/>
                <a:gd name="connsiteY0" fmla="*/ 768851 h 3191172"/>
                <a:gd name="connsiteX1" fmla="*/ 4644753 w 4644752"/>
                <a:gd name="connsiteY1" fmla="*/ 0 h 3191172"/>
                <a:gd name="connsiteX2" fmla="*/ 4528095 w 4644752"/>
                <a:gd name="connsiteY2" fmla="*/ 0 h 3191172"/>
                <a:gd name="connsiteX3" fmla="*/ 3578349 w 4644752"/>
                <a:gd name="connsiteY3" fmla="*/ 713484 h 3191172"/>
                <a:gd name="connsiteX4" fmla="*/ 0 w 4644752"/>
                <a:gd name="connsiteY4" fmla="*/ 3115042 h 3191172"/>
                <a:gd name="connsiteX5" fmla="*/ 0 w 4644752"/>
                <a:gd name="connsiteY5" fmla="*/ 3191172 h 3191172"/>
                <a:gd name="connsiteX6" fmla="*/ 1050554 w 4644752"/>
                <a:gd name="connsiteY6" fmla="*/ 2602894 h 3191172"/>
                <a:gd name="connsiteX7" fmla="*/ 3620828 w 4644752"/>
                <a:gd name="connsiteY7" fmla="*/ 768851 h 3191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44752" h="3191172">
                  <a:moveTo>
                    <a:pt x="3620828" y="768851"/>
                  </a:moveTo>
                  <a:cubicBezTo>
                    <a:pt x="3953049" y="517810"/>
                    <a:pt x="4292244" y="261737"/>
                    <a:pt x="4644753" y="0"/>
                  </a:cubicBezTo>
                  <a:lnTo>
                    <a:pt x="4528095" y="0"/>
                  </a:lnTo>
                  <a:cubicBezTo>
                    <a:pt x="4202214" y="242861"/>
                    <a:pt x="3887112" y="480060"/>
                    <a:pt x="3578349" y="713484"/>
                  </a:cubicBezTo>
                  <a:cubicBezTo>
                    <a:pt x="2260243" y="1708837"/>
                    <a:pt x="1138681" y="2555706"/>
                    <a:pt x="0" y="3115042"/>
                  </a:cubicBezTo>
                  <a:lnTo>
                    <a:pt x="0" y="3191172"/>
                  </a:lnTo>
                  <a:cubicBezTo>
                    <a:pt x="335391" y="3027587"/>
                    <a:pt x="683462" y="2832543"/>
                    <a:pt x="1050554" y="2602894"/>
                  </a:cubicBezTo>
                  <a:cubicBezTo>
                    <a:pt x="1866524" y="2093263"/>
                    <a:pt x="2718632" y="1450247"/>
                    <a:pt x="3620828" y="768851"/>
                  </a:cubicBezTo>
                  <a:close/>
                </a:path>
              </a:pathLst>
            </a:custGeom>
            <a:noFill/>
            <a:ln w="17972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="" xmlns:a16="http://schemas.microsoft.com/office/drawing/2014/main" id="{15609E34-ADCC-4EC1-BA56-978F812D503C}"/>
                </a:ext>
              </a:extLst>
            </p:cNvPr>
            <p:cNvSpPr/>
            <p:nvPr/>
          </p:nvSpPr>
          <p:spPr>
            <a:xfrm>
              <a:off x="8876" y="9437"/>
              <a:ext cx="5753000" cy="4119833"/>
            </a:xfrm>
            <a:custGeom>
              <a:avLst/>
              <a:gdLst>
                <a:gd name="connsiteX0" fmla="*/ 3653796 w 5753000"/>
                <a:gd name="connsiteY0" fmla="*/ 1616978 h 4119833"/>
                <a:gd name="connsiteX1" fmla="*/ 5344065 w 5753000"/>
                <a:gd name="connsiteY1" fmla="*/ 303262 h 4119833"/>
                <a:gd name="connsiteX2" fmla="*/ 5753001 w 5753000"/>
                <a:gd name="connsiteY2" fmla="*/ 0 h 4119833"/>
                <a:gd name="connsiteX3" fmla="*/ 5635709 w 5753000"/>
                <a:gd name="connsiteY3" fmla="*/ 0 h 4119833"/>
                <a:gd name="connsiteX4" fmla="*/ 5302221 w 5753000"/>
                <a:gd name="connsiteY4" fmla="*/ 248524 h 4119833"/>
                <a:gd name="connsiteX5" fmla="*/ 3610049 w 5753000"/>
                <a:gd name="connsiteY5" fmla="*/ 1564127 h 4119833"/>
                <a:gd name="connsiteX6" fmla="*/ 0 w 5753000"/>
                <a:gd name="connsiteY6" fmla="*/ 4043704 h 4119833"/>
                <a:gd name="connsiteX7" fmla="*/ 0 w 5753000"/>
                <a:gd name="connsiteY7" fmla="*/ 4119833 h 4119833"/>
                <a:gd name="connsiteX8" fmla="*/ 1237586 w 5753000"/>
                <a:gd name="connsiteY8" fmla="*/ 3423337 h 4119833"/>
                <a:gd name="connsiteX9" fmla="*/ 3653796 w 5753000"/>
                <a:gd name="connsiteY9" fmla="*/ 1616978 h 4119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53000" h="4119833">
                  <a:moveTo>
                    <a:pt x="3653796" y="1616978"/>
                  </a:moveTo>
                  <a:cubicBezTo>
                    <a:pt x="4187632" y="1194802"/>
                    <a:pt x="4739854" y="757526"/>
                    <a:pt x="5344065" y="303262"/>
                  </a:cubicBezTo>
                  <a:cubicBezTo>
                    <a:pt x="5482279" y="199448"/>
                    <a:pt x="5617957" y="98780"/>
                    <a:pt x="5753001" y="0"/>
                  </a:cubicBezTo>
                  <a:lnTo>
                    <a:pt x="5635709" y="0"/>
                  </a:lnTo>
                  <a:cubicBezTo>
                    <a:pt x="5525392" y="81163"/>
                    <a:pt x="5414440" y="164215"/>
                    <a:pt x="5302221" y="248524"/>
                  </a:cubicBezTo>
                  <a:cubicBezTo>
                    <a:pt x="4697376" y="703417"/>
                    <a:pt x="4144519" y="1140693"/>
                    <a:pt x="3610049" y="1564127"/>
                  </a:cubicBezTo>
                  <a:cubicBezTo>
                    <a:pt x="2274826" y="2619882"/>
                    <a:pt x="1154531" y="3506388"/>
                    <a:pt x="0" y="4043704"/>
                  </a:cubicBezTo>
                  <a:lnTo>
                    <a:pt x="0" y="4119833"/>
                  </a:lnTo>
                  <a:cubicBezTo>
                    <a:pt x="391818" y="3939260"/>
                    <a:pt x="799486" y="3709612"/>
                    <a:pt x="1237586" y="3423337"/>
                  </a:cubicBezTo>
                  <a:cubicBezTo>
                    <a:pt x="2002202" y="2924402"/>
                    <a:pt x="2804224" y="2289565"/>
                    <a:pt x="3653796" y="1616978"/>
                  </a:cubicBezTo>
                  <a:close/>
                </a:path>
              </a:pathLst>
            </a:custGeom>
            <a:noFill/>
            <a:ln w="17972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="" xmlns:a16="http://schemas.microsoft.com/office/drawing/2014/main" id="{C466EF70-6329-4A82-B3CF-6B5B5DBE10FA}"/>
                </a:ext>
              </a:extLst>
            </p:cNvPr>
            <p:cNvSpPr/>
            <p:nvPr/>
          </p:nvSpPr>
          <p:spPr>
            <a:xfrm>
              <a:off x="3626533" y="514035"/>
              <a:ext cx="8555322" cy="6336414"/>
            </a:xfrm>
            <a:custGeom>
              <a:avLst/>
              <a:gdLst>
                <a:gd name="connsiteX0" fmla="*/ 4916109 w 8555322"/>
                <a:gd name="connsiteY0" fmla="*/ 1800697 h 6336414"/>
                <a:gd name="connsiteX1" fmla="*/ 1603410 w 8555322"/>
                <a:gd name="connsiteY1" fmla="*/ 4632611 h 6336414"/>
                <a:gd name="connsiteX2" fmla="*/ 171183 w 8555322"/>
                <a:gd name="connsiteY2" fmla="*/ 6150179 h 6336414"/>
                <a:gd name="connsiteX3" fmla="*/ 0 w 8555322"/>
                <a:gd name="connsiteY3" fmla="*/ 6336415 h 6336414"/>
                <a:gd name="connsiteX4" fmla="*/ 94468 w 8555322"/>
                <a:gd name="connsiteY4" fmla="*/ 6336415 h 6336414"/>
                <a:gd name="connsiteX5" fmla="*/ 222537 w 8555322"/>
                <a:gd name="connsiteY5" fmla="*/ 6196738 h 6336414"/>
                <a:gd name="connsiteX6" fmla="*/ 1652863 w 8555322"/>
                <a:gd name="connsiteY6" fmla="*/ 4681686 h 6336414"/>
                <a:gd name="connsiteX7" fmla="*/ 4955417 w 8555322"/>
                <a:gd name="connsiteY7" fmla="*/ 1857952 h 6336414"/>
                <a:gd name="connsiteX8" fmla="*/ 8555322 w 8555322"/>
                <a:gd name="connsiteY8" fmla="*/ 72355 h 6336414"/>
                <a:gd name="connsiteX9" fmla="*/ 8555322 w 8555322"/>
                <a:gd name="connsiteY9" fmla="*/ 0 h 6336414"/>
                <a:gd name="connsiteX10" fmla="*/ 6847935 w 8555322"/>
                <a:gd name="connsiteY10" fmla="*/ 661891 h 6336414"/>
                <a:gd name="connsiteX11" fmla="*/ 4916109 w 8555322"/>
                <a:gd name="connsiteY11" fmla="*/ 1800697 h 6336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555322" h="6336414">
                  <a:moveTo>
                    <a:pt x="4916109" y="1800697"/>
                  </a:moveTo>
                  <a:cubicBezTo>
                    <a:pt x="3853509" y="2531168"/>
                    <a:pt x="2769353" y="3457313"/>
                    <a:pt x="1603410" y="4632611"/>
                  </a:cubicBezTo>
                  <a:cubicBezTo>
                    <a:pt x="1075280" y="5165521"/>
                    <a:pt x="594701" y="5688365"/>
                    <a:pt x="171183" y="6150179"/>
                  </a:cubicBezTo>
                  <a:cubicBezTo>
                    <a:pt x="113488" y="6213096"/>
                    <a:pt x="56427" y="6274756"/>
                    <a:pt x="0" y="6336415"/>
                  </a:cubicBezTo>
                  <a:lnTo>
                    <a:pt x="94468" y="6336415"/>
                  </a:lnTo>
                  <a:cubicBezTo>
                    <a:pt x="136946" y="6290485"/>
                    <a:pt x="179425" y="6243926"/>
                    <a:pt x="222537" y="6196738"/>
                  </a:cubicBezTo>
                  <a:cubicBezTo>
                    <a:pt x="646056" y="5735553"/>
                    <a:pt x="1125367" y="5213339"/>
                    <a:pt x="1652863" y="4681686"/>
                  </a:cubicBezTo>
                  <a:cubicBezTo>
                    <a:pt x="2816270" y="3509534"/>
                    <a:pt x="3896621" y="2585907"/>
                    <a:pt x="4955417" y="1857952"/>
                  </a:cubicBezTo>
                  <a:cubicBezTo>
                    <a:pt x="5835423" y="1249540"/>
                    <a:pt x="7152894" y="464960"/>
                    <a:pt x="8555322" y="72355"/>
                  </a:cubicBezTo>
                  <a:lnTo>
                    <a:pt x="8555322" y="0"/>
                  </a:lnTo>
                  <a:cubicBezTo>
                    <a:pt x="8013879" y="150373"/>
                    <a:pt x="7441368" y="372471"/>
                    <a:pt x="6847935" y="661891"/>
                  </a:cubicBezTo>
                  <a:cubicBezTo>
                    <a:pt x="6208220" y="973962"/>
                    <a:pt x="5558360" y="1357129"/>
                    <a:pt x="4916109" y="1800697"/>
                  </a:cubicBezTo>
                  <a:close/>
                </a:path>
              </a:pathLst>
            </a:custGeom>
            <a:noFill/>
            <a:ln w="17972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="" xmlns:a16="http://schemas.microsoft.com/office/drawing/2014/main" id="{45C95A7D-7645-4026-84E3-8AB53EA6FB05}"/>
                </a:ext>
              </a:extLst>
            </p:cNvPr>
            <p:cNvSpPr/>
            <p:nvPr/>
          </p:nvSpPr>
          <p:spPr>
            <a:xfrm>
              <a:off x="8876" y="9437"/>
              <a:ext cx="7907364" cy="5947584"/>
            </a:xfrm>
            <a:custGeom>
              <a:avLst/>
              <a:gdLst>
                <a:gd name="connsiteX0" fmla="*/ 5308561 w 7907364"/>
                <a:gd name="connsiteY0" fmla="*/ 1950440 h 5947584"/>
                <a:gd name="connsiteX1" fmla="*/ 7907365 w 7907364"/>
                <a:gd name="connsiteY1" fmla="*/ 0 h 5947584"/>
                <a:gd name="connsiteX2" fmla="*/ 7783099 w 7907364"/>
                <a:gd name="connsiteY2" fmla="*/ 0 h 5947584"/>
                <a:gd name="connsiteX3" fmla="*/ 5264180 w 7907364"/>
                <a:gd name="connsiteY3" fmla="*/ 1896961 h 5947584"/>
                <a:gd name="connsiteX4" fmla="*/ 3669012 w 7907364"/>
                <a:gd name="connsiteY4" fmla="*/ 3262269 h 5947584"/>
                <a:gd name="connsiteX5" fmla="*/ 0 w 7907364"/>
                <a:gd name="connsiteY5" fmla="*/ 5873342 h 5947584"/>
                <a:gd name="connsiteX6" fmla="*/ 0 w 7907364"/>
                <a:gd name="connsiteY6" fmla="*/ 5947585 h 5947584"/>
                <a:gd name="connsiteX7" fmla="*/ 3714661 w 7907364"/>
                <a:gd name="connsiteY7" fmla="*/ 3314490 h 5947584"/>
                <a:gd name="connsiteX8" fmla="*/ 5308561 w 7907364"/>
                <a:gd name="connsiteY8" fmla="*/ 1950440 h 594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07364" h="5947584">
                  <a:moveTo>
                    <a:pt x="5308561" y="1950440"/>
                  </a:moveTo>
                  <a:cubicBezTo>
                    <a:pt x="6238653" y="1184106"/>
                    <a:pt x="7088225" y="545494"/>
                    <a:pt x="7907365" y="0"/>
                  </a:cubicBezTo>
                  <a:lnTo>
                    <a:pt x="7783099" y="0"/>
                  </a:lnTo>
                  <a:cubicBezTo>
                    <a:pt x="6988051" y="534169"/>
                    <a:pt x="6163205" y="1155793"/>
                    <a:pt x="5264180" y="1896961"/>
                  </a:cubicBezTo>
                  <a:cubicBezTo>
                    <a:pt x="4689133" y="2371358"/>
                    <a:pt x="4170514" y="2824364"/>
                    <a:pt x="3669012" y="3262269"/>
                  </a:cubicBezTo>
                  <a:cubicBezTo>
                    <a:pt x="2301454" y="4456442"/>
                    <a:pt x="1191304" y="5426629"/>
                    <a:pt x="0" y="5873342"/>
                  </a:cubicBezTo>
                  <a:lnTo>
                    <a:pt x="0" y="5947585"/>
                  </a:lnTo>
                  <a:cubicBezTo>
                    <a:pt x="1212226" y="5500871"/>
                    <a:pt x="2333155" y="4521876"/>
                    <a:pt x="3714661" y="3314490"/>
                  </a:cubicBezTo>
                  <a:cubicBezTo>
                    <a:pt x="4216163" y="2876585"/>
                    <a:pt x="4734148" y="2424209"/>
                    <a:pt x="5308561" y="1950440"/>
                  </a:cubicBezTo>
                  <a:close/>
                </a:path>
              </a:pathLst>
            </a:custGeom>
            <a:noFill/>
            <a:ln w="17972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="" xmlns:a16="http://schemas.microsoft.com/office/drawing/2014/main" id="{017F9A2E-23FC-4559-B585-ADB011342DDC}"/>
                </a:ext>
              </a:extLst>
            </p:cNvPr>
            <p:cNvSpPr/>
            <p:nvPr/>
          </p:nvSpPr>
          <p:spPr>
            <a:xfrm>
              <a:off x="8876" y="8808"/>
              <a:ext cx="3473103" cy="2256848"/>
            </a:xfrm>
            <a:custGeom>
              <a:avLst/>
              <a:gdLst>
                <a:gd name="connsiteX0" fmla="*/ 3473103 w 3473103"/>
                <a:gd name="connsiteY0" fmla="*/ 0 h 2256848"/>
                <a:gd name="connsiteX1" fmla="*/ 3354544 w 3473103"/>
                <a:gd name="connsiteY1" fmla="*/ 0 h 2256848"/>
                <a:gd name="connsiteX2" fmla="*/ 0 w 3473103"/>
                <a:gd name="connsiteY2" fmla="*/ 2180718 h 2256848"/>
                <a:gd name="connsiteX3" fmla="*/ 0 w 3473103"/>
                <a:gd name="connsiteY3" fmla="*/ 2256848 h 2256848"/>
                <a:gd name="connsiteX4" fmla="*/ 859083 w 3473103"/>
                <a:gd name="connsiteY4" fmla="*/ 1781193 h 2256848"/>
                <a:gd name="connsiteX5" fmla="*/ 3473103 w 3473103"/>
                <a:gd name="connsiteY5" fmla="*/ 0 h 225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3103" h="2256848">
                  <a:moveTo>
                    <a:pt x="3473103" y="0"/>
                  </a:moveTo>
                  <a:lnTo>
                    <a:pt x="3354544" y="0"/>
                  </a:lnTo>
                  <a:cubicBezTo>
                    <a:pt x="2134710" y="880215"/>
                    <a:pt x="1069574" y="1637741"/>
                    <a:pt x="0" y="2180718"/>
                  </a:cubicBezTo>
                  <a:lnTo>
                    <a:pt x="0" y="2256848"/>
                  </a:lnTo>
                  <a:cubicBezTo>
                    <a:pt x="276428" y="2117801"/>
                    <a:pt x="561732" y="1959249"/>
                    <a:pt x="859083" y="1781193"/>
                  </a:cubicBezTo>
                  <a:cubicBezTo>
                    <a:pt x="1692805" y="1281628"/>
                    <a:pt x="2558862" y="660004"/>
                    <a:pt x="3473103" y="0"/>
                  </a:cubicBezTo>
                  <a:close/>
                </a:path>
              </a:pathLst>
            </a:custGeom>
            <a:noFill/>
            <a:ln w="17972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="" xmlns:a16="http://schemas.microsoft.com/office/drawing/2014/main" id="{024EC34D-A188-458F-BA32-5DCE54060A6C}"/>
                </a:ext>
              </a:extLst>
            </p:cNvPr>
            <p:cNvSpPr/>
            <p:nvPr/>
          </p:nvSpPr>
          <p:spPr>
            <a:xfrm>
              <a:off x="1637646" y="8808"/>
              <a:ext cx="8646619" cy="6841011"/>
            </a:xfrm>
            <a:custGeom>
              <a:avLst/>
              <a:gdLst>
                <a:gd name="connsiteX0" fmla="*/ 3608148 w 8646619"/>
                <a:gd name="connsiteY0" fmla="*/ 3527151 h 6841011"/>
                <a:gd name="connsiteX1" fmla="*/ 2097937 w 8646619"/>
                <a:gd name="connsiteY1" fmla="*/ 4960410 h 6841011"/>
                <a:gd name="connsiteX2" fmla="*/ 0 w 8646619"/>
                <a:gd name="connsiteY2" fmla="*/ 6841012 h 6841011"/>
                <a:gd name="connsiteX3" fmla="*/ 116658 w 8646619"/>
                <a:gd name="connsiteY3" fmla="*/ 6841012 h 6841011"/>
                <a:gd name="connsiteX4" fmla="*/ 2146756 w 8646619"/>
                <a:gd name="connsiteY4" fmla="*/ 5009486 h 6841011"/>
                <a:gd name="connsiteX5" fmla="*/ 3655064 w 8646619"/>
                <a:gd name="connsiteY5" fmla="*/ 3578114 h 6841011"/>
                <a:gd name="connsiteX6" fmla="*/ 7270186 w 8646619"/>
                <a:gd name="connsiteY6" fmla="*/ 777030 h 6841011"/>
                <a:gd name="connsiteX7" fmla="*/ 8646620 w 8646619"/>
                <a:gd name="connsiteY7" fmla="*/ 0 h 6841011"/>
                <a:gd name="connsiteX8" fmla="*/ 8494457 w 8646619"/>
                <a:gd name="connsiteY8" fmla="*/ 0 h 6841011"/>
                <a:gd name="connsiteX9" fmla="*/ 7233413 w 8646619"/>
                <a:gd name="connsiteY9" fmla="*/ 718517 h 6841011"/>
                <a:gd name="connsiteX10" fmla="*/ 3608148 w 8646619"/>
                <a:gd name="connsiteY10" fmla="*/ 3527151 h 6841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46619" h="6841011">
                  <a:moveTo>
                    <a:pt x="3608148" y="3527151"/>
                  </a:moveTo>
                  <a:cubicBezTo>
                    <a:pt x="3057827" y="4027974"/>
                    <a:pt x="2569640" y="4501743"/>
                    <a:pt x="2097937" y="4960410"/>
                  </a:cubicBezTo>
                  <a:cubicBezTo>
                    <a:pt x="1330786" y="5705353"/>
                    <a:pt x="657468" y="6359694"/>
                    <a:pt x="0" y="6841012"/>
                  </a:cubicBezTo>
                  <a:lnTo>
                    <a:pt x="116658" y="6841012"/>
                  </a:lnTo>
                  <a:cubicBezTo>
                    <a:pt x="753837" y="6362840"/>
                    <a:pt x="1407501" y="5728003"/>
                    <a:pt x="2146756" y="5009486"/>
                  </a:cubicBezTo>
                  <a:cubicBezTo>
                    <a:pt x="2618459" y="4551447"/>
                    <a:pt x="3106012" y="4077679"/>
                    <a:pt x="3655064" y="3578114"/>
                  </a:cubicBezTo>
                  <a:cubicBezTo>
                    <a:pt x="4964294" y="2388346"/>
                    <a:pt x="6113119" y="1498064"/>
                    <a:pt x="7270186" y="777030"/>
                  </a:cubicBezTo>
                  <a:cubicBezTo>
                    <a:pt x="7660101" y="532911"/>
                    <a:pt x="8128001" y="260478"/>
                    <a:pt x="8646620" y="0"/>
                  </a:cubicBezTo>
                  <a:lnTo>
                    <a:pt x="8494457" y="0"/>
                  </a:lnTo>
                  <a:cubicBezTo>
                    <a:pt x="8076011" y="214548"/>
                    <a:pt x="7653761" y="454893"/>
                    <a:pt x="7233413" y="718517"/>
                  </a:cubicBezTo>
                  <a:cubicBezTo>
                    <a:pt x="6072542" y="1442068"/>
                    <a:pt x="4920547" y="2334866"/>
                    <a:pt x="3608148" y="3527151"/>
                  </a:cubicBezTo>
                  <a:close/>
                </a:path>
              </a:pathLst>
            </a:custGeom>
            <a:noFill/>
            <a:ln w="17972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="" xmlns:a16="http://schemas.microsoft.com/office/drawing/2014/main" id="{02DCF360-54AA-485A-9D74-1D99523F7331}"/>
                </a:ext>
              </a:extLst>
            </p:cNvPr>
            <p:cNvSpPr/>
            <p:nvPr/>
          </p:nvSpPr>
          <p:spPr>
            <a:xfrm>
              <a:off x="2740188" y="9437"/>
              <a:ext cx="9129734" cy="6841012"/>
            </a:xfrm>
            <a:custGeom>
              <a:avLst/>
              <a:gdLst>
                <a:gd name="connsiteX0" fmla="*/ 4121695 w 9129734"/>
                <a:gd name="connsiteY0" fmla="*/ 2880360 h 6841012"/>
                <a:gd name="connsiteX1" fmla="*/ 2496095 w 9129734"/>
                <a:gd name="connsiteY1" fmla="*/ 4334382 h 6841012"/>
                <a:gd name="connsiteX2" fmla="*/ 1025193 w 9129734"/>
                <a:gd name="connsiteY2" fmla="*/ 5807908 h 6841012"/>
                <a:gd name="connsiteX3" fmla="*/ 0 w 9129734"/>
                <a:gd name="connsiteY3" fmla="*/ 6841013 h 6841012"/>
                <a:gd name="connsiteX4" fmla="*/ 100173 w 9129734"/>
                <a:gd name="connsiteY4" fmla="*/ 6841013 h 6841012"/>
                <a:gd name="connsiteX5" fmla="*/ 1075280 w 9129734"/>
                <a:gd name="connsiteY5" fmla="*/ 5856355 h 6841012"/>
                <a:gd name="connsiteX6" fmla="*/ 2544280 w 9129734"/>
                <a:gd name="connsiteY6" fmla="*/ 4384716 h 6841012"/>
                <a:gd name="connsiteX7" fmla="*/ 6001533 w 9129734"/>
                <a:gd name="connsiteY7" fmla="*/ 1572307 h 6841012"/>
                <a:gd name="connsiteX8" fmla="*/ 9129734 w 9129734"/>
                <a:gd name="connsiteY8" fmla="*/ 0 h 6841012"/>
                <a:gd name="connsiteX9" fmla="*/ 8921146 w 9129734"/>
                <a:gd name="connsiteY9" fmla="*/ 0 h 6841012"/>
                <a:gd name="connsiteX10" fmla="*/ 7970132 w 9129734"/>
                <a:gd name="connsiteY10" fmla="*/ 390717 h 6841012"/>
                <a:gd name="connsiteX11" fmla="*/ 5963493 w 9129734"/>
                <a:gd name="connsiteY11" fmla="*/ 1514423 h 6841012"/>
                <a:gd name="connsiteX12" fmla="*/ 4121695 w 9129734"/>
                <a:gd name="connsiteY12" fmla="*/ 2880360 h 6841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29734" h="6841012">
                  <a:moveTo>
                    <a:pt x="4121695" y="2880360"/>
                  </a:moveTo>
                  <a:cubicBezTo>
                    <a:pt x="3598637" y="3313232"/>
                    <a:pt x="3066703" y="3788259"/>
                    <a:pt x="2496095" y="4334382"/>
                  </a:cubicBezTo>
                  <a:cubicBezTo>
                    <a:pt x="1957187" y="4850305"/>
                    <a:pt x="1483582" y="5337286"/>
                    <a:pt x="1025193" y="5807908"/>
                  </a:cubicBezTo>
                  <a:cubicBezTo>
                    <a:pt x="664442" y="6178492"/>
                    <a:pt x="325881" y="6526426"/>
                    <a:pt x="0" y="6841013"/>
                  </a:cubicBezTo>
                  <a:lnTo>
                    <a:pt x="100173" y="6841013"/>
                  </a:lnTo>
                  <a:cubicBezTo>
                    <a:pt x="410838" y="6539009"/>
                    <a:pt x="732915" y="6208063"/>
                    <a:pt x="1075280" y="5856355"/>
                  </a:cubicBezTo>
                  <a:cubicBezTo>
                    <a:pt x="1533035" y="5386361"/>
                    <a:pt x="2006005" y="4900010"/>
                    <a:pt x="2544280" y="4384716"/>
                  </a:cubicBezTo>
                  <a:cubicBezTo>
                    <a:pt x="3787572" y="3195576"/>
                    <a:pt x="4886310" y="2302149"/>
                    <a:pt x="6001533" y="1572307"/>
                  </a:cubicBezTo>
                  <a:cubicBezTo>
                    <a:pt x="6790240" y="1053867"/>
                    <a:pt x="7912437" y="408334"/>
                    <a:pt x="9129734" y="0"/>
                  </a:cubicBezTo>
                  <a:lnTo>
                    <a:pt x="8921146" y="0"/>
                  </a:lnTo>
                  <a:cubicBezTo>
                    <a:pt x="8611115" y="110735"/>
                    <a:pt x="8293477" y="241603"/>
                    <a:pt x="7970132" y="390717"/>
                  </a:cubicBezTo>
                  <a:cubicBezTo>
                    <a:pt x="7308226" y="696496"/>
                    <a:pt x="6633006" y="1074630"/>
                    <a:pt x="5963493" y="1514423"/>
                  </a:cubicBezTo>
                  <a:cubicBezTo>
                    <a:pt x="5361817" y="1907657"/>
                    <a:pt x="4742390" y="2367583"/>
                    <a:pt x="4121695" y="2880360"/>
                  </a:cubicBezTo>
                  <a:close/>
                </a:path>
              </a:pathLst>
            </a:custGeom>
            <a:noFill/>
            <a:ln w="17972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="" xmlns:a16="http://schemas.microsoft.com/office/drawing/2014/main" id="{C48E1B66-0BBD-46E5-9554-7CB4C49BD1B7}"/>
                </a:ext>
              </a:extLst>
            </p:cNvPr>
            <p:cNvSpPr/>
            <p:nvPr/>
          </p:nvSpPr>
          <p:spPr>
            <a:xfrm>
              <a:off x="8876" y="8808"/>
              <a:ext cx="2185430" cy="1318749"/>
            </a:xfrm>
            <a:custGeom>
              <a:avLst/>
              <a:gdLst>
                <a:gd name="connsiteX0" fmla="*/ 2185430 w 2185430"/>
                <a:gd name="connsiteY0" fmla="*/ 0 h 1318749"/>
                <a:gd name="connsiteX1" fmla="*/ 2059896 w 2185430"/>
                <a:gd name="connsiteY1" fmla="*/ 0 h 1318749"/>
                <a:gd name="connsiteX2" fmla="*/ 0 w 2185430"/>
                <a:gd name="connsiteY2" fmla="*/ 1238844 h 1318749"/>
                <a:gd name="connsiteX3" fmla="*/ 0 w 2185430"/>
                <a:gd name="connsiteY3" fmla="*/ 1318749 h 1318749"/>
                <a:gd name="connsiteX4" fmla="*/ 661272 w 2185430"/>
                <a:gd name="connsiteY4" fmla="*/ 957603 h 1318749"/>
                <a:gd name="connsiteX5" fmla="*/ 2185430 w 2185430"/>
                <a:gd name="connsiteY5" fmla="*/ 0 h 1318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85430" h="1318749">
                  <a:moveTo>
                    <a:pt x="2185430" y="0"/>
                  </a:moveTo>
                  <a:lnTo>
                    <a:pt x="2059896" y="0"/>
                  </a:lnTo>
                  <a:cubicBezTo>
                    <a:pt x="1358682" y="465589"/>
                    <a:pt x="679024" y="887765"/>
                    <a:pt x="0" y="1238844"/>
                  </a:cubicBezTo>
                  <a:lnTo>
                    <a:pt x="0" y="1318749"/>
                  </a:lnTo>
                  <a:cubicBezTo>
                    <a:pt x="214929" y="1208644"/>
                    <a:pt x="434930" y="1088472"/>
                    <a:pt x="661272" y="957603"/>
                  </a:cubicBezTo>
                  <a:cubicBezTo>
                    <a:pt x="1158335" y="671329"/>
                    <a:pt x="1665543" y="347304"/>
                    <a:pt x="2185430" y="0"/>
                  </a:cubicBezTo>
                  <a:close/>
                </a:path>
              </a:pathLst>
            </a:custGeom>
            <a:noFill/>
            <a:ln w="17972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</p:grpSp>
      <p:sp>
        <p:nvSpPr>
          <p:cNvPr id="29" name="CuadroTexto 28">
            <a:extLst>
              <a:ext uri="{FF2B5EF4-FFF2-40B4-BE49-F238E27FC236}">
                <a16:creationId xmlns="" xmlns:a16="http://schemas.microsoft.com/office/drawing/2014/main" id="{63D0923D-6BA5-4E45-B69C-4539C503369A}"/>
              </a:ext>
            </a:extLst>
          </p:cNvPr>
          <p:cNvSpPr txBox="1"/>
          <p:nvPr/>
        </p:nvSpPr>
        <p:spPr>
          <a:xfrm>
            <a:off x="252440" y="2238076"/>
            <a:ext cx="59440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4400" b="1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Autumn Tech School </a:t>
            </a:r>
            <a:endParaRPr lang="es-AR" sz="4400" b="1" dirty="0">
              <a:solidFill>
                <a:schemeClr val="accent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8" name="Gráfico 87">
            <a:extLst>
              <a:ext uri="{FF2B5EF4-FFF2-40B4-BE49-F238E27FC236}">
                <a16:creationId xmlns="" xmlns:a16="http://schemas.microsoft.com/office/drawing/2014/main" id="{E78249FD-C55B-4728-8E72-AA1CC7CF0C7A}"/>
              </a:ext>
            </a:extLst>
          </p:cNvPr>
          <p:cNvGrpSpPr/>
          <p:nvPr/>
        </p:nvGrpSpPr>
        <p:grpSpPr>
          <a:xfrm>
            <a:off x="2939" y="5563842"/>
            <a:ext cx="2588314" cy="1294158"/>
            <a:chOff x="4271962" y="2519362"/>
            <a:chExt cx="3646169" cy="1823085"/>
          </a:xfrm>
          <a:noFill/>
        </p:grpSpPr>
        <p:sp>
          <p:nvSpPr>
            <p:cNvPr id="61" name="Forma libre: forma 60">
              <a:extLst>
                <a:ext uri="{FF2B5EF4-FFF2-40B4-BE49-F238E27FC236}">
                  <a16:creationId xmlns="" xmlns:a16="http://schemas.microsoft.com/office/drawing/2014/main" id="{D2DD28A1-E381-475D-855D-3B29220616CD}"/>
                </a:ext>
              </a:extLst>
            </p:cNvPr>
            <p:cNvSpPr/>
            <p:nvPr/>
          </p:nvSpPr>
          <p:spPr>
            <a:xfrm>
              <a:off x="4271962" y="2519362"/>
              <a:ext cx="3646169" cy="1823084"/>
            </a:xfrm>
            <a:custGeom>
              <a:avLst/>
              <a:gdLst>
                <a:gd name="connsiteX0" fmla="*/ 0 w 3646169"/>
                <a:gd name="connsiteY0" fmla="*/ 1823085 h 1823084"/>
                <a:gd name="connsiteX1" fmla="*/ 1823085 w 3646169"/>
                <a:gd name="connsiteY1" fmla="*/ 0 h 1823084"/>
                <a:gd name="connsiteX2" fmla="*/ 3646170 w 3646169"/>
                <a:gd name="connsiteY2" fmla="*/ 1823085 h 1823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46169" h="1823084">
                  <a:moveTo>
                    <a:pt x="0" y="1823085"/>
                  </a:moveTo>
                  <a:cubicBezTo>
                    <a:pt x="0" y="818198"/>
                    <a:pt x="818198" y="0"/>
                    <a:pt x="1823085" y="0"/>
                  </a:cubicBezTo>
                  <a:cubicBezTo>
                    <a:pt x="2827973" y="0"/>
                    <a:pt x="3646170" y="818198"/>
                    <a:pt x="3646170" y="1823085"/>
                  </a:cubicBezTo>
                </a:path>
              </a:pathLst>
            </a:custGeom>
            <a:grpFill/>
            <a:ln w="9525" cap="flat">
              <a:solidFill>
                <a:schemeClr val="accent2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62" name="Forma libre: forma 61">
              <a:extLst>
                <a:ext uri="{FF2B5EF4-FFF2-40B4-BE49-F238E27FC236}">
                  <a16:creationId xmlns="" xmlns:a16="http://schemas.microsoft.com/office/drawing/2014/main" id="{92C90A25-9A1D-4549-8B95-507F828C82F1}"/>
                </a:ext>
              </a:extLst>
            </p:cNvPr>
            <p:cNvSpPr/>
            <p:nvPr/>
          </p:nvSpPr>
          <p:spPr>
            <a:xfrm>
              <a:off x="4330064" y="2577464"/>
              <a:ext cx="3529012" cy="1764982"/>
            </a:xfrm>
            <a:custGeom>
              <a:avLst/>
              <a:gdLst>
                <a:gd name="connsiteX0" fmla="*/ 0 w 3529012"/>
                <a:gd name="connsiteY0" fmla="*/ 1764983 h 1764982"/>
                <a:gd name="connsiteX1" fmla="*/ 1764983 w 3529012"/>
                <a:gd name="connsiteY1" fmla="*/ 0 h 1764982"/>
                <a:gd name="connsiteX2" fmla="*/ 3529013 w 3529012"/>
                <a:gd name="connsiteY2" fmla="*/ 1764030 h 1764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29012" h="1764982">
                  <a:moveTo>
                    <a:pt x="0" y="1764983"/>
                  </a:moveTo>
                  <a:cubicBezTo>
                    <a:pt x="0" y="791528"/>
                    <a:pt x="791528" y="0"/>
                    <a:pt x="1764983" y="0"/>
                  </a:cubicBezTo>
                  <a:cubicBezTo>
                    <a:pt x="2737485" y="0"/>
                    <a:pt x="3529013" y="791528"/>
                    <a:pt x="3529013" y="1764030"/>
                  </a:cubicBezTo>
                </a:path>
              </a:pathLst>
            </a:custGeom>
            <a:grpFill/>
            <a:ln w="9525" cap="flat">
              <a:solidFill>
                <a:schemeClr val="accent2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63" name="Forma libre: forma 62">
              <a:extLst>
                <a:ext uri="{FF2B5EF4-FFF2-40B4-BE49-F238E27FC236}">
                  <a16:creationId xmlns="" xmlns:a16="http://schemas.microsoft.com/office/drawing/2014/main" id="{00706F38-BA9A-4196-A50D-37CABBB1BC07}"/>
                </a:ext>
              </a:extLst>
            </p:cNvPr>
            <p:cNvSpPr/>
            <p:nvPr/>
          </p:nvSpPr>
          <p:spPr>
            <a:xfrm>
              <a:off x="4389120" y="2636520"/>
              <a:ext cx="3411854" cy="1705927"/>
            </a:xfrm>
            <a:custGeom>
              <a:avLst/>
              <a:gdLst>
                <a:gd name="connsiteX0" fmla="*/ 0 w 3411854"/>
                <a:gd name="connsiteY0" fmla="*/ 1705928 h 1705927"/>
                <a:gd name="connsiteX1" fmla="*/ 1705928 w 3411854"/>
                <a:gd name="connsiteY1" fmla="*/ 0 h 1705927"/>
                <a:gd name="connsiteX2" fmla="*/ 3411855 w 3411854"/>
                <a:gd name="connsiteY2" fmla="*/ 1705928 h 1705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1854" h="1705927">
                  <a:moveTo>
                    <a:pt x="0" y="1705928"/>
                  </a:moveTo>
                  <a:cubicBezTo>
                    <a:pt x="0" y="764858"/>
                    <a:pt x="764858" y="0"/>
                    <a:pt x="1705928" y="0"/>
                  </a:cubicBezTo>
                  <a:cubicBezTo>
                    <a:pt x="2646998" y="0"/>
                    <a:pt x="3411855" y="764858"/>
                    <a:pt x="3411855" y="1705928"/>
                  </a:cubicBezTo>
                </a:path>
              </a:pathLst>
            </a:custGeom>
            <a:grpFill/>
            <a:ln w="9525" cap="flat">
              <a:solidFill>
                <a:schemeClr val="accent2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64" name="Forma libre: forma 63">
              <a:extLst>
                <a:ext uri="{FF2B5EF4-FFF2-40B4-BE49-F238E27FC236}">
                  <a16:creationId xmlns="" xmlns:a16="http://schemas.microsoft.com/office/drawing/2014/main" id="{320BB66B-A57C-4BD2-B42D-31170D19DE18}"/>
                </a:ext>
              </a:extLst>
            </p:cNvPr>
            <p:cNvSpPr/>
            <p:nvPr/>
          </p:nvSpPr>
          <p:spPr>
            <a:xfrm>
              <a:off x="4447222" y="2695575"/>
              <a:ext cx="3293745" cy="1646872"/>
            </a:xfrm>
            <a:custGeom>
              <a:avLst/>
              <a:gdLst>
                <a:gd name="connsiteX0" fmla="*/ 0 w 3293745"/>
                <a:gd name="connsiteY0" fmla="*/ 1646873 h 1646872"/>
                <a:gd name="connsiteX1" fmla="*/ 1646873 w 3293745"/>
                <a:gd name="connsiteY1" fmla="*/ 0 h 1646872"/>
                <a:gd name="connsiteX2" fmla="*/ 3293745 w 3293745"/>
                <a:gd name="connsiteY2" fmla="*/ 1646873 h 1646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93745" h="1646872">
                  <a:moveTo>
                    <a:pt x="0" y="1646873"/>
                  </a:moveTo>
                  <a:cubicBezTo>
                    <a:pt x="0" y="738188"/>
                    <a:pt x="739140" y="0"/>
                    <a:pt x="1646873" y="0"/>
                  </a:cubicBezTo>
                  <a:cubicBezTo>
                    <a:pt x="2555558" y="0"/>
                    <a:pt x="3293745" y="739140"/>
                    <a:pt x="3293745" y="1646873"/>
                  </a:cubicBezTo>
                </a:path>
              </a:pathLst>
            </a:custGeom>
            <a:grpFill/>
            <a:ln w="9525" cap="flat">
              <a:solidFill>
                <a:schemeClr val="accent2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65" name="Forma libre: forma 64">
              <a:extLst>
                <a:ext uri="{FF2B5EF4-FFF2-40B4-BE49-F238E27FC236}">
                  <a16:creationId xmlns="" xmlns:a16="http://schemas.microsoft.com/office/drawing/2014/main" id="{2E91DF1A-D028-44ED-A645-AFF7C175E477}"/>
                </a:ext>
              </a:extLst>
            </p:cNvPr>
            <p:cNvSpPr/>
            <p:nvPr/>
          </p:nvSpPr>
          <p:spPr>
            <a:xfrm>
              <a:off x="4506277" y="2753677"/>
              <a:ext cx="3177540" cy="1588769"/>
            </a:xfrm>
            <a:custGeom>
              <a:avLst/>
              <a:gdLst>
                <a:gd name="connsiteX0" fmla="*/ 0 w 3177540"/>
                <a:gd name="connsiteY0" fmla="*/ 1588770 h 1588769"/>
                <a:gd name="connsiteX1" fmla="*/ 1588770 w 3177540"/>
                <a:gd name="connsiteY1" fmla="*/ 0 h 1588769"/>
                <a:gd name="connsiteX2" fmla="*/ 3177540 w 3177540"/>
                <a:gd name="connsiteY2" fmla="*/ 1588770 h 1588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7540" h="1588769">
                  <a:moveTo>
                    <a:pt x="0" y="1588770"/>
                  </a:moveTo>
                  <a:cubicBezTo>
                    <a:pt x="0" y="712470"/>
                    <a:pt x="712470" y="0"/>
                    <a:pt x="1588770" y="0"/>
                  </a:cubicBezTo>
                  <a:cubicBezTo>
                    <a:pt x="2465070" y="0"/>
                    <a:pt x="3177540" y="712470"/>
                    <a:pt x="3177540" y="1588770"/>
                  </a:cubicBezTo>
                </a:path>
              </a:pathLst>
            </a:custGeom>
            <a:grpFill/>
            <a:ln w="9525" cap="flat">
              <a:solidFill>
                <a:schemeClr val="accent2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66" name="Forma libre: forma 65">
              <a:extLst>
                <a:ext uri="{FF2B5EF4-FFF2-40B4-BE49-F238E27FC236}">
                  <a16:creationId xmlns="" xmlns:a16="http://schemas.microsoft.com/office/drawing/2014/main" id="{C45264A6-4048-42BC-ADCF-0A4CC4CAD2C8}"/>
                </a:ext>
              </a:extLst>
            </p:cNvPr>
            <p:cNvSpPr/>
            <p:nvPr/>
          </p:nvSpPr>
          <p:spPr>
            <a:xfrm>
              <a:off x="4564379" y="2811781"/>
              <a:ext cx="3061336" cy="1530666"/>
            </a:xfrm>
            <a:custGeom>
              <a:avLst/>
              <a:gdLst>
                <a:gd name="connsiteX0" fmla="*/ 0 w 3061335"/>
                <a:gd name="connsiteY0" fmla="*/ 1530667 h 1530667"/>
                <a:gd name="connsiteX1" fmla="*/ 1530667 w 3061335"/>
                <a:gd name="connsiteY1" fmla="*/ 0 h 1530667"/>
                <a:gd name="connsiteX2" fmla="*/ 3061335 w 3061335"/>
                <a:gd name="connsiteY2" fmla="*/ 1530667 h 153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61335" h="1530667">
                  <a:moveTo>
                    <a:pt x="0" y="1530667"/>
                  </a:moveTo>
                  <a:cubicBezTo>
                    <a:pt x="0" y="686753"/>
                    <a:pt x="686753" y="0"/>
                    <a:pt x="1530667" y="0"/>
                  </a:cubicBezTo>
                  <a:cubicBezTo>
                    <a:pt x="2374583" y="0"/>
                    <a:pt x="3061335" y="686753"/>
                    <a:pt x="3061335" y="1530667"/>
                  </a:cubicBezTo>
                </a:path>
              </a:pathLst>
            </a:custGeom>
            <a:grpFill/>
            <a:ln w="9525" cap="flat">
              <a:solidFill>
                <a:schemeClr val="accent2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67" name="Forma libre: forma 66">
              <a:extLst>
                <a:ext uri="{FF2B5EF4-FFF2-40B4-BE49-F238E27FC236}">
                  <a16:creationId xmlns="" xmlns:a16="http://schemas.microsoft.com/office/drawing/2014/main" id="{51A308B9-BB87-4046-8029-FE3690FCED53}"/>
                </a:ext>
              </a:extLst>
            </p:cNvPr>
            <p:cNvSpPr/>
            <p:nvPr/>
          </p:nvSpPr>
          <p:spPr>
            <a:xfrm>
              <a:off x="4623435" y="2870835"/>
              <a:ext cx="2943224" cy="1471612"/>
            </a:xfrm>
            <a:custGeom>
              <a:avLst/>
              <a:gdLst>
                <a:gd name="connsiteX0" fmla="*/ 0 w 2943224"/>
                <a:gd name="connsiteY0" fmla="*/ 1471612 h 1471612"/>
                <a:gd name="connsiteX1" fmla="*/ 1471612 w 2943224"/>
                <a:gd name="connsiteY1" fmla="*/ 0 h 1471612"/>
                <a:gd name="connsiteX2" fmla="*/ 2943225 w 2943224"/>
                <a:gd name="connsiteY2" fmla="*/ 1471612 h 1471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43224" h="1471612">
                  <a:moveTo>
                    <a:pt x="0" y="1471612"/>
                  </a:moveTo>
                  <a:cubicBezTo>
                    <a:pt x="0" y="660082"/>
                    <a:pt x="660082" y="0"/>
                    <a:pt x="1471612" y="0"/>
                  </a:cubicBezTo>
                  <a:cubicBezTo>
                    <a:pt x="2283143" y="0"/>
                    <a:pt x="2943225" y="660082"/>
                    <a:pt x="2943225" y="1471612"/>
                  </a:cubicBezTo>
                </a:path>
              </a:pathLst>
            </a:custGeom>
            <a:grpFill/>
            <a:ln w="9525" cap="flat">
              <a:solidFill>
                <a:schemeClr val="accent2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68" name="Forma libre: forma 67">
              <a:extLst>
                <a:ext uri="{FF2B5EF4-FFF2-40B4-BE49-F238E27FC236}">
                  <a16:creationId xmlns="" xmlns:a16="http://schemas.microsoft.com/office/drawing/2014/main" id="{26AED1AA-9C9E-4171-A443-7579BEB90DD3}"/>
                </a:ext>
              </a:extLst>
            </p:cNvPr>
            <p:cNvSpPr/>
            <p:nvPr/>
          </p:nvSpPr>
          <p:spPr>
            <a:xfrm>
              <a:off x="4681537" y="2928937"/>
              <a:ext cx="2827019" cy="1413509"/>
            </a:xfrm>
            <a:custGeom>
              <a:avLst/>
              <a:gdLst>
                <a:gd name="connsiteX0" fmla="*/ 0 w 2827019"/>
                <a:gd name="connsiteY0" fmla="*/ 1413510 h 1413509"/>
                <a:gd name="connsiteX1" fmla="*/ 1413510 w 2827019"/>
                <a:gd name="connsiteY1" fmla="*/ 0 h 1413509"/>
                <a:gd name="connsiteX2" fmla="*/ 2827020 w 2827019"/>
                <a:gd name="connsiteY2" fmla="*/ 1413510 h 141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27019" h="1413509">
                  <a:moveTo>
                    <a:pt x="0" y="1413510"/>
                  </a:moveTo>
                  <a:cubicBezTo>
                    <a:pt x="0" y="634365"/>
                    <a:pt x="634365" y="0"/>
                    <a:pt x="1413510" y="0"/>
                  </a:cubicBezTo>
                  <a:cubicBezTo>
                    <a:pt x="2192655" y="0"/>
                    <a:pt x="2827020" y="634365"/>
                    <a:pt x="2827020" y="1413510"/>
                  </a:cubicBezTo>
                </a:path>
              </a:pathLst>
            </a:custGeom>
            <a:grpFill/>
            <a:ln w="9525" cap="flat">
              <a:solidFill>
                <a:schemeClr val="accent2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69" name="Forma libre: forma 68">
              <a:extLst>
                <a:ext uri="{FF2B5EF4-FFF2-40B4-BE49-F238E27FC236}">
                  <a16:creationId xmlns="" xmlns:a16="http://schemas.microsoft.com/office/drawing/2014/main" id="{BA2D0E1C-43F3-4FA9-B665-2542B430EBBB}"/>
                </a:ext>
              </a:extLst>
            </p:cNvPr>
            <p:cNvSpPr/>
            <p:nvPr/>
          </p:nvSpPr>
          <p:spPr>
            <a:xfrm>
              <a:off x="4740592" y="2987992"/>
              <a:ext cx="2708910" cy="1354454"/>
            </a:xfrm>
            <a:custGeom>
              <a:avLst/>
              <a:gdLst>
                <a:gd name="connsiteX0" fmla="*/ 0 w 2708910"/>
                <a:gd name="connsiteY0" fmla="*/ 1354455 h 1354454"/>
                <a:gd name="connsiteX1" fmla="*/ 1354455 w 2708910"/>
                <a:gd name="connsiteY1" fmla="*/ 0 h 1354454"/>
                <a:gd name="connsiteX2" fmla="*/ 2708910 w 2708910"/>
                <a:gd name="connsiteY2" fmla="*/ 1354455 h 1354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08910" h="1354454">
                  <a:moveTo>
                    <a:pt x="0" y="1354455"/>
                  </a:moveTo>
                  <a:cubicBezTo>
                    <a:pt x="0" y="607695"/>
                    <a:pt x="607695" y="0"/>
                    <a:pt x="1354455" y="0"/>
                  </a:cubicBezTo>
                  <a:cubicBezTo>
                    <a:pt x="2101215" y="0"/>
                    <a:pt x="2708910" y="607695"/>
                    <a:pt x="2708910" y="1354455"/>
                  </a:cubicBezTo>
                </a:path>
              </a:pathLst>
            </a:custGeom>
            <a:grpFill/>
            <a:ln w="9525" cap="flat">
              <a:solidFill>
                <a:schemeClr val="accent2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70" name="Forma libre: forma 69">
              <a:extLst>
                <a:ext uri="{FF2B5EF4-FFF2-40B4-BE49-F238E27FC236}">
                  <a16:creationId xmlns="" xmlns:a16="http://schemas.microsoft.com/office/drawing/2014/main" id="{EBCAC0AD-09DF-47D0-9353-2CC2B09D14A5}"/>
                </a:ext>
              </a:extLst>
            </p:cNvPr>
            <p:cNvSpPr/>
            <p:nvPr/>
          </p:nvSpPr>
          <p:spPr>
            <a:xfrm>
              <a:off x="4798694" y="3046094"/>
              <a:ext cx="2592705" cy="1296352"/>
            </a:xfrm>
            <a:custGeom>
              <a:avLst/>
              <a:gdLst>
                <a:gd name="connsiteX0" fmla="*/ 0 w 2592705"/>
                <a:gd name="connsiteY0" fmla="*/ 1296353 h 1296352"/>
                <a:gd name="connsiteX1" fmla="*/ 1296353 w 2592705"/>
                <a:gd name="connsiteY1" fmla="*/ 0 h 1296352"/>
                <a:gd name="connsiteX2" fmla="*/ 2592705 w 2592705"/>
                <a:gd name="connsiteY2" fmla="*/ 1296353 h 129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92705" h="1296352">
                  <a:moveTo>
                    <a:pt x="0" y="1296353"/>
                  </a:moveTo>
                  <a:cubicBezTo>
                    <a:pt x="0" y="581978"/>
                    <a:pt x="581025" y="0"/>
                    <a:pt x="1296353" y="0"/>
                  </a:cubicBezTo>
                  <a:cubicBezTo>
                    <a:pt x="2011680" y="0"/>
                    <a:pt x="2592705" y="581025"/>
                    <a:pt x="2592705" y="1296353"/>
                  </a:cubicBezTo>
                </a:path>
              </a:pathLst>
            </a:custGeom>
            <a:grpFill/>
            <a:ln w="9525" cap="flat">
              <a:solidFill>
                <a:schemeClr val="accent2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71" name="Forma libre: forma 70">
              <a:extLst>
                <a:ext uri="{FF2B5EF4-FFF2-40B4-BE49-F238E27FC236}">
                  <a16:creationId xmlns="" xmlns:a16="http://schemas.microsoft.com/office/drawing/2014/main" id="{9130A0BA-0F07-45DC-A8CB-6B9276527C44}"/>
                </a:ext>
              </a:extLst>
            </p:cNvPr>
            <p:cNvSpPr/>
            <p:nvPr/>
          </p:nvSpPr>
          <p:spPr>
            <a:xfrm>
              <a:off x="4857750" y="3105150"/>
              <a:ext cx="2474594" cy="1237297"/>
            </a:xfrm>
            <a:custGeom>
              <a:avLst/>
              <a:gdLst>
                <a:gd name="connsiteX0" fmla="*/ 0 w 2474594"/>
                <a:gd name="connsiteY0" fmla="*/ 1237298 h 1237297"/>
                <a:gd name="connsiteX1" fmla="*/ 1237298 w 2474594"/>
                <a:gd name="connsiteY1" fmla="*/ 0 h 1237297"/>
                <a:gd name="connsiteX2" fmla="*/ 2474595 w 2474594"/>
                <a:gd name="connsiteY2" fmla="*/ 1237298 h 1237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4594" h="1237297">
                  <a:moveTo>
                    <a:pt x="0" y="1237298"/>
                  </a:moveTo>
                  <a:cubicBezTo>
                    <a:pt x="0" y="553403"/>
                    <a:pt x="553403" y="0"/>
                    <a:pt x="1237298" y="0"/>
                  </a:cubicBezTo>
                  <a:cubicBezTo>
                    <a:pt x="1921193" y="0"/>
                    <a:pt x="2474595" y="554355"/>
                    <a:pt x="2474595" y="1237298"/>
                  </a:cubicBezTo>
                </a:path>
              </a:pathLst>
            </a:custGeom>
            <a:grpFill/>
            <a:ln w="9525" cap="flat">
              <a:solidFill>
                <a:schemeClr val="accent2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</p:grpSp>
      <p:grpSp>
        <p:nvGrpSpPr>
          <p:cNvPr id="75" name="Grupo 74">
            <a:extLst>
              <a:ext uri="{FF2B5EF4-FFF2-40B4-BE49-F238E27FC236}">
                <a16:creationId xmlns="" xmlns:a16="http://schemas.microsoft.com/office/drawing/2014/main" id="{B61B6AA4-FF5A-4421-A676-6D9004CC5FA5}"/>
              </a:ext>
            </a:extLst>
          </p:cNvPr>
          <p:cNvGrpSpPr/>
          <p:nvPr/>
        </p:nvGrpSpPr>
        <p:grpSpPr>
          <a:xfrm>
            <a:off x="10073828" y="4855702"/>
            <a:ext cx="2118172" cy="2002298"/>
            <a:chOff x="10748008" y="5493002"/>
            <a:chExt cx="1443991" cy="1364998"/>
          </a:xfrm>
        </p:grpSpPr>
        <p:sp>
          <p:nvSpPr>
            <p:cNvPr id="33" name="Forma libre: forma 32">
              <a:extLst>
                <a:ext uri="{FF2B5EF4-FFF2-40B4-BE49-F238E27FC236}">
                  <a16:creationId xmlns="" xmlns:a16="http://schemas.microsoft.com/office/drawing/2014/main" id="{51366A5A-0930-4855-AF82-4799DC9D521E}"/>
                </a:ext>
              </a:extLst>
            </p:cNvPr>
            <p:cNvSpPr/>
            <p:nvPr/>
          </p:nvSpPr>
          <p:spPr>
            <a:xfrm>
              <a:off x="11311255" y="6056630"/>
              <a:ext cx="593090" cy="593090"/>
            </a:xfrm>
            <a:custGeom>
              <a:avLst/>
              <a:gdLst>
                <a:gd name="connsiteX0" fmla="*/ 593090 w 593090"/>
                <a:gd name="connsiteY0" fmla="*/ 296545 h 593090"/>
                <a:gd name="connsiteX1" fmla="*/ 296545 w 593090"/>
                <a:gd name="connsiteY1" fmla="*/ 593090 h 593090"/>
                <a:gd name="connsiteX2" fmla="*/ 0 w 593090"/>
                <a:gd name="connsiteY2" fmla="*/ 296545 h 593090"/>
                <a:gd name="connsiteX3" fmla="*/ 296545 w 593090"/>
                <a:gd name="connsiteY3" fmla="*/ 0 h 593090"/>
                <a:gd name="connsiteX4" fmla="*/ 593090 w 593090"/>
                <a:gd name="connsiteY4" fmla="*/ 296545 h 593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3090" h="593090">
                  <a:moveTo>
                    <a:pt x="593090" y="296545"/>
                  </a:moveTo>
                  <a:cubicBezTo>
                    <a:pt x="593090" y="460322"/>
                    <a:pt x="460322" y="593090"/>
                    <a:pt x="296545" y="593090"/>
                  </a:cubicBezTo>
                  <a:cubicBezTo>
                    <a:pt x="132767" y="593090"/>
                    <a:pt x="0" y="460322"/>
                    <a:pt x="0" y="296545"/>
                  </a:cubicBezTo>
                  <a:cubicBezTo>
                    <a:pt x="0" y="132768"/>
                    <a:pt x="132768" y="0"/>
                    <a:pt x="296545" y="0"/>
                  </a:cubicBezTo>
                  <a:cubicBezTo>
                    <a:pt x="460323" y="0"/>
                    <a:pt x="593090" y="132768"/>
                    <a:pt x="593090" y="296545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noFill/>
              <a:prstDash val="solid"/>
              <a:miter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s-AR" dirty="0"/>
            </a:p>
          </p:txBody>
        </p:sp>
        <p:grpSp>
          <p:nvGrpSpPr>
            <p:cNvPr id="34" name="Gráfico 73">
              <a:extLst>
                <a:ext uri="{FF2B5EF4-FFF2-40B4-BE49-F238E27FC236}">
                  <a16:creationId xmlns="" xmlns:a16="http://schemas.microsoft.com/office/drawing/2014/main" id="{6ABDCC03-E947-4EA9-BF2A-8D57F13CFC62}"/>
                </a:ext>
              </a:extLst>
            </p:cNvPr>
            <p:cNvGrpSpPr/>
            <p:nvPr/>
          </p:nvGrpSpPr>
          <p:grpSpPr>
            <a:xfrm>
              <a:off x="10748008" y="5493002"/>
              <a:ext cx="1443991" cy="1364998"/>
              <a:chOff x="7666726" y="4253229"/>
              <a:chExt cx="2176462" cy="2057400"/>
            </a:xfrm>
            <a:solidFill>
              <a:srgbClr val="658DC5"/>
            </a:solidFill>
          </p:grpSpPr>
          <p:sp>
            <p:nvSpPr>
              <p:cNvPr id="35" name="Forma libre: forma 34">
                <a:extLst>
                  <a:ext uri="{FF2B5EF4-FFF2-40B4-BE49-F238E27FC236}">
                    <a16:creationId xmlns="" xmlns:a16="http://schemas.microsoft.com/office/drawing/2014/main" id="{C84C6831-3A7E-482B-AD55-E97BE7058AC4}"/>
                  </a:ext>
                </a:extLst>
              </p:cNvPr>
              <p:cNvSpPr/>
              <p:nvPr/>
            </p:nvSpPr>
            <p:spPr>
              <a:xfrm>
                <a:off x="8047726" y="4634229"/>
                <a:ext cx="1794509" cy="1675447"/>
              </a:xfrm>
              <a:custGeom>
                <a:avLst/>
                <a:gdLst>
                  <a:gd name="connsiteX0" fmla="*/ 9525 w 1794509"/>
                  <a:gd name="connsiteY0" fmla="*/ 918210 h 1675447"/>
                  <a:gd name="connsiteX1" fmla="*/ 918210 w 1794509"/>
                  <a:gd name="connsiteY1" fmla="*/ 9525 h 1675447"/>
                  <a:gd name="connsiteX2" fmla="*/ 1794510 w 1794509"/>
                  <a:gd name="connsiteY2" fmla="*/ 677228 h 1675447"/>
                  <a:gd name="connsiteX3" fmla="*/ 1794510 w 1794509"/>
                  <a:gd name="connsiteY3" fmla="*/ 643890 h 1675447"/>
                  <a:gd name="connsiteX4" fmla="*/ 918210 w 1794509"/>
                  <a:gd name="connsiteY4" fmla="*/ 0 h 1675447"/>
                  <a:gd name="connsiteX5" fmla="*/ 0 w 1794509"/>
                  <a:gd name="connsiteY5" fmla="*/ 918210 h 1675447"/>
                  <a:gd name="connsiteX6" fmla="*/ 400050 w 1794509"/>
                  <a:gd name="connsiteY6" fmla="*/ 1675448 h 1675447"/>
                  <a:gd name="connsiteX7" fmla="*/ 417195 w 1794509"/>
                  <a:gd name="connsiteY7" fmla="*/ 1675448 h 1675447"/>
                  <a:gd name="connsiteX8" fmla="*/ 9525 w 1794509"/>
                  <a:gd name="connsiteY8" fmla="*/ 918210 h 1675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94509" h="1675447">
                    <a:moveTo>
                      <a:pt x="9525" y="918210"/>
                    </a:moveTo>
                    <a:cubicBezTo>
                      <a:pt x="9525" y="417195"/>
                      <a:pt x="417195" y="9525"/>
                      <a:pt x="918210" y="9525"/>
                    </a:cubicBezTo>
                    <a:cubicBezTo>
                      <a:pt x="1336358" y="9525"/>
                      <a:pt x="1688783" y="292417"/>
                      <a:pt x="1794510" y="677228"/>
                    </a:cubicBezTo>
                    <a:lnTo>
                      <a:pt x="1794510" y="643890"/>
                    </a:lnTo>
                    <a:cubicBezTo>
                      <a:pt x="1677353" y="271463"/>
                      <a:pt x="1328738" y="0"/>
                      <a:pt x="918210" y="0"/>
                    </a:cubicBezTo>
                    <a:cubicBezTo>
                      <a:pt x="412433" y="0"/>
                      <a:pt x="0" y="412433"/>
                      <a:pt x="0" y="918210"/>
                    </a:cubicBezTo>
                    <a:cubicBezTo>
                      <a:pt x="0" y="1232535"/>
                      <a:pt x="158115" y="1509713"/>
                      <a:pt x="400050" y="1675448"/>
                    </a:cubicBezTo>
                    <a:lnTo>
                      <a:pt x="417195" y="1675448"/>
                    </a:lnTo>
                    <a:cubicBezTo>
                      <a:pt x="171450" y="1513523"/>
                      <a:pt x="9525" y="1234440"/>
                      <a:pt x="9525" y="918210"/>
                    </a:cubicBezTo>
                    <a:close/>
                  </a:path>
                </a:pathLst>
              </a:custGeom>
              <a:solidFill>
                <a:srgbClr val="658DC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AR" dirty="0"/>
              </a:p>
            </p:txBody>
          </p:sp>
          <p:sp>
            <p:nvSpPr>
              <p:cNvPr id="36" name="Forma libre: forma 35">
                <a:extLst>
                  <a:ext uri="{FF2B5EF4-FFF2-40B4-BE49-F238E27FC236}">
                    <a16:creationId xmlns="" xmlns:a16="http://schemas.microsoft.com/office/drawing/2014/main" id="{BCBEE484-5F3C-43FE-9923-3A403EF3B8CD}"/>
                  </a:ext>
                </a:extLst>
              </p:cNvPr>
              <p:cNvSpPr/>
              <p:nvPr/>
            </p:nvSpPr>
            <p:spPr>
              <a:xfrm>
                <a:off x="8333476" y="4919979"/>
                <a:ext cx="1264920" cy="1264920"/>
              </a:xfrm>
              <a:custGeom>
                <a:avLst/>
                <a:gdLst>
                  <a:gd name="connsiteX0" fmla="*/ 632460 w 1264920"/>
                  <a:gd name="connsiteY0" fmla="*/ 0 h 1264920"/>
                  <a:gd name="connsiteX1" fmla="*/ 0 w 1264920"/>
                  <a:gd name="connsiteY1" fmla="*/ 632460 h 1264920"/>
                  <a:gd name="connsiteX2" fmla="*/ 632460 w 1264920"/>
                  <a:gd name="connsiteY2" fmla="*/ 1264920 h 1264920"/>
                  <a:gd name="connsiteX3" fmla="*/ 1264920 w 1264920"/>
                  <a:gd name="connsiteY3" fmla="*/ 632460 h 1264920"/>
                  <a:gd name="connsiteX4" fmla="*/ 632460 w 1264920"/>
                  <a:gd name="connsiteY4" fmla="*/ 0 h 1264920"/>
                  <a:gd name="connsiteX5" fmla="*/ 632460 w 1264920"/>
                  <a:gd name="connsiteY5" fmla="*/ 1256348 h 1264920"/>
                  <a:gd name="connsiteX6" fmla="*/ 9525 w 1264920"/>
                  <a:gd name="connsiteY6" fmla="*/ 633413 h 1264920"/>
                  <a:gd name="connsiteX7" fmla="*/ 632460 w 1264920"/>
                  <a:gd name="connsiteY7" fmla="*/ 9525 h 1264920"/>
                  <a:gd name="connsiteX8" fmla="*/ 1255395 w 1264920"/>
                  <a:gd name="connsiteY8" fmla="*/ 632460 h 1264920"/>
                  <a:gd name="connsiteX9" fmla="*/ 632460 w 1264920"/>
                  <a:gd name="connsiteY9" fmla="*/ 1256348 h 1264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64920" h="1264920">
                    <a:moveTo>
                      <a:pt x="632460" y="0"/>
                    </a:moveTo>
                    <a:cubicBezTo>
                      <a:pt x="283845" y="0"/>
                      <a:pt x="0" y="283845"/>
                      <a:pt x="0" y="632460"/>
                    </a:cubicBezTo>
                    <a:cubicBezTo>
                      <a:pt x="0" y="981075"/>
                      <a:pt x="283845" y="1264920"/>
                      <a:pt x="632460" y="1264920"/>
                    </a:cubicBezTo>
                    <a:cubicBezTo>
                      <a:pt x="981075" y="1264920"/>
                      <a:pt x="1264920" y="981075"/>
                      <a:pt x="1264920" y="632460"/>
                    </a:cubicBezTo>
                    <a:cubicBezTo>
                      <a:pt x="1264920" y="283845"/>
                      <a:pt x="982028" y="0"/>
                      <a:pt x="632460" y="0"/>
                    </a:cubicBezTo>
                    <a:close/>
                    <a:moveTo>
                      <a:pt x="632460" y="1256348"/>
                    </a:moveTo>
                    <a:cubicBezTo>
                      <a:pt x="288608" y="1256348"/>
                      <a:pt x="9525" y="976313"/>
                      <a:pt x="9525" y="633413"/>
                    </a:cubicBezTo>
                    <a:cubicBezTo>
                      <a:pt x="9525" y="290513"/>
                      <a:pt x="289560" y="9525"/>
                      <a:pt x="632460" y="9525"/>
                    </a:cubicBezTo>
                    <a:cubicBezTo>
                      <a:pt x="975360" y="9525"/>
                      <a:pt x="1255395" y="289560"/>
                      <a:pt x="1255395" y="632460"/>
                    </a:cubicBezTo>
                    <a:cubicBezTo>
                      <a:pt x="1255395" y="975360"/>
                      <a:pt x="976313" y="1256348"/>
                      <a:pt x="632460" y="1256348"/>
                    </a:cubicBezTo>
                    <a:close/>
                  </a:path>
                </a:pathLst>
              </a:custGeom>
              <a:solidFill>
                <a:srgbClr val="658DC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AR" dirty="0"/>
              </a:p>
            </p:txBody>
          </p:sp>
          <p:sp>
            <p:nvSpPr>
              <p:cNvPr id="37" name="Forma libre: forma 36">
                <a:extLst>
                  <a:ext uri="{FF2B5EF4-FFF2-40B4-BE49-F238E27FC236}">
                    <a16:creationId xmlns="" xmlns:a16="http://schemas.microsoft.com/office/drawing/2014/main" id="{5249B971-4EBD-4B4A-8356-6B257600DEC8}"/>
                  </a:ext>
                </a:extLst>
              </p:cNvPr>
              <p:cNvSpPr/>
              <p:nvPr/>
            </p:nvSpPr>
            <p:spPr>
              <a:xfrm>
                <a:off x="8142976" y="4729479"/>
                <a:ext cx="1646872" cy="1580197"/>
              </a:xfrm>
              <a:custGeom>
                <a:avLst/>
                <a:gdLst>
                  <a:gd name="connsiteX0" fmla="*/ 1646873 w 1646872"/>
                  <a:gd name="connsiteY0" fmla="*/ 822960 h 1580197"/>
                  <a:gd name="connsiteX1" fmla="*/ 823913 w 1646872"/>
                  <a:gd name="connsiteY1" fmla="*/ 0 h 1580197"/>
                  <a:gd name="connsiteX2" fmla="*/ 0 w 1646872"/>
                  <a:gd name="connsiteY2" fmla="*/ 822960 h 1580197"/>
                  <a:gd name="connsiteX3" fmla="*/ 501015 w 1646872"/>
                  <a:gd name="connsiteY3" fmla="*/ 1580198 h 1580197"/>
                  <a:gd name="connsiteX4" fmla="*/ 526733 w 1646872"/>
                  <a:gd name="connsiteY4" fmla="*/ 1580198 h 1580197"/>
                  <a:gd name="connsiteX5" fmla="*/ 9525 w 1646872"/>
                  <a:gd name="connsiteY5" fmla="*/ 822960 h 1580197"/>
                  <a:gd name="connsiteX6" fmla="*/ 822960 w 1646872"/>
                  <a:gd name="connsiteY6" fmla="*/ 9525 h 1580197"/>
                  <a:gd name="connsiteX7" fmla="*/ 1636395 w 1646872"/>
                  <a:gd name="connsiteY7" fmla="*/ 822960 h 1580197"/>
                  <a:gd name="connsiteX8" fmla="*/ 1119188 w 1646872"/>
                  <a:gd name="connsiteY8" fmla="*/ 1580198 h 1580197"/>
                  <a:gd name="connsiteX9" fmla="*/ 1144905 w 1646872"/>
                  <a:gd name="connsiteY9" fmla="*/ 1580198 h 1580197"/>
                  <a:gd name="connsiteX10" fmla="*/ 1646873 w 1646872"/>
                  <a:gd name="connsiteY10" fmla="*/ 822960 h 1580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46872" h="1580197">
                    <a:moveTo>
                      <a:pt x="1646873" y="822960"/>
                    </a:moveTo>
                    <a:cubicBezTo>
                      <a:pt x="1646873" y="368617"/>
                      <a:pt x="1277303" y="0"/>
                      <a:pt x="823913" y="0"/>
                    </a:cubicBezTo>
                    <a:cubicBezTo>
                      <a:pt x="370523" y="0"/>
                      <a:pt x="0" y="369570"/>
                      <a:pt x="0" y="822960"/>
                    </a:cubicBezTo>
                    <a:cubicBezTo>
                      <a:pt x="0" y="1163003"/>
                      <a:pt x="206692" y="1455420"/>
                      <a:pt x="501015" y="1580198"/>
                    </a:cubicBezTo>
                    <a:lnTo>
                      <a:pt x="526733" y="1580198"/>
                    </a:lnTo>
                    <a:cubicBezTo>
                      <a:pt x="224790" y="1462088"/>
                      <a:pt x="9525" y="1167765"/>
                      <a:pt x="9525" y="822960"/>
                    </a:cubicBezTo>
                    <a:cubicBezTo>
                      <a:pt x="9525" y="374333"/>
                      <a:pt x="374333" y="9525"/>
                      <a:pt x="822960" y="9525"/>
                    </a:cubicBezTo>
                    <a:cubicBezTo>
                      <a:pt x="1271588" y="9525"/>
                      <a:pt x="1636395" y="374333"/>
                      <a:pt x="1636395" y="822960"/>
                    </a:cubicBezTo>
                    <a:cubicBezTo>
                      <a:pt x="1636395" y="1166813"/>
                      <a:pt x="1421130" y="1462088"/>
                      <a:pt x="1119188" y="1580198"/>
                    </a:cubicBezTo>
                    <a:lnTo>
                      <a:pt x="1144905" y="1580198"/>
                    </a:lnTo>
                    <a:cubicBezTo>
                      <a:pt x="1439228" y="1455420"/>
                      <a:pt x="1646873" y="1163003"/>
                      <a:pt x="1646873" y="822960"/>
                    </a:cubicBezTo>
                    <a:close/>
                  </a:path>
                </a:pathLst>
              </a:custGeom>
              <a:solidFill>
                <a:srgbClr val="658DC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AR" dirty="0"/>
              </a:p>
            </p:txBody>
          </p:sp>
          <p:sp>
            <p:nvSpPr>
              <p:cNvPr id="38" name="Forma libre: forma 37">
                <a:extLst>
                  <a:ext uri="{FF2B5EF4-FFF2-40B4-BE49-F238E27FC236}">
                    <a16:creationId xmlns="" xmlns:a16="http://schemas.microsoft.com/office/drawing/2014/main" id="{31507C68-8E5D-4A54-A319-39A1AF5A1D34}"/>
                  </a:ext>
                </a:extLst>
              </p:cNvPr>
              <p:cNvSpPr/>
              <p:nvPr/>
            </p:nvSpPr>
            <p:spPr>
              <a:xfrm>
                <a:off x="7952476" y="4538979"/>
                <a:ext cx="1889759" cy="1770697"/>
              </a:xfrm>
              <a:custGeom>
                <a:avLst/>
                <a:gdLst>
                  <a:gd name="connsiteX0" fmla="*/ 9525 w 1889759"/>
                  <a:gd name="connsiteY0" fmla="*/ 1013460 h 1770697"/>
                  <a:gd name="connsiteX1" fmla="*/ 1013460 w 1889759"/>
                  <a:gd name="connsiteY1" fmla="*/ 9525 h 1770697"/>
                  <a:gd name="connsiteX2" fmla="*/ 1889760 w 1889759"/>
                  <a:gd name="connsiteY2" fmla="*/ 523875 h 1770697"/>
                  <a:gd name="connsiteX3" fmla="*/ 1889760 w 1889759"/>
                  <a:gd name="connsiteY3" fmla="*/ 504825 h 1770697"/>
                  <a:gd name="connsiteX4" fmla="*/ 1013460 w 1889759"/>
                  <a:gd name="connsiteY4" fmla="*/ 0 h 1770697"/>
                  <a:gd name="connsiteX5" fmla="*/ 0 w 1889759"/>
                  <a:gd name="connsiteY5" fmla="*/ 1013460 h 1770697"/>
                  <a:gd name="connsiteX6" fmla="*/ 340995 w 1889759"/>
                  <a:gd name="connsiteY6" fmla="*/ 1770698 h 1770697"/>
                  <a:gd name="connsiteX7" fmla="*/ 355283 w 1889759"/>
                  <a:gd name="connsiteY7" fmla="*/ 1770698 h 1770697"/>
                  <a:gd name="connsiteX8" fmla="*/ 9525 w 1889759"/>
                  <a:gd name="connsiteY8" fmla="*/ 1013460 h 1770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89759" h="1770697">
                    <a:moveTo>
                      <a:pt x="9525" y="1013460"/>
                    </a:moveTo>
                    <a:cubicBezTo>
                      <a:pt x="9525" y="460058"/>
                      <a:pt x="460058" y="9525"/>
                      <a:pt x="1013460" y="9525"/>
                    </a:cubicBezTo>
                    <a:cubicBezTo>
                      <a:pt x="1389698" y="9525"/>
                      <a:pt x="1717358" y="217170"/>
                      <a:pt x="1889760" y="523875"/>
                    </a:cubicBezTo>
                    <a:lnTo>
                      <a:pt x="1889760" y="504825"/>
                    </a:lnTo>
                    <a:cubicBezTo>
                      <a:pt x="1713548" y="202883"/>
                      <a:pt x="1386840" y="0"/>
                      <a:pt x="1013460" y="0"/>
                    </a:cubicBezTo>
                    <a:cubicBezTo>
                      <a:pt x="454342" y="0"/>
                      <a:pt x="0" y="454342"/>
                      <a:pt x="0" y="1013460"/>
                    </a:cubicBezTo>
                    <a:cubicBezTo>
                      <a:pt x="0" y="1314450"/>
                      <a:pt x="132398" y="1584960"/>
                      <a:pt x="340995" y="1770698"/>
                    </a:cubicBezTo>
                    <a:lnTo>
                      <a:pt x="355283" y="1770698"/>
                    </a:lnTo>
                    <a:cubicBezTo>
                      <a:pt x="143827" y="1586865"/>
                      <a:pt x="9525" y="1315403"/>
                      <a:pt x="9525" y="1013460"/>
                    </a:cubicBezTo>
                    <a:close/>
                  </a:path>
                </a:pathLst>
              </a:custGeom>
              <a:solidFill>
                <a:srgbClr val="658DC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AR" dirty="0"/>
              </a:p>
            </p:txBody>
          </p:sp>
          <p:sp>
            <p:nvSpPr>
              <p:cNvPr id="39" name="Forma libre: forma 38">
                <a:extLst>
                  <a:ext uri="{FF2B5EF4-FFF2-40B4-BE49-F238E27FC236}">
                    <a16:creationId xmlns="" xmlns:a16="http://schemas.microsoft.com/office/drawing/2014/main" id="{92679E6A-C6E3-4742-A016-273452BDF52E}"/>
                  </a:ext>
                </a:extLst>
              </p:cNvPr>
              <p:cNvSpPr/>
              <p:nvPr/>
            </p:nvSpPr>
            <p:spPr>
              <a:xfrm>
                <a:off x="9624113" y="6042024"/>
                <a:ext cx="218122" cy="267652"/>
              </a:xfrm>
              <a:custGeom>
                <a:avLst/>
                <a:gdLst>
                  <a:gd name="connsiteX0" fmla="*/ 218122 w 218122"/>
                  <a:gd name="connsiteY0" fmla="*/ 0 h 267652"/>
                  <a:gd name="connsiteX1" fmla="*/ 0 w 218122"/>
                  <a:gd name="connsiteY1" fmla="*/ 267652 h 267652"/>
                  <a:gd name="connsiteX2" fmla="*/ 14288 w 218122"/>
                  <a:gd name="connsiteY2" fmla="*/ 267652 h 267652"/>
                  <a:gd name="connsiteX3" fmla="*/ 218122 w 218122"/>
                  <a:gd name="connsiteY3" fmla="*/ 19050 h 267652"/>
                  <a:gd name="connsiteX4" fmla="*/ 218122 w 218122"/>
                  <a:gd name="connsiteY4" fmla="*/ 0 h 267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122" h="267652">
                    <a:moveTo>
                      <a:pt x="218122" y="0"/>
                    </a:moveTo>
                    <a:cubicBezTo>
                      <a:pt x="160972" y="100965"/>
                      <a:pt x="87630" y="192405"/>
                      <a:pt x="0" y="267652"/>
                    </a:cubicBezTo>
                    <a:lnTo>
                      <a:pt x="14288" y="267652"/>
                    </a:lnTo>
                    <a:cubicBezTo>
                      <a:pt x="94297" y="196215"/>
                      <a:pt x="163830" y="112395"/>
                      <a:pt x="218122" y="19050"/>
                    </a:cubicBezTo>
                    <a:lnTo>
                      <a:pt x="218122" y="0"/>
                    </a:lnTo>
                    <a:close/>
                  </a:path>
                </a:pathLst>
              </a:custGeom>
              <a:solidFill>
                <a:srgbClr val="658DC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AR" dirty="0"/>
              </a:p>
            </p:txBody>
          </p:sp>
          <p:sp>
            <p:nvSpPr>
              <p:cNvPr id="40" name="Forma libre: forma 39">
                <a:extLst>
                  <a:ext uri="{FF2B5EF4-FFF2-40B4-BE49-F238E27FC236}">
                    <a16:creationId xmlns="" xmlns:a16="http://schemas.microsoft.com/office/drawing/2014/main" id="{4CB82A6A-71FA-4308-B295-AF09914C6630}"/>
                  </a:ext>
                </a:extLst>
              </p:cNvPr>
              <p:cNvSpPr/>
              <p:nvPr/>
            </p:nvSpPr>
            <p:spPr>
              <a:xfrm>
                <a:off x="9762226" y="6215379"/>
                <a:ext cx="80962" cy="95250"/>
              </a:xfrm>
              <a:custGeom>
                <a:avLst/>
                <a:gdLst>
                  <a:gd name="connsiteX0" fmla="*/ 0 w 80962"/>
                  <a:gd name="connsiteY0" fmla="*/ 95250 h 95250"/>
                  <a:gd name="connsiteX1" fmla="*/ 13335 w 80962"/>
                  <a:gd name="connsiteY1" fmla="*/ 95250 h 95250"/>
                  <a:gd name="connsiteX2" fmla="*/ 80963 w 80962"/>
                  <a:gd name="connsiteY2" fmla="*/ 16192 h 95250"/>
                  <a:gd name="connsiteX3" fmla="*/ 80963 w 80962"/>
                  <a:gd name="connsiteY3" fmla="*/ 0 h 95250"/>
                  <a:gd name="connsiteX4" fmla="*/ 0 w 80962"/>
                  <a:gd name="connsiteY4" fmla="*/ 9525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962" h="95250">
                    <a:moveTo>
                      <a:pt x="0" y="95250"/>
                    </a:moveTo>
                    <a:lnTo>
                      <a:pt x="13335" y="95250"/>
                    </a:lnTo>
                    <a:cubicBezTo>
                      <a:pt x="37147" y="69533"/>
                      <a:pt x="59055" y="43815"/>
                      <a:pt x="80963" y="16192"/>
                    </a:cubicBezTo>
                    <a:lnTo>
                      <a:pt x="80963" y="0"/>
                    </a:lnTo>
                    <a:cubicBezTo>
                      <a:pt x="55245" y="33338"/>
                      <a:pt x="28575" y="64770"/>
                      <a:pt x="0" y="95250"/>
                    </a:cubicBezTo>
                    <a:close/>
                  </a:path>
                </a:pathLst>
              </a:custGeom>
              <a:solidFill>
                <a:srgbClr val="658DC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AR" dirty="0"/>
              </a:p>
            </p:txBody>
          </p:sp>
          <p:sp>
            <p:nvSpPr>
              <p:cNvPr id="41" name="Forma libre: forma 40">
                <a:extLst>
                  <a:ext uri="{FF2B5EF4-FFF2-40B4-BE49-F238E27FC236}">
                    <a16:creationId xmlns="" xmlns:a16="http://schemas.microsoft.com/office/drawing/2014/main" id="{FA81700B-9BFB-4890-8B15-79C4C21CC1BC}"/>
                  </a:ext>
                </a:extLst>
              </p:cNvPr>
              <p:cNvSpPr/>
              <p:nvPr/>
            </p:nvSpPr>
            <p:spPr>
              <a:xfrm>
                <a:off x="7666726" y="4253229"/>
                <a:ext cx="2175509" cy="2057400"/>
              </a:xfrm>
              <a:custGeom>
                <a:avLst/>
                <a:gdLst>
                  <a:gd name="connsiteX0" fmla="*/ 256223 w 2175509"/>
                  <a:gd name="connsiteY0" fmla="*/ 2057400 h 2057400"/>
                  <a:gd name="connsiteX1" fmla="*/ 9525 w 2175509"/>
                  <a:gd name="connsiteY1" fmla="*/ 1299210 h 2057400"/>
                  <a:gd name="connsiteX2" fmla="*/ 1299210 w 2175509"/>
                  <a:gd name="connsiteY2" fmla="*/ 9525 h 2057400"/>
                  <a:gd name="connsiteX3" fmla="*/ 2175510 w 2175509"/>
                  <a:gd name="connsiteY3" fmla="*/ 354330 h 2057400"/>
                  <a:gd name="connsiteX4" fmla="*/ 2175510 w 2175509"/>
                  <a:gd name="connsiteY4" fmla="*/ 340995 h 2057400"/>
                  <a:gd name="connsiteX5" fmla="*/ 1299210 w 2175509"/>
                  <a:gd name="connsiteY5" fmla="*/ 0 h 2057400"/>
                  <a:gd name="connsiteX6" fmla="*/ 0 w 2175509"/>
                  <a:gd name="connsiteY6" fmla="*/ 1299210 h 2057400"/>
                  <a:gd name="connsiteX7" fmla="*/ 244793 w 2175509"/>
                  <a:gd name="connsiteY7" fmla="*/ 2056448 h 2057400"/>
                  <a:gd name="connsiteX8" fmla="*/ 256223 w 2175509"/>
                  <a:gd name="connsiteY8" fmla="*/ 2056448 h 20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75509" h="2057400">
                    <a:moveTo>
                      <a:pt x="256223" y="2057400"/>
                    </a:moveTo>
                    <a:cubicBezTo>
                      <a:pt x="100965" y="1844040"/>
                      <a:pt x="9525" y="1582103"/>
                      <a:pt x="9525" y="1299210"/>
                    </a:cubicBezTo>
                    <a:cubicBezTo>
                      <a:pt x="9525" y="588645"/>
                      <a:pt x="588645" y="9525"/>
                      <a:pt x="1299210" y="9525"/>
                    </a:cubicBezTo>
                    <a:cubicBezTo>
                      <a:pt x="1637348" y="9525"/>
                      <a:pt x="1945005" y="140018"/>
                      <a:pt x="2175510" y="354330"/>
                    </a:cubicBezTo>
                    <a:lnTo>
                      <a:pt x="2175510" y="340995"/>
                    </a:lnTo>
                    <a:cubicBezTo>
                      <a:pt x="1945005" y="129540"/>
                      <a:pt x="1637348" y="0"/>
                      <a:pt x="1299210" y="0"/>
                    </a:cubicBezTo>
                    <a:cubicBezTo>
                      <a:pt x="582930" y="0"/>
                      <a:pt x="0" y="582930"/>
                      <a:pt x="0" y="1299210"/>
                    </a:cubicBezTo>
                    <a:cubicBezTo>
                      <a:pt x="0" y="1582103"/>
                      <a:pt x="90488" y="1843088"/>
                      <a:pt x="244793" y="2056448"/>
                    </a:cubicBezTo>
                    <a:lnTo>
                      <a:pt x="256223" y="2056448"/>
                    </a:lnTo>
                    <a:close/>
                  </a:path>
                </a:pathLst>
              </a:custGeom>
              <a:solidFill>
                <a:srgbClr val="658DC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AR" dirty="0"/>
              </a:p>
            </p:txBody>
          </p:sp>
          <p:sp>
            <p:nvSpPr>
              <p:cNvPr id="42" name="Forma libre: forma 41">
                <a:extLst>
                  <a:ext uri="{FF2B5EF4-FFF2-40B4-BE49-F238E27FC236}">
                    <a16:creationId xmlns="" xmlns:a16="http://schemas.microsoft.com/office/drawing/2014/main" id="{DD023EA6-A624-4F37-AB36-225AFFB13FEA}"/>
                  </a:ext>
                </a:extLst>
              </p:cNvPr>
              <p:cNvSpPr/>
              <p:nvPr/>
            </p:nvSpPr>
            <p:spPr>
              <a:xfrm>
                <a:off x="7761976" y="4348479"/>
                <a:ext cx="2080259" cy="1961197"/>
              </a:xfrm>
              <a:custGeom>
                <a:avLst/>
                <a:gdLst>
                  <a:gd name="connsiteX0" fmla="*/ 1203960 w 2080259"/>
                  <a:gd name="connsiteY0" fmla="*/ 0 h 1961197"/>
                  <a:gd name="connsiteX1" fmla="*/ 0 w 2080259"/>
                  <a:gd name="connsiteY1" fmla="*/ 1203960 h 1961197"/>
                  <a:gd name="connsiteX2" fmla="*/ 268605 w 2080259"/>
                  <a:gd name="connsiteY2" fmla="*/ 1961198 h 1961197"/>
                  <a:gd name="connsiteX3" fmla="*/ 280988 w 2080259"/>
                  <a:gd name="connsiteY3" fmla="*/ 1961198 h 1961197"/>
                  <a:gd name="connsiteX4" fmla="*/ 9525 w 2080259"/>
                  <a:gd name="connsiteY4" fmla="*/ 1203960 h 1961197"/>
                  <a:gd name="connsiteX5" fmla="*/ 1203960 w 2080259"/>
                  <a:gd name="connsiteY5" fmla="*/ 9525 h 1961197"/>
                  <a:gd name="connsiteX6" fmla="*/ 2080260 w 2080259"/>
                  <a:gd name="connsiteY6" fmla="*/ 393383 h 1961197"/>
                  <a:gd name="connsiteX7" fmla="*/ 2080260 w 2080259"/>
                  <a:gd name="connsiteY7" fmla="*/ 379095 h 1961197"/>
                  <a:gd name="connsiteX8" fmla="*/ 1203960 w 2080259"/>
                  <a:gd name="connsiteY8" fmla="*/ 0 h 1961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0259" h="1961197">
                    <a:moveTo>
                      <a:pt x="1203960" y="0"/>
                    </a:moveTo>
                    <a:cubicBezTo>
                      <a:pt x="540068" y="0"/>
                      <a:pt x="0" y="540068"/>
                      <a:pt x="0" y="1203960"/>
                    </a:cubicBezTo>
                    <a:cubicBezTo>
                      <a:pt x="0" y="1490663"/>
                      <a:pt x="100965" y="1754505"/>
                      <a:pt x="268605" y="1961198"/>
                    </a:cubicBezTo>
                    <a:lnTo>
                      <a:pt x="280988" y="1961198"/>
                    </a:lnTo>
                    <a:cubicBezTo>
                      <a:pt x="111443" y="1755458"/>
                      <a:pt x="9525" y="1491615"/>
                      <a:pt x="9525" y="1203960"/>
                    </a:cubicBezTo>
                    <a:cubicBezTo>
                      <a:pt x="9525" y="545783"/>
                      <a:pt x="545783" y="9525"/>
                      <a:pt x="1203960" y="9525"/>
                    </a:cubicBezTo>
                    <a:cubicBezTo>
                      <a:pt x="1549718" y="9525"/>
                      <a:pt x="1862138" y="157163"/>
                      <a:pt x="2080260" y="393383"/>
                    </a:cubicBezTo>
                    <a:lnTo>
                      <a:pt x="2080260" y="379095"/>
                    </a:lnTo>
                    <a:cubicBezTo>
                      <a:pt x="1861185" y="145733"/>
                      <a:pt x="1549718" y="0"/>
                      <a:pt x="1203960" y="0"/>
                    </a:cubicBezTo>
                    <a:close/>
                  </a:path>
                </a:pathLst>
              </a:custGeom>
              <a:solidFill>
                <a:srgbClr val="658DC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AR" dirty="0"/>
              </a:p>
            </p:txBody>
          </p:sp>
          <p:sp>
            <p:nvSpPr>
              <p:cNvPr id="43" name="Forma libre: forma 42">
                <a:extLst>
                  <a:ext uri="{FF2B5EF4-FFF2-40B4-BE49-F238E27FC236}">
                    <a16:creationId xmlns="" xmlns:a16="http://schemas.microsoft.com/office/drawing/2014/main" id="{8E7854BC-52A4-4FAD-A388-C7BFDDC4630E}"/>
                  </a:ext>
                </a:extLst>
              </p:cNvPr>
              <p:cNvSpPr/>
              <p:nvPr/>
            </p:nvSpPr>
            <p:spPr>
              <a:xfrm>
                <a:off x="7857226" y="4443729"/>
                <a:ext cx="1985009" cy="1865947"/>
              </a:xfrm>
              <a:custGeom>
                <a:avLst/>
                <a:gdLst>
                  <a:gd name="connsiteX0" fmla="*/ 1108710 w 1985009"/>
                  <a:gd name="connsiteY0" fmla="*/ 0 h 1865947"/>
                  <a:gd name="connsiteX1" fmla="*/ 0 w 1985009"/>
                  <a:gd name="connsiteY1" fmla="*/ 1108710 h 1865947"/>
                  <a:gd name="connsiteX2" fmla="*/ 300038 w 1985009"/>
                  <a:gd name="connsiteY2" fmla="*/ 1865948 h 1865947"/>
                  <a:gd name="connsiteX3" fmla="*/ 313373 w 1985009"/>
                  <a:gd name="connsiteY3" fmla="*/ 1865948 h 1865947"/>
                  <a:gd name="connsiteX4" fmla="*/ 9525 w 1985009"/>
                  <a:gd name="connsiteY4" fmla="*/ 1108710 h 1865947"/>
                  <a:gd name="connsiteX5" fmla="*/ 1108710 w 1985009"/>
                  <a:gd name="connsiteY5" fmla="*/ 9525 h 1865947"/>
                  <a:gd name="connsiteX6" fmla="*/ 1985010 w 1985009"/>
                  <a:gd name="connsiteY6" fmla="*/ 445770 h 1865947"/>
                  <a:gd name="connsiteX7" fmla="*/ 1985010 w 1985009"/>
                  <a:gd name="connsiteY7" fmla="*/ 430530 h 1865947"/>
                  <a:gd name="connsiteX8" fmla="*/ 1108710 w 1985009"/>
                  <a:gd name="connsiteY8" fmla="*/ 0 h 1865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85009" h="1865947">
                    <a:moveTo>
                      <a:pt x="1108710" y="0"/>
                    </a:moveTo>
                    <a:cubicBezTo>
                      <a:pt x="497205" y="0"/>
                      <a:pt x="0" y="497205"/>
                      <a:pt x="0" y="1108710"/>
                    </a:cubicBezTo>
                    <a:cubicBezTo>
                      <a:pt x="0" y="1401128"/>
                      <a:pt x="114300" y="1667828"/>
                      <a:pt x="300038" y="1865948"/>
                    </a:cubicBezTo>
                    <a:lnTo>
                      <a:pt x="313373" y="1865948"/>
                    </a:lnTo>
                    <a:cubicBezTo>
                      <a:pt x="124777" y="1669733"/>
                      <a:pt x="9525" y="1402080"/>
                      <a:pt x="9525" y="1108710"/>
                    </a:cubicBezTo>
                    <a:cubicBezTo>
                      <a:pt x="9525" y="502920"/>
                      <a:pt x="502920" y="9525"/>
                      <a:pt x="1108710" y="9525"/>
                    </a:cubicBezTo>
                    <a:cubicBezTo>
                      <a:pt x="1465898" y="9525"/>
                      <a:pt x="1784033" y="180975"/>
                      <a:pt x="1985010" y="445770"/>
                    </a:cubicBezTo>
                    <a:lnTo>
                      <a:pt x="1985010" y="430530"/>
                    </a:lnTo>
                    <a:cubicBezTo>
                      <a:pt x="1782128" y="168593"/>
                      <a:pt x="1464945" y="0"/>
                      <a:pt x="1108710" y="0"/>
                    </a:cubicBezTo>
                    <a:close/>
                  </a:path>
                </a:pathLst>
              </a:custGeom>
              <a:solidFill>
                <a:srgbClr val="658DC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AR" dirty="0"/>
              </a:p>
            </p:txBody>
          </p:sp>
          <p:sp>
            <p:nvSpPr>
              <p:cNvPr id="44" name="Forma libre: forma 43">
                <a:extLst>
                  <a:ext uri="{FF2B5EF4-FFF2-40B4-BE49-F238E27FC236}">
                    <a16:creationId xmlns="" xmlns:a16="http://schemas.microsoft.com/office/drawing/2014/main" id="{C9AE496E-0C8F-4565-81EE-4B120A986B41}"/>
                  </a:ext>
                </a:extLst>
              </p:cNvPr>
              <p:cNvSpPr/>
              <p:nvPr/>
            </p:nvSpPr>
            <p:spPr>
              <a:xfrm>
                <a:off x="8238226" y="4824729"/>
                <a:ext cx="1455420" cy="1455420"/>
              </a:xfrm>
              <a:custGeom>
                <a:avLst/>
                <a:gdLst>
                  <a:gd name="connsiteX0" fmla="*/ 727710 w 1455420"/>
                  <a:gd name="connsiteY0" fmla="*/ 0 h 1455420"/>
                  <a:gd name="connsiteX1" fmla="*/ 0 w 1455420"/>
                  <a:gd name="connsiteY1" fmla="*/ 727710 h 1455420"/>
                  <a:gd name="connsiteX2" fmla="*/ 727710 w 1455420"/>
                  <a:gd name="connsiteY2" fmla="*/ 1455420 h 1455420"/>
                  <a:gd name="connsiteX3" fmla="*/ 1455420 w 1455420"/>
                  <a:gd name="connsiteY3" fmla="*/ 727710 h 1455420"/>
                  <a:gd name="connsiteX4" fmla="*/ 727710 w 1455420"/>
                  <a:gd name="connsiteY4" fmla="*/ 0 h 1455420"/>
                  <a:gd name="connsiteX5" fmla="*/ 727710 w 1455420"/>
                  <a:gd name="connsiteY5" fmla="*/ 1446848 h 1455420"/>
                  <a:gd name="connsiteX6" fmla="*/ 9525 w 1455420"/>
                  <a:gd name="connsiteY6" fmla="*/ 727710 h 1455420"/>
                  <a:gd name="connsiteX7" fmla="*/ 727710 w 1455420"/>
                  <a:gd name="connsiteY7" fmla="*/ 9525 h 1455420"/>
                  <a:gd name="connsiteX8" fmla="*/ 1445895 w 1455420"/>
                  <a:gd name="connsiteY8" fmla="*/ 727710 h 1455420"/>
                  <a:gd name="connsiteX9" fmla="*/ 727710 w 1455420"/>
                  <a:gd name="connsiteY9" fmla="*/ 1446848 h 145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55420" h="1455420">
                    <a:moveTo>
                      <a:pt x="727710" y="0"/>
                    </a:moveTo>
                    <a:cubicBezTo>
                      <a:pt x="326708" y="0"/>
                      <a:pt x="0" y="326708"/>
                      <a:pt x="0" y="727710"/>
                    </a:cubicBezTo>
                    <a:cubicBezTo>
                      <a:pt x="0" y="1128713"/>
                      <a:pt x="326708" y="1455420"/>
                      <a:pt x="727710" y="1455420"/>
                    </a:cubicBezTo>
                    <a:cubicBezTo>
                      <a:pt x="1128713" y="1455420"/>
                      <a:pt x="1455420" y="1128713"/>
                      <a:pt x="1455420" y="727710"/>
                    </a:cubicBezTo>
                    <a:cubicBezTo>
                      <a:pt x="1455420" y="326708"/>
                      <a:pt x="1129665" y="0"/>
                      <a:pt x="727710" y="0"/>
                    </a:cubicBezTo>
                    <a:close/>
                    <a:moveTo>
                      <a:pt x="727710" y="1446848"/>
                    </a:moveTo>
                    <a:cubicBezTo>
                      <a:pt x="331470" y="1446848"/>
                      <a:pt x="9525" y="1123950"/>
                      <a:pt x="9525" y="727710"/>
                    </a:cubicBezTo>
                    <a:cubicBezTo>
                      <a:pt x="9525" y="331470"/>
                      <a:pt x="331470" y="9525"/>
                      <a:pt x="727710" y="9525"/>
                    </a:cubicBezTo>
                    <a:cubicBezTo>
                      <a:pt x="1123950" y="9525"/>
                      <a:pt x="1445895" y="331470"/>
                      <a:pt x="1445895" y="727710"/>
                    </a:cubicBezTo>
                    <a:cubicBezTo>
                      <a:pt x="1445895" y="1123950"/>
                      <a:pt x="1123950" y="1446848"/>
                      <a:pt x="727710" y="1446848"/>
                    </a:cubicBezTo>
                    <a:close/>
                  </a:path>
                </a:pathLst>
              </a:custGeom>
              <a:solidFill>
                <a:srgbClr val="658DC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AR" dirty="0"/>
              </a:p>
            </p:txBody>
          </p:sp>
          <p:sp>
            <p:nvSpPr>
              <p:cNvPr id="45" name="Forma libre: forma 44">
                <a:extLst>
                  <a:ext uri="{FF2B5EF4-FFF2-40B4-BE49-F238E27FC236}">
                    <a16:creationId xmlns="" xmlns:a16="http://schemas.microsoft.com/office/drawing/2014/main" id="{7CC1E354-0E1E-4E97-9611-6724F6024422}"/>
                  </a:ext>
                </a:extLst>
              </p:cNvPr>
              <p:cNvSpPr/>
              <p:nvPr/>
            </p:nvSpPr>
            <p:spPr>
              <a:xfrm>
                <a:off x="9466951" y="5794374"/>
                <a:ext cx="375284" cy="516254"/>
              </a:xfrm>
              <a:custGeom>
                <a:avLst/>
                <a:gdLst>
                  <a:gd name="connsiteX0" fmla="*/ 375285 w 375284"/>
                  <a:gd name="connsiteY0" fmla="*/ 33338 h 516254"/>
                  <a:gd name="connsiteX1" fmla="*/ 375285 w 375284"/>
                  <a:gd name="connsiteY1" fmla="*/ 0 h 516254"/>
                  <a:gd name="connsiteX2" fmla="*/ 0 w 375284"/>
                  <a:gd name="connsiteY2" fmla="*/ 516255 h 516254"/>
                  <a:gd name="connsiteX3" fmla="*/ 17145 w 375284"/>
                  <a:gd name="connsiteY3" fmla="*/ 516255 h 516254"/>
                  <a:gd name="connsiteX4" fmla="*/ 375285 w 375284"/>
                  <a:gd name="connsiteY4" fmla="*/ 33338 h 516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284" h="516254">
                    <a:moveTo>
                      <a:pt x="375285" y="33338"/>
                    </a:moveTo>
                    <a:lnTo>
                      <a:pt x="375285" y="0"/>
                    </a:lnTo>
                    <a:cubicBezTo>
                      <a:pt x="316230" y="214313"/>
                      <a:pt x="180975" y="396240"/>
                      <a:pt x="0" y="516255"/>
                    </a:cubicBezTo>
                    <a:lnTo>
                      <a:pt x="17145" y="516255"/>
                    </a:lnTo>
                    <a:cubicBezTo>
                      <a:pt x="185738" y="401002"/>
                      <a:pt x="313372" y="231458"/>
                      <a:pt x="375285" y="33338"/>
                    </a:cubicBezTo>
                    <a:close/>
                  </a:path>
                </a:pathLst>
              </a:custGeom>
              <a:solidFill>
                <a:srgbClr val="658DC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AR" dirty="0"/>
              </a:p>
            </p:txBody>
          </p:sp>
        </p:grpSp>
      </p:grpSp>
      <p:sp>
        <p:nvSpPr>
          <p:cNvPr id="88" name="CuadroTexto 87">
            <a:extLst>
              <a:ext uri="{FF2B5EF4-FFF2-40B4-BE49-F238E27FC236}">
                <a16:creationId xmlns="" xmlns:a16="http://schemas.microsoft.com/office/drawing/2014/main" id="{51A1D989-9F52-4B76-B144-10BA713ED937}"/>
              </a:ext>
            </a:extLst>
          </p:cNvPr>
          <p:cNvSpPr txBox="1"/>
          <p:nvPr/>
        </p:nvSpPr>
        <p:spPr>
          <a:xfrm>
            <a:off x="634865" y="3349186"/>
            <a:ext cx="4825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Latn-RS" sz="2400" b="1" spc="200" dirty="0" smtClean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Blended Intensive Program</a:t>
            </a:r>
            <a:endParaRPr lang="en-US" sz="2400" b="1" spc="200" dirty="0">
              <a:solidFill>
                <a:schemeClr val="accent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2" name="Marcador de posición de imagen 7">
            <a:extLst>
              <a:ext uri="{FF2B5EF4-FFF2-40B4-BE49-F238E27FC236}">
                <a16:creationId xmlns="" xmlns:a16="http://schemas.microsoft.com/office/drawing/2014/main" id="{8BC24B4F-93A9-4E29-8759-30289ECA1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428" y="991455"/>
            <a:ext cx="5286248" cy="3964686"/>
          </a:xfrm>
          <a:prstGeom prst="teardrop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844" y="587436"/>
            <a:ext cx="2674938" cy="80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570" y="5610209"/>
            <a:ext cx="3055938" cy="99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9273" y="4044184"/>
            <a:ext cx="6083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Date &amp; Place: 9 – 13 October 2023 / Maribor / SLOVENIA</a:t>
            </a:r>
          </a:p>
        </p:txBody>
      </p:sp>
      <p:pic>
        <p:nvPicPr>
          <p:cNvPr id="6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5" y="513406"/>
            <a:ext cx="1676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69714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322" y="266699"/>
            <a:ext cx="4838700" cy="6337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443" y="1158383"/>
            <a:ext cx="3415450" cy="45539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58784" y="1813142"/>
            <a:ext cx="2800767" cy="3244414"/>
          </a:xfrm>
          <a:prstGeom prst="rect">
            <a:avLst/>
          </a:prstGeom>
          <a:solidFill>
            <a:schemeClr val="bg2">
              <a:alpha val="41000"/>
            </a:schemeClr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sr-Latn-RS" sz="3600" dirty="0" smtClean="0">
                <a:solidFill>
                  <a:schemeClr val="accent1"/>
                </a:solidFill>
              </a:rPr>
              <a:t>T</a:t>
            </a:r>
            <a:r>
              <a:rPr lang="en-GB" sz="3600" dirty="0" smtClean="0">
                <a:solidFill>
                  <a:schemeClr val="accent1"/>
                </a:solidFill>
              </a:rPr>
              <a:t>ask </a:t>
            </a:r>
            <a:endParaRPr lang="sr-Latn-RS" sz="3600" dirty="0" smtClean="0">
              <a:solidFill>
                <a:schemeClr val="accent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en-GB" sz="3600" dirty="0" smtClean="0">
                <a:solidFill>
                  <a:schemeClr val="accent1"/>
                </a:solidFill>
              </a:rPr>
              <a:t>successfully </a:t>
            </a:r>
            <a:endParaRPr lang="sr-Latn-RS" sz="3600" dirty="0" smtClean="0">
              <a:solidFill>
                <a:schemeClr val="accent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sr-Latn-RS" sz="3600" dirty="0" smtClean="0">
                <a:solidFill>
                  <a:schemeClr val="accent1"/>
                </a:solidFill>
              </a:rPr>
              <a:t>c</a:t>
            </a:r>
            <a:r>
              <a:rPr lang="en-GB" sz="3600" dirty="0" err="1" smtClean="0">
                <a:solidFill>
                  <a:schemeClr val="accent1"/>
                </a:solidFill>
              </a:rPr>
              <a:t>ompleted</a:t>
            </a:r>
            <a:r>
              <a:rPr lang="sr-Latn-RS" sz="3600" dirty="0" smtClean="0">
                <a:solidFill>
                  <a:schemeClr val="accent1"/>
                </a:solidFill>
              </a:rPr>
              <a:t>!</a:t>
            </a:r>
            <a:endParaRPr lang="en-GB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004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9575" y="257175"/>
            <a:ext cx="11458575" cy="6372225"/>
          </a:xfrm>
          <a:prstGeom prst="rect">
            <a:avLst/>
          </a:prstGeom>
          <a:solidFill>
            <a:schemeClr val="bg2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719138"/>
            <a:ext cx="4541837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228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rupo 142">
            <a:extLst>
              <a:ext uri="{FF2B5EF4-FFF2-40B4-BE49-F238E27FC236}">
                <a16:creationId xmlns="" xmlns:a16="http://schemas.microsoft.com/office/drawing/2014/main" id="{985D4EB1-2F20-464D-A2E3-928CAFCA176B}"/>
              </a:ext>
            </a:extLst>
          </p:cNvPr>
          <p:cNvGrpSpPr/>
          <p:nvPr/>
        </p:nvGrpSpPr>
        <p:grpSpPr>
          <a:xfrm>
            <a:off x="1300292" y="1732809"/>
            <a:ext cx="4570575" cy="523220"/>
            <a:chOff x="1296140" y="2604807"/>
            <a:chExt cx="4570575" cy="523220"/>
          </a:xfrm>
        </p:grpSpPr>
        <p:sp>
          <p:nvSpPr>
            <p:cNvPr id="26" name="CuadroTexto 25">
              <a:extLst>
                <a:ext uri="{FF2B5EF4-FFF2-40B4-BE49-F238E27FC236}">
                  <a16:creationId xmlns="" xmlns:a16="http://schemas.microsoft.com/office/drawing/2014/main" id="{BA393972-2FDA-46B5-B7A7-CB8368D9431C}"/>
                </a:ext>
              </a:extLst>
            </p:cNvPr>
            <p:cNvSpPr txBox="1"/>
            <p:nvPr/>
          </p:nvSpPr>
          <p:spPr>
            <a:xfrm>
              <a:off x="1296140" y="2604807"/>
              <a:ext cx="24993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sr-Latn-RS" sz="1400" b="1" dirty="0" smtClean="0">
                  <a:solidFill>
                    <a:schemeClr val="accent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About us</a:t>
              </a:r>
              <a:endParaRPr lang="en-US" sz="1400" b="1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="" xmlns:a16="http://schemas.microsoft.com/office/drawing/2014/main" id="{914326DB-AED5-4538-9216-C552454D4AF1}"/>
                </a:ext>
              </a:extLst>
            </p:cNvPr>
            <p:cNvSpPr txBox="1"/>
            <p:nvPr/>
          </p:nvSpPr>
          <p:spPr>
            <a:xfrm>
              <a:off x="5329238" y="2604807"/>
              <a:ext cx="537477" cy="456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200000"/>
                </a:lnSpc>
              </a:pPr>
              <a:endParaRPr lang="en-US" sz="1400" b="1" dirty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140" name="Conector recto 139">
              <a:extLst>
                <a:ext uri="{FF2B5EF4-FFF2-40B4-BE49-F238E27FC236}">
                  <a16:creationId xmlns="" xmlns:a16="http://schemas.microsoft.com/office/drawing/2014/main" id="{200A2FC6-F8BA-480B-899F-CA7FD6BC47C5}"/>
                </a:ext>
              </a:extLst>
            </p:cNvPr>
            <p:cNvCxnSpPr>
              <a:cxnSpLocks/>
            </p:cNvCxnSpPr>
            <p:nvPr/>
          </p:nvCxnSpPr>
          <p:spPr>
            <a:xfrm>
              <a:off x="1390650" y="3066665"/>
              <a:ext cx="4391025" cy="0"/>
            </a:xfrm>
            <a:prstGeom prst="line">
              <a:avLst/>
            </a:prstGeom>
            <a:ln w="22225">
              <a:gradFill flip="none" rotWithShape="1">
                <a:gsLst>
                  <a:gs pos="100000">
                    <a:schemeClr val="tx2"/>
                  </a:gs>
                  <a:gs pos="0">
                    <a:schemeClr val="accent2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upo 143">
            <a:extLst>
              <a:ext uri="{FF2B5EF4-FFF2-40B4-BE49-F238E27FC236}">
                <a16:creationId xmlns="" xmlns:a16="http://schemas.microsoft.com/office/drawing/2014/main" id="{2FE44B16-016C-44E3-BBFF-AC5765063C01}"/>
              </a:ext>
            </a:extLst>
          </p:cNvPr>
          <p:cNvGrpSpPr/>
          <p:nvPr/>
        </p:nvGrpSpPr>
        <p:grpSpPr>
          <a:xfrm>
            <a:off x="1305026" y="2467598"/>
            <a:ext cx="4570575" cy="523220"/>
            <a:chOff x="1296140" y="2604807"/>
            <a:chExt cx="4570575" cy="523220"/>
          </a:xfrm>
        </p:grpSpPr>
        <p:sp>
          <p:nvSpPr>
            <p:cNvPr id="145" name="CuadroTexto 144">
              <a:extLst>
                <a:ext uri="{FF2B5EF4-FFF2-40B4-BE49-F238E27FC236}">
                  <a16:creationId xmlns="" xmlns:a16="http://schemas.microsoft.com/office/drawing/2014/main" id="{CD2E9125-51E7-44B3-BAB4-1EE99DF6300D}"/>
                </a:ext>
              </a:extLst>
            </p:cNvPr>
            <p:cNvSpPr txBox="1"/>
            <p:nvPr/>
          </p:nvSpPr>
          <p:spPr>
            <a:xfrm>
              <a:off x="1296140" y="2604807"/>
              <a:ext cx="24993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sr-Latn-RS" sz="1400" b="1" dirty="0" smtClean="0">
                  <a:solidFill>
                    <a:schemeClr val="accent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About mobility program</a:t>
              </a:r>
              <a:endParaRPr lang="en-US" sz="1400" b="1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6" name="CuadroTexto 145">
              <a:extLst>
                <a:ext uri="{FF2B5EF4-FFF2-40B4-BE49-F238E27FC236}">
                  <a16:creationId xmlns="" xmlns:a16="http://schemas.microsoft.com/office/drawing/2014/main" id="{5CCBFD83-AC84-4477-8174-B5AB4322F32A}"/>
                </a:ext>
              </a:extLst>
            </p:cNvPr>
            <p:cNvSpPr txBox="1"/>
            <p:nvPr/>
          </p:nvSpPr>
          <p:spPr>
            <a:xfrm>
              <a:off x="5329238" y="2604807"/>
              <a:ext cx="537477" cy="456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200000"/>
                </a:lnSpc>
              </a:pPr>
              <a:endParaRPr lang="en-US" sz="1400" b="1" dirty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147" name="Conector recto 146">
              <a:extLst>
                <a:ext uri="{FF2B5EF4-FFF2-40B4-BE49-F238E27FC236}">
                  <a16:creationId xmlns="" xmlns:a16="http://schemas.microsoft.com/office/drawing/2014/main" id="{59FA8575-408A-4260-B191-10357FE22CC6}"/>
                </a:ext>
              </a:extLst>
            </p:cNvPr>
            <p:cNvCxnSpPr>
              <a:cxnSpLocks/>
            </p:cNvCxnSpPr>
            <p:nvPr/>
          </p:nvCxnSpPr>
          <p:spPr>
            <a:xfrm>
              <a:off x="1390650" y="3066665"/>
              <a:ext cx="4391025" cy="0"/>
            </a:xfrm>
            <a:prstGeom prst="line">
              <a:avLst/>
            </a:prstGeom>
            <a:ln w="22225">
              <a:gradFill flip="none" rotWithShape="1">
                <a:gsLst>
                  <a:gs pos="100000">
                    <a:schemeClr val="tx2"/>
                  </a:gs>
                  <a:gs pos="0">
                    <a:schemeClr val="accent2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upo 147">
            <a:extLst>
              <a:ext uri="{FF2B5EF4-FFF2-40B4-BE49-F238E27FC236}">
                <a16:creationId xmlns="" xmlns:a16="http://schemas.microsoft.com/office/drawing/2014/main" id="{CAC35886-3895-4F60-A0DB-CA6629FCCF5F}"/>
              </a:ext>
            </a:extLst>
          </p:cNvPr>
          <p:cNvGrpSpPr/>
          <p:nvPr/>
        </p:nvGrpSpPr>
        <p:grpSpPr>
          <a:xfrm>
            <a:off x="1314242" y="2103887"/>
            <a:ext cx="4570575" cy="523220"/>
            <a:chOff x="1296140" y="2604807"/>
            <a:chExt cx="4570575" cy="523220"/>
          </a:xfrm>
        </p:grpSpPr>
        <p:sp>
          <p:nvSpPr>
            <p:cNvPr id="149" name="CuadroTexto 148">
              <a:extLst>
                <a:ext uri="{FF2B5EF4-FFF2-40B4-BE49-F238E27FC236}">
                  <a16:creationId xmlns="" xmlns:a16="http://schemas.microsoft.com/office/drawing/2014/main" id="{E45D1A5C-D85C-49C8-B4EF-3284B96C321D}"/>
                </a:ext>
              </a:extLst>
            </p:cNvPr>
            <p:cNvSpPr txBox="1"/>
            <p:nvPr/>
          </p:nvSpPr>
          <p:spPr>
            <a:xfrm>
              <a:off x="1296140" y="2604807"/>
              <a:ext cx="24993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sr-Latn-RS" sz="1400" b="1" dirty="0" smtClean="0">
                  <a:solidFill>
                    <a:schemeClr val="accent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Welcoming Session</a:t>
              </a:r>
              <a:endParaRPr lang="en-US" sz="1400" b="1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0" name="CuadroTexto 149">
              <a:extLst>
                <a:ext uri="{FF2B5EF4-FFF2-40B4-BE49-F238E27FC236}">
                  <a16:creationId xmlns="" xmlns:a16="http://schemas.microsoft.com/office/drawing/2014/main" id="{A9E74802-2894-4951-AEE8-1FDC2054CA8F}"/>
                </a:ext>
              </a:extLst>
            </p:cNvPr>
            <p:cNvSpPr txBox="1"/>
            <p:nvPr/>
          </p:nvSpPr>
          <p:spPr>
            <a:xfrm>
              <a:off x="5329238" y="2604807"/>
              <a:ext cx="537477" cy="461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200000"/>
                </a:lnSpc>
              </a:pPr>
              <a:endParaRPr lang="en-US" sz="1400" b="1" dirty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151" name="Conector recto 150">
              <a:extLst>
                <a:ext uri="{FF2B5EF4-FFF2-40B4-BE49-F238E27FC236}">
                  <a16:creationId xmlns="" xmlns:a16="http://schemas.microsoft.com/office/drawing/2014/main" id="{7DEEC9AB-95F7-4135-ADA3-2C4D3E956ED2}"/>
                </a:ext>
              </a:extLst>
            </p:cNvPr>
            <p:cNvCxnSpPr>
              <a:cxnSpLocks/>
            </p:cNvCxnSpPr>
            <p:nvPr/>
          </p:nvCxnSpPr>
          <p:spPr>
            <a:xfrm>
              <a:off x="1390650" y="3066665"/>
              <a:ext cx="4391025" cy="0"/>
            </a:xfrm>
            <a:prstGeom prst="line">
              <a:avLst/>
            </a:prstGeom>
            <a:ln w="22225">
              <a:gradFill flip="none" rotWithShape="1">
                <a:gsLst>
                  <a:gs pos="100000">
                    <a:schemeClr val="tx2"/>
                  </a:gs>
                  <a:gs pos="0">
                    <a:schemeClr val="accent2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Grupo 151">
            <a:extLst>
              <a:ext uri="{FF2B5EF4-FFF2-40B4-BE49-F238E27FC236}">
                <a16:creationId xmlns="" xmlns:a16="http://schemas.microsoft.com/office/drawing/2014/main" id="{B8275CBA-C1AA-4942-B740-28F545CBB630}"/>
              </a:ext>
            </a:extLst>
          </p:cNvPr>
          <p:cNvGrpSpPr/>
          <p:nvPr/>
        </p:nvGrpSpPr>
        <p:grpSpPr>
          <a:xfrm>
            <a:off x="1300292" y="2800645"/>
            <a:ext cx="4570575" cy="523220"/>
            <a:chOff x="1296140" y="2604807"/>
            <a:chExt cx="4570575" cy="523220"/>
          </a:xfrm>
        </p:grpSpPr>
        <p:sp>
          <p:nvSpPr>
            <p:cNvPr id="153" name="CuadroTexto 152">
              <a:extLst>
                <a:ext uri="{FF2B5EF4-FFF2-40B4-BE49-F238E27FC236}">
                  <a16:creationId xmlns="" xmlns:a16="http://schemas.microsoft.com/office/drawing/2014/main" id="{B8873C39-82ED-4FB8-A6C1-BC6B48FA0A37}"/>
                </a:ext>
              </a:extLst>
            </p:cNvPr>
            <p:cNvSpPr txBox="1"/>
            <p:nvPr/>
          </p:nvSpPr>
          <p:spPr>
            <a:xfrm>
              <a:off x="1296140" y="2604807"/>
              <a:ext cx="42318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sr-Latn-RS" sz="1400" b="1" dirty="0" smtClean="0">
                  <a:solidFill>
                    <a:schemeClr val="accent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About Povio d.o.o. Company &amp; Challenge</a:t>
              </a:r>
              <a:endParaRPr lang="en-US" sz="1400" b="1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4" name="CuadroTexto 153">
              <a:extLst>
                <a:ext uri="{FF2B5EF4-FFF2-40B4-BE49-F238E27FC236}">
                  <a16:creationId xmlns="" xmlns:a16="http://schemas.microsoft.com/office/drawing/2014/main" id="{C8FD48A5-3060-4675-8E9F-454E9D7E9515}"/>
                </a:ext>
              </a:extLst>
            </p:cNvPr>
            <p:cNvSpPr txBox="1"/>
            <p:nvPr/>
          </p:nvSpPr>
          <p:spPr>
            <a:xfrm>
              <a:off x="5329238" y="2604807"/>
              <a:ext cx="537477" cy="461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200000"/>
                </a:lnSpc>
              </a:pPr>
              <a:endParaRPr lang="en-US" sz="1400" b="1" dirty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155" name="Conector recto 154">
              <a:extLst>
                <a:ext uri="{FF2B5EF4-FFF2-40B4-BE49-F238E27FC236}">
                  <a16:creationId xmlns="" xmlns:a16="http://schemas.microsoft.com/office/drawing/2014/main" id="{2CDBB12C-7BA2-459C-977E-595F20E1FD86}"/>
                </a:ext>
              </a:extLst>
            </p:cNvPr>
            <p:cNvCxnSpPr>
              <a:cxnSpLocks/>
            </p:cNvCxnSpPr>
            <p:nvPr/>
          </p:nvCxnSpPr>
          <p:spPr>
            <a:xfrm>
              <a:off x="1390650" y="3066665"/>
              <a:ext cx="4391025" cy="0"/>
            </a:xfrm>
            <a:prstGeom prst="line">
              <a:avLst/>
            </a:prstGeom>
            <a:ln w="22225">
              <a:gradFill flip="none" rotWithShape="1">
                <a:gsLst>
                  <a:gs pos="100000">
                    <a:schemeClr val="tx2"/>
                  </a:gs>
                  <a:gs pos="0">
                    <a:schemeClr val="accent2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Grupo 155">
            <a:extLst>
              <a:ext uri="{FF2B5EF4-FFF2-40B4-BE49-F238E27FC236}">
                <a16:creationId xmlns="" xmlns:a16="http://schemas.microsoft.com/office/drawing/2014/main" id="{D0B2AA1E-BFF9-46F7-B070-F2DC4132AB69}"/>
              </a:ext>
            </a:extLst>
          </p:cNvPr>
          <p:cNvGrpSpPr/>
          <p:nvPr/>
        </p:nvGrpSpPr>
        <p:grpSpPr>
          <a:xfrm>
            <a:off x="1318976" y="3129304"/>
            <a:ext cx="4570575" cy="523220"/>
            <a:chOff x="1296140" y="2604807"/>
            <a:chExt cx="4570575" cy="523220"/>
          </a:xfrm>
        </p:grpSpPr>
        <p:sp>
          <p:nvSpPr>
            <p:cNvPr id="157" name="CuadroTexto 156">
              <a:extLst>
                <a:ext uri="{FF2B5EF4-FFF2-40B4-BE49-F238E27FC236}">
                  <a16:creationId xmlns="" xmlns:a16="http://schemas.microsoft.com/office/drawing/2014/main" id="{09E50120-98DB-433A-BF77-E7032276CA4C}"/>
                </a:ext>
              </a:extLst>
            </p:cNvPr>
            <p:cNvSpPr txBox="1"/>
            <p:nvPr/>
          </p:nvSpPr>
          <p:spPr>
            <a:xfrm>
              <a:off x="1296140" y="2604807"/>
              <a:ext cx="24993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sr-Latn-RS" sz="1400" b="1" dirty="0" smtClean="0">
                  <a:solidFill>
                    <a:schemeClr val="accent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Group work</a:t>
              </a:r>
              <a:endParaRPr lang="en-US" sz="1400" b="1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8" name="CuadroTexto 157">
              <a:extLst>
                <a:ext uri="{FF2B5EF4-FFF2-40B4-BE49-F238E27FC236}">
                  <a16:creationId xmlns="" xmlns:a16="http://schemas.microsoft.com/office/drawing/2014/main" id="{6F6B9466-76E2-4092-90AE-B116F5C86A5D}"/>
                </a:ext>
              </a:extLst>
            </p:cNvPr>
            <p:cNvSpPr txBox="1"/>
            <p:nvPr/>
          </p:nvSpPr>
          <p:spPr>
            <a:xfrm>
              <a:off x="5329238" y="2604807"/>
              <a:ext cx="537477" cy="461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200000"/>
                </a:lnSpc>
              </a:pPr>
              <a:endParaRPr lang="en-US" sz="1400" b="1" dirty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159" name="Conector recto 158">
              <a:extLst>
                <a:ext uri="{FF2B5EF4-FFF2-40B4-BE49-F238E27FC236}">
                  <a16:creationId xmlns="" xmlns:a16="http://schemas.microsoft.com/office/drawing/2014/main" id="{7A0033C3-717A-43DF-88A3-295A0D544F98}"/>
                </a:ext>
              </a:extLst>
            </p:cNvPr>
            <p:cNvCxnSpPr>
              <a:cxnSpLocks/>
            </p:cNvCxnSpPr>
            <p:nvPr/>
          </p:nvCxnSpPr>
          <p:spPr>
            <a:xfrm>
              <a:off x="1390650" y="3066665"/>
              <a:ext cx="4391025" cy="0"/>
            </a:xfrm>
            <a:prstGeom prst="line">
              <a:avLst/>
            </a:prstGeom>
            <a:ln w="22225">
              <a:gradFill flip="none" rotWithShape="1">
                <a:gsLst>
                  <a:gs pos="100000">
                    <a:schemeClr val="tx2"/>
                  </a:gs>
                  <a:gs pos="0">
                    <a:schemeClr val="accent2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0" name="Grupo 159">
            <a:extLst>
              <a:ext uri="{FF2B5EF4-FFF2-40B4-BE49-F238E27FC236}">
                <a16:creationId xmlns="" xmlns:a16="http://schemas.microsoft.com/office/drawing/2014/main" id="{594A4336-2308-48AE-8EB8-7C33AEA6FADA}"/>
              </a:ext>
            </a:extLst>
          </p:cNvPr>
          <p:cNvGrpSpPr/>
          <p:nvPr/>
        </p:nvGrpSpPr>
        <p:grpSpPr>
          <a:xfrm>
            <a:off x="1300292" y="3505000"/>
            <a:ext cx="4570575" cy="523220"/>
            <a:chOff x="1296140" y="2604807"/>
            <a:chExt cx="4570575" cy="523220"/>
          </a:xfrm>
        </p:grpSpPr>
        <p:sp>
          <p:nvSpPr>
            <p:cNvPr id="161" name="CuadroTexto 160">
              <a:extLst>
                <a:ext uri="{FF2B5EF4-FFF2-40B4-BE49-F238E27FC236}">
                  <a16:creationId xmlns="" xmlns:a16="http://schemas.microsoft.com/office/drawing/2014/main" id="{A21F9605-F3B4-46FD-ACFF-9AEAE18DE525}"/>
                </a:ext>
              </a:extLst>
            </p:cNvPr>
            <p:cNvSpPr txBox="1"/>
            <p:nvPr/>
          </p:nvSpPr>
          <p:spPr>
            <a:xfrm>
              <a:off x="1296140" y="2604807"/>
              <a:ext cx="40330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sr-Latn-RS" sz="1400" b="1" dirty="0" smtClean="0">
                  <a:solidFill>
                    <a:schemeClr val="accent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International Afternoon Event</a:t>
              </a:r>
              <a:endParaRPr lang="en-US" sz="1400" b="1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62" name="CuadroTexto 161">
              <a:extLst>
                <a:ext uri="{FF2B5EF4-FFF2-40B4-BE49-F238E27FC236}">
                  <a16:creationId xmlns="" xmlns:a16="http://schemas.microsoft.com/office/drawing/2014/main" id="{9759F479-693B-4D63-AAB6-7D18C47BA531}"/>
                </a:ext>
              </a:extLst>
            </p:cNvPr>
            <p:cNvSpPr txBox="1"/>
            <p:nvPr/>
          </p:nvSpPr>
          <p:spPr>
            <a:xfrm>
              <a:off x="5329238" y="2604807"/>
              <a:ext cx="537477" cy="461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200000"/>
                </a:lnSpc>
              </a:pPr>
              <a:endParaRPr lang="en-US" sz="1400" b="1" dirty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163" name="Conector recto 162">
              <a:extLst>
                <a:ext uri="{FF2B5EF4-FFF2-40B4-BE49-F238E27FC236}">
                  <a16:creationId xmlns="" xmlns:a16="http://schemas.microsoft.com/office/drawing/2014/main" id="{E7225273-4289-4BA4-A795-65269673E3B8}"/>
                </a:ext>
              </a:extLst>
            </p:cNvPr>
            <p:cNvCxnSpPr>
              <a:cxnSpLocks/>
            </p:cNvCxnSpPr>
            <p:nvPr/>
          </p:nvCxnSpPr>
          <p:spPr>
            <a:xfrm>
              <a:off x="1390650" y="3066665"/>
              <a:ext cx="4391025" cy="0"/>
            </a:xfrm>
            <a:prstGeom prst="line">
              <a:avLst/>
            </a:prstGeom>
            <a:ln w="22225">
              <a:gradFill flip="none" rotWithShape="1">
                <a:gsLst>
                  <a:gs pos="100000">
                    <a:schemeClr val="tx2"/>
                  </a:gs>
                  <a:gs pos="0">
                    <a:schemeClr val="accent2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4" name="Grupo 163">
            <a:extLst>
              <a:ext uri="{FF2B5EF4-FFF2-40B4-BE49-F238E27FC236}">
                <a16:creationId xmlns="" xmlns:a16="http://schemas.microsoft.com/office/drawing/2014/main" id="{51FF653F-158F-4A46-BC46-5787F87D3016}"/>
              </a:ext>
            </a:extLst>
          </p:cNvPr>
          <p:cNvGrpSpPr/>
          <p:nvPr/>
        </p:nvGrpSpPr>
        <p:grpSpPr>
          <a:xfrm>
            <a:off x="1311537" y="3846916"/>
            <a:ext cx="4570575" cy="461858"/>
            <a:chOff x="1296140" y="2604807"/>
            <a:chExt cx="4570575" cy="461858"/>
          </a:xfrm>
        </p:grpSpPr>
        <p:sp>
          <p:nvSpPr>
            <p:cNvPr id="165" name="CuadroTexto 164">
              <a:extLst>
                <a:ext uri="{FF2B5EF4-FFF2-40B4-BE49-F238E27FC236}">
                  <a16:creationId xmlns="" xmlns:a16="http://schemas.microsoft.com/office/drawing/2014/main" id="{136C8A6F-392B-49CB-9AA8-6841AF4C810F}"/>
                </a:ext>
              </a:extLst>
            </p:cNvPr>
            <p:cNvSpPr txBox="1"/>
            <p:nvPr/>
          </p:nvSpPr>
          <p:spPr>
            <a:xfrm>
              <a:off x="1296140" y="2604807"/>
              <a:ext cx="2499351" cy="461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sr-Latn-RS" sz="1400" b="1" dirty="0" smtClean="0">
                  <a:solidFill>
                    <a:schemeClr val="accent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Attending lectures</a:t>
              </a:r>
              <a:endParaRPr lang="en-US" sz="1400" b="1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66" name="CuadroTexto 165">
              <a:extLst>
                <a:ext uri="{FF2B5EF4-FFF2-40B4-BE49-F238E27FC236}">
                  <a16:creationId xmlns="" xmlns:a16="http://schemas.microsoft.com/office/drawing/2014/main" id="{886044E4-96D7-4D41-997E-7614FAE97247}"/>
                </a:ext>
              </a:extLst>
            </p:cNvPr>
            <p:cNvSpPr txBox="1"/>
            <p:nvPr/>
          </p:nvSpPr>
          <p:spPr>
            <a:xfrm>
              <a:off x="5329238" y="2604807"/>
              <a:ext cx="537477" cy="461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200000"/>
                </a:lnSpc>
              </a:pPr>
              <a:endParaRPr lang="en-US" sz="1400" b="1" dirty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167" name="Conector recto 166">
              <a:extLst>
                <a:ext uri="{FF2B5EF4-FFF2-40B4-BE49-F238E27FC236}">
                  <a16:creationId xmlns="" xmlns:a16="http://schemas.microsoft.com/office/drawing/2014/main" id="{C2A81209-72C1-496A-9B28-FEE0675A7906}"/>
                </a:ext>
              </a:extLst>
            </p:cNvPr>
            <p:cNvCxnSpPr>
              <a:cxnSpLocks/>
            </p:cNvCxnSpPr>
            <p:nvPr/>
          </p:nvCxnSpPr>
          <p:spPr>
            <a:xfrm>
              <a:off x="1390650" y="3066665"/>
              <a:ext cx="4391025" cy="0"/>
            </a:xfrm>
            <a:prstGeom prst="line">
              <a:avLst/>
            </a:prstGeom>
            <a:ln w="22225">
              <a:gradFill flip="none" rotWithShape="1">
                <a:gsLst>
                  <a:gs pos="100000">
                    <a:schemeClr val="tx2"/>
                  </a:gs>
                  <a:gs pos="0">
                    <a:schemeClr val="accent2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8" name="Grupo 167">
            <a:extLst>
              <a:ext uri="{FF2B5EF4-FFF2-40B4-BE49-F238E27FC236}">
                <a16:creationId xmlns="" xmlns:a16="http://schemas.microsoft.com/office/drawing/2014/main" id="{3ACE9101-682E-4AF6-B546-750C49A05CE5}"/>
              </a:ext>
            </a:extLst>
          </p:cNvPr>
          <p:cNvGrpSpPr/>
          <p:nvPr/>
        </p:nvGrpSpPr>
        <p:grpSpPr>
          <a:xfrm>
            <a:off x="1306803" y="4207647"/>
            <a:ext cx="4570575" cy="523220"/>
            <a:chOff x="1296140" y="2604807"/>
            <a:chExt cx="4570575" cy="523220"/>
          </a:xfrm>
        </p:grpSpPr>
        <p:sp>
          <p:nvSpPr>
            <p:cNvPr id="169" name="CuadroTexto 168">
              <a:extLst>
                <a:ext uri="{FF2B5EF4-FFF2-40B4-BE49-F238E27FC236}">
                  <a16:creationId xmlns="" xmlns:a16="http://schemas.microsoft.com/office/drawing/2014/main" id="{056A7A8F-B5C0-4FEE-B618-A80E5D3CC033}"/>
                </a:ext>
              </a:extLst>
            </p:cNvPr>
            <p:cNvSpPr txBox="1"/>
            <p:nvPr/>
          </p:nvSpPr>
          <p:spPr>
            <a:xfrm>
              <a:off x="1296140" y="2604807"/>
              <a:ext cx="42884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sr-Latn-RS" sz="1400" b="1" dirty="0" smtClean="0">
                  <a:solidFill>
                    <a:schemeClr val="accent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Mentors’ daily overview &amp; consultations</a:t>
              </a:r>
              <a:endParaRPr lang="en-US" sz="1400" b="1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0" name="CuadroTexto 169">
              <a:extLst>
                <a:ext uri="{FF2B5EF4-FFF2-40B4-BE49-F238E27FC236}">
                  <a16:creationId xmlns="" xmlns:a16="http://schemas.microsoft.com/office/drawing/2014/main" id="{8E063628-D031-4E9D-AB5C-D521809958B2}"/>
                </a:ext>
              </a:extLst>
            </p:cNvPr>
            <p:cNvSpPr txBox="1"/>
            <p:nvPr/>
          </p:nvSpPr>
          <p:spPr>
            <a:xfrm>
              <a:off x="5329238" y="2604807"/>
              <a:ext cx="537477" cy="461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200000"/>
                </a:lnSpc>
              </a:pPr>
              <a:endParaRPr lang="en-US" sz="1400" b="1" dirty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171" name="Conector recto 170">
              <a:extLst>
                <a:ext uri="{FF2B5EF4-FFF2-40B4-BE49-F238E27FC236}">
                  <a16:creationId xmlns="" xmlns:a16="http://schemas.microsoft.com/office/drawing/2014/main" id="{DD587DF0-EAD4-475C-9AC3-FADE77F5CFD8}"/>
                </a:ext>
              </a:extLst>
            </p:cNvPr>
            <p:cNvCxnSpPr>
              <a:cxnSpLocks/>
            </p:cNvCxnSpPr>
            <p:nvPr/>
          </p:nvCxnSpPr>
          <p:spPr>
            <a:xfrm>
              <a:off x="1390650" y="3066665"/>
              <a:ext cx="4391025" cy="0"/>
            </a:xfrm>
            <a:prstGeom prst="line">
              <a:avLst/>
            </a:prstGeom>
            <a:ln w="22225">
              <a:gradFill flip="none" rotWithShape="1">
                <a:gsLst>
                  <a:gs pos="100000">
                    <a:schemeClr val="tx2"/>
                  </a:gs>
                  <a:gs pos="0">
                    <a:schemeClr val="accent2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ítulo 34">
            <a:extLst>
              <a:ext uri="{FF2B5EF4-FFF2-40B4-BE49-F238E27FC236}">
                <a16:creationId xmlns="" xmlns:a16="http://schemas.microsoft.com/office/drawing/2014/main" id="{D4897E0C-B5C8-4ED0-9D17-F82FFC705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sz="4000" b="1" dirty="0">
                <a:ea typeface="Open Sans" panose="020B0606030504020204" pitchFamily="34" charset="0"/>
                <a:cs typeface="Open Sans" panose="020B0606030504020204" pitchFamily="34" charset="0"/>
              </a:rPr>
              <a:t>TABLE OF </a:t>
            </a:r>
            <a:r>
              <a:rPr lang="es-AR" sz="4000" b="1" dirty="0">
                <a:solidFill>
                  <a:schemeClr val="accent2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CONTENTS</a:t>
            </a:r>
          </a:p>
        </p:txBody>
      </p:sp>
      <p:pic>
        <p:nvPicPr>
          <p:cNvPr id="17" name="Marcador de posición de imagen 16">
            <a:extLst>
              <a:ext uri="{FF2B5EF4-FFF2-40B4-BE49-F238E27FC236}">
                <a16:creationId xmlns="" xmlns:a16="http://schemas.microsoft.com/office/drawing/2014/main" id="{D529E37B-9CCA-4D3C-A90E-88635BB7C3F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317" y="1914585"/>
            <a:ext cx="3557848" cy="3610476"/>
          </a:xfrm>
        </p:spPr>
      </p:pic>
      <p:grpSp>
        <p:nvGrpSpPr>
          <p:cNvPr id="41" name="Grupo 167">
            <a:extLst>
              <a:ext uri="{FF2B5EF4-FFF2-40B4-BE49-F238E27FC236}">
                <a16:creationId xmlns="" xmlns:a16="http://schemas.microsoft.com/office/drawing/2014/main" id="{3ACE9101-682E-4AF6-B546-750C49A05CE5}"/>
              </a:ext>
            </a:extLst>
          </p:cNvPr>
          <p:cNvGrpSpPr/>
          <p:nvPr/>
        </p:nvGrpSpPr>
        <p:grpSpPr>
          <a:xfrm>
            <a:off x="1314242" y="4573293"/>
            <a:ext cx="4570575" cy="523220"/>
            <a:chOff x="1296140" y="2604807"/>
            <a:chExt cx="4570575" cy="523220"/>
          </a:xfrm>
        </p:grpSpPr>
        <p:sp>
          <p:nvSpPr>
            <p:cNvPr id="42" name="CuadroTexto 168">
              <a:extLst>
                <a:ext uri="{FF2B5EF4-FFF2-40B4-BE49-F238E27FC236}">
                  <a16:creationId xmlns="" xmlns:a16="http://schemas.microsoft.com/office/drawing/2014/main" id="{056A7A8F-B5C0-4FEE-B618-A80E5D3CC033}"/>
                </a:ext>
              </a:extLst>
            </p:cNvPr>
            <p:cNvSpPr txBox="1"/>
            <p:nvPr/>
          </p:nvSpPr>
          <p:spPr>
            <a:xfrm>
              <a:off x="1296140" y="2604807"/>
              <a:ext cx="24993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sr-Latn-RS" sz="1400" b="1" dirty="0" smtClean="0">
                  <a:solidFill>
                    <a:schemeClr val="accent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Visit to IZUM</a:t>
              </a:r>
              <a:endParaRPr lang="en-US" sz="1400" b="1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3" name="CuadroTexto 169">
              <a:extLst>
                <a:ext uri="{FF2B5EF4-FFF2-40B4-BE49-F238E27FC236}">
                  <a16:creationId xmlns="" xmlns:a16="http://schemas.microsoft.com/office/drawing/2014/main" id="{8E063628-D031-4E9D-AB5C-D521809958B2}"/>
                </a:ext>
              </a:extLst>
            </p:cNvPr>
            <p:cNvSpPr txBox="1"/>
            <p:nvPr/>
          </p:nvSpPr>
          <p:spPr>
            <a:xfrm>
              <a:off x="5329238" y="2604807"/>
              <a:ext cx="537477" cy="461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200000"/>
                </a:lnSpc>
              </a:pPr>
              <a:endParaRPr lang="en-US" sz="1400" b="1" dirty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44" name="Conector recto 170">
              <a:extLst>
                <a:ext uri="{FF2B5EF4-FFF2-40B4-BE49-F238E27FC236}">
                  <a16:creationId xmlns="" xmlns:a16="http://schemas.microsoft.com/office/drawing/2014/main" id="{DD587DF0-EAD4-475C-9AC3-FADE77F5CFD8}"/>
                </a:ext>
              </a:extLst>
            </p:cNvPr>
            <p:cNvCxnSpPr>
              <a:cxnSpLocks/>
            </p:cNvCxnSpPr>
            <p:nvPr/>
          </p:nvCxnSpPr>
          <p:spPr>
            <a:xfrm>
              <a:off x="1390650" y="3066665"/>
              <a:ext cx="4391025" cy="0"/>
            </a:xfrm>
            <a:prstGeom prst="line">
              <a:avLst/>
            </a:prstGeom>
            <a:ln w="22225">
              <a:gradFill flip="none" rotWithShape="1">
                <a:gsLst>
                  <a:gs pos="100000">
                    <a:schemeClr val="tx2"/>
                  </a:gs>
                  <a:gs pos="0">
                    <a:schemeClr val="accent2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o 167">
            <a:extLst>
              <a:ext uri="{FF2B5EF4-FFF2-40B4-BE49-F238E27FC236}">
                <a16:creationId xmlns="" xmlns:a16="http://schemas.microsoft.com/office/drawing/2014/main" id="{3ACE9101-682E-4AF6-B546-750C49A05CE5}"/>
              </a:ext>
            </a:extLst>
          </p:cNvPr>
          <p:cNvGrpSpPr/>
          <p:nvPr/>
        </p:nvGrpSpPr>
        <p:grpSpPr>
          <a:xfrm>
            <a:off x="1305026" y="4939702"/>
            <a:ext cx="4570575" cy="461858"/>
            <a:chOff x="1296140" y="2604807"/>
            <a:chExt cx="4570575" cy="461858"/>
          </a:xfrm>
        </p:grpSpPr>
        <p:sp>
          <p:nvSpPr>
            <p:cNvPr id="46" name="CuadroTexto 168">
              <a:extLst>
                <a:ext uri="{FF2B5EF4-FFF2-40B4-BE49-F238E27FC236}">
                  <a16:creationId xmlns="" xmlns:a16="http://schemas.microsoft.com/office/drawing/2014/main" id="{056A7A8F-B5C0-4FEE-B618-A80E5D3CC033}"/>
                </a:ext>
              </a:extLst>
            </p:cNvPr>
            <p:cNvSpPr txBox="1"/>
            <p:nvPr/>
          </p:nvSpPr>
          <p:spPr>
            <a:xfrm>
              <a:off x="1296140" y="2604807"/>
              <a:ext cx="2499351" cy="456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sr-Latn-RS" sz="1400" b="1" dirty="0" smtClean="0">
                  <a:solidFill>
                    <a:schemeClr val="accent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Workshops</a:t>
              </a:r>
              <a:endParaRPr lang="en-US" sz="1400" b="1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7" name="CuadroTexto 169">
              <a:extLst>
                <a:ext uri="{FF2B5EF4-FFF2-40B4-BE49-F238E27FC236}">
                  <a16:creationId xmlns="" xmlns:a16="http://schemas.microsoft.com/office/drawing/2014/main" id="{8E063628-D031-4E9D-AB5C-D521809958B2}"/>
                </a:ext>
              </a:extLst>
            </p:cNvPr>
            <p:cNvSpPr txBox="1"/>
            <p:nvPr/>
          </p:nvSpPr>
          <p:spPr>
            <a:xfrm>
              <a:off x="5329238" y="2604807"/>
              <a:ext cx="537477" cy="461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200000"/>
                </a:lnSpc>
              </a:pPr>
              <a:endParaRPr lang="en-US" sz="1400" b="1" dirty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48" name="Conector recto 170">
              <a:extLst>
                <a:ext uri="{FF2B5EF4-FFF2-40B4-BE49-F238E27FC236}">
                  <a16:creationId xmlns="" xmlns:a16="http://schemas.microsoft.com/office/drawing/2014/main" id="{DD587DF0-EAD4-475C-9AC3-FADE77F5CFD8}"/>
                </a:ext>
              </a:extLst>
            </p:cNvPr>
            <p:cNvCxnSpPr>
              <a:cxnSpLocks/>
            </p:cNvCxnSpPr>
            <p:nvPr/>
          </p:nvCxnSpPr>
          <p:spPr>
            <a:xfrm>
              <a:off x="1390650" y="3066665"/>
              <a:ext cx="4391025" cy="0"/>
            </a:xfrm>
            <a:prstGeom prst="line">
              <a:avLst/>
            </a:prstGeom>
            <a:ln w="22225">
              <a:gradFill flip="none" rotWithShape="1">
                <a:gsLst>
                  <a:gs pos="100000">
                    <a:schemeClr val="tx2"/>
                  </a:gs>
                  <a:gs pos="0">
                    <a:schemeClr val="accent2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upo 167">
            <a:extLst>
              <a:ext uri="{FF2B5EF4-FFF2-40B4-BE49-F238E27FC236}">
                <a16:creationId xmlns="" xmlns:a16="http://schemas.microsoft.com/office/drawing/2014/main" id="{3ACE9101-682E-4AF6-B546-750C49A05CE5}"/>
              </a:ext>
            </a:extLst>
          </p:cNvPr>
          <p:cNvGrpSpPr/>
          <p:nvPr/>
        </p:nvGrpSpPr>
        <p:grpSpPr>
          <a:xfrm>
            <a:off x="1305026" y="5638067"/>
            <a:ext cx="4570575" cy="523220"/>
            <a:chOff x="1296140" y="2604807"/>
            <a:chExt cx="4570575" cy="523220"/>
          </a:xfrm>
        </p:grpSpPr>
        <p:sp>
          <p:nvSpPr>
            <p:cNvPr id="50" name="CuadroTexto 168">
              <a:extLst>
                <a:ext uri="{FF2B5EF4-FFF2-40B4-BE49-F238E27FC236}">
                  <a16:creationId xmlns="" xmlns:a16="http://schemas.microsoft.com/office/drawing/2014/main" id="{056A7A8F-B5C0-4FEE-B618-A80E5D3CC033}"/>
                </a:ext>
              </a:extLst>
            </p:cNvPr>
            <p:cNvSpPr txBox="1"/>
            <p:nvPr/>
          </p:nvSpPr>
          <p:spPr>
            <a:xfrm>
              <a:off x="1296140" y="2604807"/>
              <a:ext cx="24993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sr-Latn-RS" sz="1400" b="1" dirty="0" smtClean="0">
                  <a:solidFill>
                    <a:schemeClr val="accent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Pitching session &amp; judging</a:t>
              </a:r>
              <a:endParaRPr lang="en-US" sz="1400" b="1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1" name="CuadroTexto 169">
              <a:extLst>
                <a:ext uri="{FF2B5EF4-FFF2-40B4-BE49-F238E27FC236}">
                  <a16:creationId xmlns="" xmlns:a16="http://schemas.microsoft.com/office/drawing/2014/main" id="{8E063628-D031-4E9D-AB5C-D521809958B2}"/>
                </a:ext>
              </a:extLst>
            </p:cNvPr>
            <p:cNvSpPr txBox="1"/>
            <p:nvPr/>
          </p:nvSpPr>
          <p:spPr>
            <a:xfrm>
              <a:off x="5329238" y="2604807"/>
              <a:ext cx="537477" cy="461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200000"/>
                </a:lnSpc>
              </a:pPr>
              <a:endParaRPr lang="en-US" sz="1400" b="1" dirty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52" name="Conector recto 170">
              <a:extLst>
                <a:ext uri="{FF2B5EF4-FFF2-40B4-BE49-F238E27FC236}">
                  <a16:creationId xmlns="" xmlns:a16="http://schemas.microsoft.com/office/drawing/2014/main" id="{DD587DF0-EAD4-475C-9AC3-FADE77F5CFD8}"/>
                </a:ext>
              </a:extLst>
            </p:cNvPr>
            <p:cNvCxnSpPr>
              <a:cxnSpLocks/>
            </p:cNvCxnSpPr>
            <p:nvPr/>
          </p:nvCxnSpPr>
          <p:spPr>
            <a:xfrm>
              <a:off x="1390650" y="3066665"/>
              <a:ext cx="4391025" cy="0"/>
            </a:xfrm>
            <a:prstGeom prst="line">
              <a:avLst/>
            </a:prstGeom>
            <a:ln w="22225">
              <a:gradFill flip="none" rotWithShape="1">
                <a:gsLst>
                  <a:gs pos="100000">
                    <a:schemeClr val="tx2"/>
                  </a:gs>
                  <a:gs pos="0">
                    <a:schemeClr val="accent2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upo 167">
            <a:extLst>
              <a:ext uri="{FF2B5EF4-FFF2-40B4-BE49-F238E27FC236}">
                <a16:creationId xmlns="" xmlns:a16="http://schemas.microsoft.com/office/drawing/2014/main" id="{3ACE9101-682E-4AF6-B546-750C49A05CE5}"/>
              </a:ext>
            </a:extLst>
          </p:cNvPr>
          <p:cNvGrpSpPr/>
          <p:nvPr/>
        </p:nvGrpSpPr>
        <p:grpSpPr>
          <a:xfrm>
            <a:off x="1300292" y="5989397"/>
            <a:ext cx="4570575" cy="461858"/>
            <a:chOff x="1296140" y="2604807"/>
            <a:chExt cx="4570575" cy="461858"/>
          </a:xfrm>
        </p:grpSpPr>
        <p:sp>
          <p:nvSpPr>
            <p:cNvPr id="54" name="CuadroTexto 168">
              <a:extLst>
                <a:ext uri="{FF2B5EF4-FFF2-40B4-BE49-F238E27FC236}">
                  <a16:creationId xmlns="" xmlns:a16="http://schemas.microsoft.com/office/drawing/2014/main" id="{056A7A8F-B5C0-4FEE-B618-A80E5D3CC033}"/>
                </a:ext>
              </a:extLst>
            </p:cNvPr>
            <p:cNvSpPr txBox="1"/>
            <p:nvPr/>
          </p:nvSpPr>
          <p:spPr>
            <a:xfrm>
              <a:off x="1296140" y="2604807"/>
              <a:ext cx="2499351" cy="456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sr-Latn-RS" sz="1400" b="1" dirty="0" smtClean="0">
                  <a:solidFill>
                    <a:schemeClr val="accent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Certification</a:t>
              </a:r>
              <a:endParaRPr lang="en-US" sz="1400" b="1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5" name="CuadroTexto 169">
              <a:extLst>
                <a:ext uri="{FF2B5EF4-FFF2-40B4-BE49-F238E27FC236}">
                  <a16:creationId xmlns="" xmlns:a16="http://schemas.microsoft.com/office/drawing/2014/main" id="{8E063628-D031-4E9D-AB5C-D521809958B2}"/>
                </a:ext>
              </a:extLst>
            </p:cNvPr>
            <p:cNvSpPr txBox="1"/>
            <p:nvPr/>
          </p:nvSpPr>
          <p:spPr>
            <a:xfrm>
              <a:off x="5329238" y="2604807"/>
              <a:ext cx="537477" cy="461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200000"/>
                </a:lnSpc>
              </a:pPr>
              <a:endParaRPr lang="en-US" sz="1400" b="1" dirty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56" name="Conector recto 170">
              <a:extLst>
                <a:ext uri="{FF2B5EF4-FFF2-40B4-BE49-F238E27FC236}">
                  <a16:creationId xmlns="" xmlns:a16="http://schemas.microsoft.com/office/drawing/2014/main" id="{DD587DF0-EAD4-475C-9AC3-FADE77F5CFD8}"/>
                </a:ext>
              </a:extLst>
            </p:cNvPr>
            <p:cNvCxnSpPr>
              <a:cxnSpLocks/>
            </p:cNvCxnSpPr>
            <p:nvPr/>
          </p:nvCxnSpPr>
          <p:spPr>
            <a:xfrm>
              <a:off x="1390650" y="3066665"/>
              <a:ext cx="4391025" cy="0"/>
            </a:xfrm>
            <a:prstGeom prst="line">
              <a:avLst/>
            </a:prstGeom>
            <a:ln w="22225">
              <a:gradFill flip="none" rotWithShape="1">
                <a:gsLst>
                  <a:gs pos="100000">
                    <a:schemeClr val="tx2"/>
                  </a:gs>
                  <a:gs pos="0">
                    <a:schemeClr val="accent2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o 167">
            <a:extLst>
              <a:ext uri="{FF2B5EF4-FFF2-40B4-BE49-F238E27FC236}">
                <a16:creationId xmlns="" xmlns:a16="http://schemas.microsoft.com/office/drawing/2014/main" id="{3ACE9101-682E-4AF6-B546-750C49A05CE5}"/>
              </a:ext>
            </a:extLst>
          </p:cNvPr>
          <p:cNvGrpSpPr/>
          <p:nvPr/>
        </p:nvGrpSpPr>
        <p:grpSpPr>
          <a:xfrm>
            <a:off x="1305026" y="5299366"/>
            <a:ext cx="4570575" cy="523220"/>
            <a:chOff x="1296140" y="2604807"/>
            <a:chExt cx="4570575" cy="523220"/>
          </a:xfrm>
        </p:grpSpPr>
        <p:sp>
          <p:nvSpPr>
            <p:cNvPr id="58" name="CuadroTexto 168">
              <a:extLst>
                <a:ext uri="{FF2B5EF4-FFF2-40B4-BE49-F238E27FC236}">
                  <a16:creationId xmlns="" xmlns:a16="http://schemas.microsoft.com/office/drawing/2014/main" id="{056A7A8F-B5C0-4FEE-B618-A80E5D3CC033}"/>
                </a:ext>
              </a:extLst>
            </p:cNvPr>
            <p:cNvSpPr txBox="1"/>
            <p:nvPr/>
          </p:nvSpPr>
          <p:spPr>
            <a:xfrm>
              <a:off x="1296140" y="2604807"/>
              <a:ext cx="24993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sr-Latn-RS" sz="1400" b="1" dirty="0" smtClean="0">
                  <a:solidFill>
                    <a:schemeClr val="accent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Exploring Maribor</a:t>
              </a:r>
              <a:endParaRPr lang="en-US" sz="1400" b="1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9" name="CuadroTexto 169">
              <a:extLst>
                <a:ext uri="{FF2B5EF4-FFF2-40B4-BE49-F238E27FC236}">
                  <a16:creationId xmlns="" xmlns:a16="http://schemas.microsoft.com/office/drawing/2014/main" id="{8E063628-D031-4E9D-AB5C-D521809958B2}"/>
                </a:ext>
              </a:extLst>
            </p:cNvPr>
            <p:cNvSpPr txBox="1"/>
            <p:nvPr/>
          </p:nvSpPr>
          <p:spPr>
            <a:xfrm>
              <a:off x="5329238" y="2604807"/>
              <a:ext cx="537477" cy="461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200000"/>
                </a:lnSpc>
              </a:pPr>
              <a:endParaRPr lang="en-US" sz="1400" b="1" dirty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60" name="Conector recto 170">
              <a:extLst>
                <a:ext uri="{FF2B5EF4-FFF2-40B4-BE49-F238E27FC236}">
                  <a16:creationId xmlns="" xmlns:a16="http://schemas.microsoft.com/office/drawing/2014/main" id="{DD587DF0-EAD4-475C-9AC3-FADE77F5CFD8}"/>
                </a:ext>
              </a:extLst>
            </p:cNvPr>
            <p:cNvCxnSpPr>
              <a:cxnSpLocks/>
            </p:cNvCxnSpPr>
            <p:nvPr/>
          </p:nvCxnSpPr>
          <p:spPr>
            <a:xfrm>
              <a:off x="1390650" y="3066665"/>
              <a:ext cx="4391025" cy="0"/>
            </a:xfrm>
            <a:prstGeom prst="line">
              <a:avLst/>
            </a:prstGeom>
            <a:ln w="22225">
              <a:gradFill flip="none" rotWithShape="1">
                <a:gsLst>
                  <a:gs pos="100000">
                    <a:schemeClr val="tx2"/>
                  </a:gs>
                  <a:gs pos="0">
                    <a:schemeClr val="accent2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03592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uadroTexto 28">
            <a:extLst>
              <a:ext uri="{FF2B5EF4-FFF2-40B4-BE49-F238E27FC236}">
                <a16:creationId xmlns="" xmlns:a16="http://schemas.microsoft.com/office/drawing/2014/main" id="{85ABAA59-2292-4935-A1EC-AF7E50E3D4E7}"/>
              </a:ext>
            </a:extLst>
          </p:cNvPr>
          <p:cNvSpPr txBox="1"/>
          <p:nvPr/>
        </p:nvSpPr>
        <p:spPr>
          <a:xfrm>
            <a:off x="1009347" y="1298165"/>
            <a:ext cx="2861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ABOUT </a:t>
            </a:r>
            <a:r>
              <a:rPr lang="es-AR" sz="4000" b="1" dirty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US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="" xmlns:a16="http://schemas.microsoft.com/office/drawing/2014/main" id="{DC8B41F1-FD13-4860-8C58-A3322ABA049C}"/>
              </a:ext>
            </a:extLst>
          </p:cNvPr>
          <p:cNvSpPr txBox="1"/>
          <p:nvPr/>
        </p:nvSpPr>
        <p:spPr>
          <a:xfrm>
            <a:off x="4760088" y="3157181"/>
            <a:ext cx="34445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sr-Latn-RS" sz="2000" dirty="0">
                <a:ea typeface="Open Sans" panose="020B0606030504020204" pitchFamily="34" charset="0"/>
                <a:cs typeface="Open Sans" panose="020B0606030504020204" pitchFamily="34" charset="0"/>
              </a:rPr>
              <a:t>prof. dr Zoran </a:t>
            </a:r>
            <a:r>
              <a:rPr lang="sr-Latn-RS" sz="2000" dirty="0" smtClean="0">
                <a:ea typeface="Open Sans" panose="020B0606030504020204" pitchFamily="34" charset="0"/>
                <a:cs typeface="Open Sans" panose="020B0606030504020204" pitchFamily="34" charset="0"/>
              </a:rPr>
              <a:t>Lovreković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sr-Latn-RS" sz="20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r-Latn-RS" sz="2000" dirty="0" smtClean="0">
                <a:ea typeface="Open Sans" panose="020B0606030504020204" pitchFamily="34" charset="0"/>
                <a:cs typeface="Open Sans" panose="020B0606030504020204" pitchFamily="34" charset="0"/>
              </a:rPr>
              <a:t>prof. </a:t>
            </a:r>
            <a:r>
              <a:rPr lang="sr-Latn-RS" sz="2000" dirty="0">
                <a:ea typeface="Open Sans" panose="020B0606030504020204" pitchFamily="34" charset="0"/>
                <a:cs typeface="Open Sans" panose="020B0606030504020204" pitchFamily="34" charset="0"/>
              </a:rPr>
              <a:t>dr Doloris Bešić-Vukašinović</a:t>
            </a:r>
            <a:endParaRPr lang="en-US" sz="20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="" xmlns:a16="http://schemas.microsoft.com/office/drawing/2014/main" id="{727F7477-C66D-4094-9B90-05A570DAB30A}"/>
              </a:ext>
            </a:extLst>
          </p:cNvPr>
          <p:cNvSpPr txBox="1"/>
          <p:nvPr/>
        </p:nvSpPr>
        <p:spPr>
          <a:xfrm>
            <a:off x="5097302" y="2484690"/>
            <a:ext cx="2741861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sr-Latn-RS" sz="2000" i="1" dirty="0">
                <a:ea typeface="Open Sans" panose="020B0606030504020204" pitchFamily="34" charset="0"/>
                <a:cs typeface="Open Sans" panose="020B0606030504020204" pitchFamily="34" charset="0"/>
              </a:rPr>
              <a:t>The staff members: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="" xmlns:a16="http://schemas.microsoft.com/office/drawing/2014/main" id="{0BA1467B-9AAC-4E96-BB96-1D039C557C02}"/>
              </a:ext>
            </a:extLst>
          </p:cNvPr>
          <p:cNvSpPr txBox="1"/>
          <p:nvPr/>
        </p:nvSpPr>
        <p:spPr>
          <a:xfrm>
            <a:off x="8335129" y="3329006"/>
            <a:ext cx="2741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 b="1" i="1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Students:</a:t>
            </a:r>
            <a:endParaRPr lang="en-US" sz="2000" b="1" i="1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="" xmlns:a16="http://schemas.microsoft.com/office/drawing/2014/main" id="{A0ABD277-ADF5-4608-A0F5-1D81DA5967D1}"/>
              </a:ext>
            </a:extLst>
          </p:cNvPr>
          <p:cNvSpPr txBox="1"/>
          <p:nvPr/>
        </p:nvSpPr>
        <p:spPr>
          <a:xfrm>
            <a:off x="8422546" y="3771824"/>
            <a:ext cx="26544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sr-Latn-RS" sz="200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r-Latn-RS" sz="2000" dirty="0" smtClean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Žarko Jović</a:t>
            </a:r>
          </a:p>
          <a:p>
            <a:pPr marL="171450" indent="-17145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sr-Latn-RS" sz="2000" dirty="0" smtClean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Martin Birišić</a:t>
            </a:r>
          </a:p>
          <a:p>
            <a:pPr marL="171450" indent="-17145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sr-Latn-RS" sz="2000" dirty="0" smtClean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Tigran Parun Filipov</a:t>
            </a:r>
          </a:p>
          <a:p>
            <a:pPr marL="171450" indent="-17145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sr-Latn-RS" sz="2000" dirty="0" smtClean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Matija Pecić</a:t>
            </a:r>
          </a:p>
          <a:p>
            <a:pPr marL="171450" indent="-17145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sr-Latn-RS" sz="2000" dirty="0" smtClean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Valentina Jović</a:t>
            </a:r>
          </a:p>
          <a:p>
            <a:pPr marL="171450" indent="-17145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sr-Latn-RS" sz="2000" dirty="0" smtClean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Miloš Popara</a:t>
            </a:r>
            <a:endParaRPr lang="en-US" sz="2000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" name="Forma libre: forma 74">
            <a:extLst>
              <a:ext uri="{FF2B5EF4-FFF2-40B4-BE49-F238E27FC236}">
                <a16:creationId xmlns="" xmlns:a16="http://schemas.microsoft.com/office/drawing/2014/main" id="{B947A98B-B692-4453-B8BA-E5C640D14E60}"/>
              </a:ext>
            </a:extLst>
          </p:cNvPr>
          <p:cNvSpPr/>
          <p:nvPr/>
        </p:nvSpPr>
        <p:spPr>
          <a:xfrm>
            <a:off x="0" y="245378"/>
            <a:ext cx="1245236" cy="119296"/>
          </a:xfrm>
          <a:custGeom>
            <a:avLst/>
            <a:gdLst>
              <a:gd name="connsiteX0" fmla="*/ 3364230 w 3364229"/>
              <a:gd name="connsiteY0" fmla="*/ 0 h 6350"/>
              <a:gd name="connsiteX1" fmla="*/ 0 w 3364229"/>
              <a:gd name="connsiteY1" fmla="*/ 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4229" h="6350">
                <a:moveTo>
                  <a:pt x="3364230" y="0"/>
                </a:moveTo>
                <a:lnTo>
                  <a:pt x="0" y="0"/>
                </a:lnTo>
              </a:path>
            </a:pathLst>
          </a:custGeom>
          <a:ln w="36000" cap="rnd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s-AR" dirty="0"/>
          </a:p>
        </p:txBody>
      </p:sp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D525B32C-573E-49E9-9547-618ACA8C6789}"/>
              </a:ext>
            </a:extLst>
          </p:cNvPr>
          <p:cNvSpPr txBox="1"/>
          <p:nvPr/>
        </p:nvSpPr>
        <p:spPr>
          <a:xfrm>
            <a:off x="1300292" y="103064"/>
            <a:ext cx="15075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ea typeface="Open Sans" panose="020B0606030504020204" pitchFamily="34" charset="0"/>
                <a:cs typeface="Open Sans" panose="020B0606030504020204" pitchFamily="34" charset="0"/>
              </a:rPr>
              <a:t>Business Proposal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121" y="1431936"/>
            <a:ext cx="926381" cy="908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769" y="1336658"/>
            <a:ext cx="885825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8" r="10018"/>
          <a:stretch>
            <a:fillRect/>
          </a:stretch>
        </p:blipFill>
        <p:spPr bwMode="auto">
          <a:xfrm>
            <a:off x="756459" y="2473325"/>
            <a:ext cx="3918730" cy="3165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7057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uadroTexto 28">
            <a:extLst>
              <a:ext uri="{FF2B5EF4-FFF2-40B4-BE49-F238E27FC236}">
                <a16:creationId xmlns="" xmlns:a16="http://schemas.microsoft.com/office/drawing/2014/main" id="{85ABAA59-2292-4935-A1EC-AF7E50E3D4E7}"/>
              </a:ext>
            </a:extLst>
          </p:cNvPr>
          <p:cNvSpPr txBox="1"/>
          <p:nvPr/>
        </p:nvSpPr>
        <p:spPr>
          <a:xfrm>
            <a:off x="1300293" y="531206"/>
            <a:ext cx="50180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4000" b="1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Welcoming </a:t>
            </a:r>
            <a:r>
              <a:rPr lang="sr-Latn-RS" sz="4000" b="1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Session</a:t>
            </a:r>
            <a:endParaRPr lang="es-AR" sz="4000" b="1" dirty="0">
              <a:solidFill>
                <a:schemeClr val="accent3">
                  <a:lumMod val="7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9" name="Gráfico 48" descr="Tendencia al alza">
            <a:extLst>
              <a:ext uri="{FF2B5EF4-FFF2-40B4-BE49-F238E27FC236}">
                <a16:creationId xmlns="" xmlns:a16="http://schemas.microsoft.com/office/drawing/2014/main" id="{FF4A7323-306C-4841-B1B8-0F3B4C8A33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1437452" y="3592887"/>
            <a:ext cx="731520" cy="731520"/>
          </a:xfrm>
          <a:prstGeom prst="rect">
            <a:avLst/>
          </a:prstGeom>
        </p:spPr>
      </p:pic>
      <p:sp>
        <p:nvSpPr>
          <p:cNvPr id="2078" name="Forma libre: forma 2077">
            <a:extLst>
              <a:ext uri="{FF2B5EF4-FFF2-40B4-BE49-F238E27FC236}">
                <a16:creationId xmlns="" xmlns:a16="http://schemas.microsoft.com/office/drawing/2014/main" id="{CC0ED058-F160-4775-8E3C-03AC09D99AB8}"/>
              </a:ext>
            </a:extLst>
          </p:cNvPr>
          <p:cNvSpPr/>
          <p:nvPr/>
        </p:nvSpPr>
        <p:spPr>
          <a:xfrm>
            <a:off x="7688415" y="2594509"/>
            <a:ext cx="4215930" cy="3344897"/>
          </a:xfrm>
          <a:custGeom>
            <a:avLst/>
            <a:gdLst>
              <a:gd name="connsiteX0" fmla="*/ 0 w 2285657"/>
              <a:gd name="connsiteY0" fmla="*/ 0 h 1976768"/>
              <a:gd name="connsiteX1" fmla="*/ 2285658 w 2285657"/>
              <a:gd name="connsiteY1" fmla="*/ 0 h 1976768"/>
              <a:gd name="connsiteX2" fmla="*/ 2285658 w 2285657"/>
              <a:gd name="connsiteY2" fmla="*/ 1976769 h 1976768"/>
              <a:gd name="connsiteX3" fmla="*/ 0 w 2285657"/>
              <a:gd name="connsiteY3" fmla="*/ 1976769 h 1976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5657" h="1976768">
                <a:moveTo>
                  <a:pt x="0" y="0"/>
                </a:moveTo>
                <a:lnTo>
                  <a:pt x="2285658" y="0"/>
                </a:lnTo>
                <a:lnTo>
                  <a:pt x="2285658" y="1976769"/>
                </a:lnTo>
                <a:lnTo>
                  <a:pt x="0" y="1976769"/>
                </a:lnTo>
                <a:close/>
              </a:path>
            </a:pathLst>
          </a:custGeom>
          <a:solidFill>
            <a:schemeClr val="accent2"/>
          </a:solidFill>
          <a:ln w="5944" cap="flat">
            <a:noFill/>
            <a:prstDash val="solid"/>
            <a:miter/>
          </a:ln>
        </p:spPr>
        <p:txBody>
          <a:bodyPr rtlCol="0" anchor="ctr"/>
          <a:lstStyle/>
          <a:p>
            <a:endParaRPr lang="es-AR" dirty="0"/>
          </a:p>
        </p:txBody>
      </p:sp>
      <p:grpSp>
        <p:nvGrpSpPr>
          <p:cNvPr id="2082" name="Grupo 2081">
            <a:extLst>
              <a:ext uri="{FF2B5EF4-FFF2-40B4-BE49-F238E27FC236}">
                <a16:creationId xmlns="" xmlns:a16="http://schemas.microsoft.com/office/drawing/2014/main" id="{C6304714-C7A8-4A3F-B21D-8033CB414768}"/>
              </a:ext>
            </a:extLst>
          </p:cNvPr>
          <p:cNvGrpSpPr>
            <a:grpSpLocks noChangeAspect="1"/>
          </p:cNvGrpSpPr>
          <p:nvPr/>
        </p:nvGrpSpPr>
        <p:grpSpPr>
          <a:xfrm>
            <a:off x="9293459" y="2091589"/>
            <a:ext cx="1005840" cy="1005840"/>
            <a:chOff x="8243580" y="2006548"/>
            <a:chExt cx="1175924" cy="1175924"/>
          </a:xfrm>
        </p:grpSpPr>
        <p:sp>
          <p:nvSpPr>
            <p:cNvPr id="123" name="Forma libre: forma 122">
              <a:extLst>
                <a:ext uri="{FF2B5EF4-FFF2-40B4-BE49-F238E27FC236}">
                  <a16:creationId xmlns="" xmlns:a16="http://schemas.microsoft.com/office/drawing/2014/main" id="{F4D9BF6E-82D1-44CA-B8BE-EF64D855A8FD}"/>
                </a:ext>
              </a:extLst>
            </p:cNvPr>
            <p:cNvSpPr/>
            <p:nvPr/>
          </p:nvSpPr>
          <p:spPr>
            <a:xfrm>
              <a:off x="8243580" y="2006548"/>
              <a:ext cx="1175924" cy="1175924"/>
            </a:xfrm>
            <a:custGeom>
              <a:avLst/>
              <a:gdLst>
                <a:gd name="connsiteX0" fmla="*/ 1175924 w 1175924"/>
                <a:gd name="connsiteY0" fmla="*/ 587962 h 1175924"/>
                <a:gd name="connsiteX1" fmla="*/ 587962 w 1175924"/>
                <a:gd name="connsiteY1" fmla="*/ 1175924 h 1175924"/>
                <a:gd name="connsiteX2" fmla="*/ 0 w 1175924"/>
                <a:gd name="connsiteY2" fmla="*/ 587962 h 1175924"/>
                <a:gd name="connsiteX3" fmla="*/ 587962 w 1175924"/>
                <a:gd name="connsiteY3" fmla="*/ 0 h 1175924"/>
                <a:gd name="connsiteX4" fmla="*/ 1175924 w 1175924"/>
                <a:gd name="connsiteY4" fmla="*/ 587962 h 1175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5924" h="1175924">
                  <a:moveTo>
                    <a:pt x="1175924" y="587962"/>
                  </a:moveTo>
                  <a:cubicBezTo>
                    <a:pt x="1175924" y="912685"/>
                    <a:pt x="912685" y="1175924"/>
                    <a:pt x="587962" y="1175924"/>
                  </a:cubicBezTo>
                  <a:cubicBezTo>
                    <a:pt x="263240" y="1175924"/>
                    <a:pt x="0" y="912685"/>
                    <a:pt x="0" y="587962"/>
                  </a:cubicBezTo>
                  <a:cubicBezTo>
                    <a:pt x="0" y="263240"/>
                    <a:pt x="263240" y="0"/>
                    <a:pt x="587962" y="0"/>
                  </a:cubicBezTo>
                  <a:cubicBezTo>
                    <a:pt x="912685" y="0"/>
                    <a:pt x="1175924" y="263240"/>
                    <a:pt x="1175924" y="587962"/>
                  </a:cubicBezTo>
                  <a:close/>
                </a:path>
              </a:pathLst>
            </a:custGeom>
            <a:solidFill>
              <a:srgbClr val="F2F2F2"/>
            </a:solidFill>
            <a:ln w="5944" cap="flat">
              <a:noFill/>
              <a:prstDash val="solid"/>
              <a:miter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s-AR" dirty="0"/>
            </a:p>
          </p:txBody>
        </p:sp>
        <p:pic>
          <p:nvPicPr>
            <p:cNvPr id="126" name="Gráfico 125" descr="Ojo">
              <a:extLst>
                <a:ext uri="{FF2B5EF4-FFF2-40B4-BE49-F238E27FC236}">
                  <a16:creationId xmlns="" xmlns:a16="http://schemas.microsoft.com/office/drawing/2014/main" id="{42A56EC2-3BA6-4C7E-B11B-FBA07A1E7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/>
          </p:blipFill>
          <p:spPr>
            <a:xfrm>
              <a:off x="8465782" y="2231073"/>
              <a:ext cx="731520" cy="731520"/>
            </a:xfrm>
            <a:prstGeom prst="rect">
              <a:avLst/>
            </a:prstGeom>
          </p:spPr>
        </p:pic>
      </p:grpSp>
      <p:sp>
        <p:nvSpPr>
          <p:cNvPr id="128" name="CuadroTexto 127">
            <a:extLst>
              <a:ext uri="{FF2B5EF4-FFF2-40B4-BE49-F238E27FC236}">
                <a16:creationId xmlns="" xmlns:a16="http://schemas.microsoft.com/office/drawing/2014/main" id="{0EAD0272-A7E8-460E-AA78-DFFAD93C0100}"/>
              </a:ext>
            </a:extLst>
          </p:cNvPr>
          <p:cNvSpPr txBox="1"/>
          <p:nvPr/>
        </p:nvSpPr>
        <p:spPr>
          <a:xfrm>
            <a:off x="1300292" y="1318089"/>
            <a:ext cx="10604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ea typeface="Open Sans" panose="020B0606030504020204" pitchFamily="34" charset="0"/>
                <a:cs typeface="Open Sans" panose="020B0606030504020204" pitchFamily="34" charset="0"/>
              </a:rPr>
              <a:t>Autumn Tech School </a:t>
            </a:r>
            <a:endParaRPr lang="es-AR" b="1" dirty="0">
              <a:solidFill>
                <a:schemeClr val="accent2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="" xmlns:a16="http://schemas.microsoft.com/office/drawing/2014/main" id="{574C4BDD-DB5D-4B1D-84BD-E1C743EB6EF2}"/>
              </a:ext>
            </a:extLst>
          </p:cNvPr>
          <p:cNvSpPr txBox="1"/>
          <p:nvPr/>
        </p:nvSpPr>
        <p:spPr>
          <a:xfrm>
            <a:off x="1300292" y="103064"/>
            <a:ext cx="15075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ea typeface="Open Sans" panose="020B0606030504020204" pitchFamily="34" charset="0"/>
                <a:cs typeface="Open Sans" panose="020B0606030504020204" pitchFamily="34" charset="0"/>
              </a:rPr>
              <a:t>Business Proposal</a:t>
            </a: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267" y="627329"/>
            <a:ext cx="3055938" cy="99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734" y="3145536"/>
            <a:ext cx="3749675" cy="777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768" y="3923411"/>
            <a:ext cx="4036930" cy="191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782" y="2644518"/>
            <a:ext cx="5476913" cy="3244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3155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uadroTexto 62">
            <a:extLst>
              <a:ext uri="{FF2B5EF4-FFF2-40B4-BE49-F238E27FC236}">
                <a16:creationId xmlns="" xmlns:a16="http://schemas.microsoft.com/office/drawing/2014/main" id="{B2B7A328-9268-4AB9-9B96-DB93A86554D7}"/>
              </a:ext>
            </a:extLst>
          </p:cNvPr>
          <p:cNvSpPr txBox="1"/>
          <p:nvPr/>
        </p:nvSpPr>
        <p:spPr>
          <a:xfrm>
            <a:off x="1245236" y="531206"/>
            <a:ext cx="61398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4000" b="1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About </a:t>
            </a:r>
            <a:r>
              <a:rPr lang="es-AR" sz="4000" b="1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AR" sz="4000" b="1" dirty="0" smtClean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</a:t>
            </a:r>
            <a:r>
              <a:rPr lang="sr-Latn-RS" sz="4000" b="1" dirty="0" smtClean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obility</a:t>
            </a:r>
            <a:r>
              <a:rPr lang="es-AR" sz="4000" b="1" dirty="0" smtClean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r-Latn-RS" sz="4000" b="1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Program</a:t>
            </a:r>
            <a:endParaRPr lang="es-AR" sz="4000" b="1" dirty="0">
              <a:solidFill>
                <a:schemeClr val="accent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5" name="CuadroTexto 64">
            <a:extLst>
              <a:ext uri="{FF2B5EF4-FFF2-40B4-BE49-F238E27FC236}">
                <a16:creationId xmlns="" xmlns:a16="http://schemas.microsoft.com/office/drawing/2014/main" id="{777BBD1F-9AA6-422E-A0F1-7DFC7D427180}"/>
              </a:ext>
            </a:extLst>
          </p:cNvPr>
          <p:cNvSpPr txBox="1"/>
          <p:nvPr/>
        </p:nvSpPr>
        <p:spPr>
          <a:xfrm>
            <a:off x="7565378" y="2024594"/>
            <a:ext cx="4327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The Blended Intensive Program offers an exciting </a:t>
            </a:r>
            <a:r>
              <a:rPr lang="sr-Latn-RS" dirty="0" smtClean="0">
                <a:solidFill>
                  <a:srgbClr val="FF999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opportunity</a:t>
            </a:r>
            <a:r>
              <a:rPr lang="sr-Latn-RS" dirty="0" smtClean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for students and staff </a:t>
            </a:r>
            <a:r>
              <a:rPr lang="sr-Latn-RS" dirty="0" smtClean="0">
                <a:solidFill>
                  <a:srgbClr val="FF999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to dvelve into the emerging trends of Java Script programming</a:t>
            </a:r>
            <a:r>
              <a:rPr lang="sr-Latn-RS" dirty="0" smtClean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US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6" name="CuadroTexto 65">
            <a:extLst>
              <a:ext uri="{FF2B5EF4-FFF2-40B4-BE49-F238E27FC236}">
                <a16:creationId xmlns="" xmlns:a16="http://schemas.microsoft.com/office/drawing/2014/main" id="{117CD96F-9CBC-4879-8CC3-50A9687F7889}"/>
              </a:ext>
            </a:extLst>
          </p:cNvPr>
          <p:cNvSpPr txBox="1"/>
          <p:nvPr/>
        </p:nvSpPr>
        <p:spPr>
          <a:xfrm>
            <a:off x="7565377" y="3387891"/>
            <a:ext cx="43279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Through </a:t>
            </a:r>
            <a:r>
              <a:rPr lang="sr-Latn-RS" dirty="0" smtClean="0">
                <a:solidFill>
                  <a:srgbClr val="FF999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dynamic learning experience participants engage in </a:t>
            </a:r>
            <a:r>
              <a:rPr lang="sr-Latn-RS" dirty="0" smtClean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 combination of </a:t>
            </a:r>
            <a:r>
              <a:rPr lang="sr-Latn-RS" dirty="0" smtClean="0">
                <a:solidFill>
                  <a:srgbClr val="FF999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interactive workshops, lectures, and  collaborative projects </a:t>
            </a:r>
            <a:r>
              <a:rPr lang="sr-Latn-RS" dirty="0" smtClean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and improve their skills.</a:t>
            </a:r>
            <a:endParaRPr lang="en-US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9FA81B33-28B5-41B0-9D09-C92CBDB90EBD}"/>
              </a:ext>
            </a:extLst>
          </p:cNvPr>
          <p:cNvSpPr txBox="1"/>
          <p:nvPr/>
        </p:nvSpPr>
        <p:spPr>
          <a:xfrm>
            <a:off x="1300292" y="103064"/>
            <a:ext cx="15075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ea typeface="Open Sans" panose="020B0606030504020204" pitchFamily="34" charset="0"/>
                <a:cs typeface="Open Sans" panose="020B0606030504020204" pitchFamily="34" charset="0"/>
              </a:rPr>
              <a:t>Business Proposal</a:t>
            </a:r>
          </a:p>
        </p:txBody>
      </p:sp>
      <p:pic>
        <p:nvPicPr>
          <p:cNvPr id="5125" name="Picture 5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" r="388"/>
          <a:stretch>
            <a:fillRect/>
          </a:stretch>
        </p:blipFill>
        <p:spPr bwMode="auto">
          <a:xfrm>
            <a:off x="698500" y="1662113"/>
            <a:ext cx="6342063" cy="39905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139376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bre: forma 12">
            <a:extLst>
              <a:ext uri="{FF2B5EF4-FFF2-40B4-BE49-F238E27FC236}">
                <a16:creationId xmlns="" xmlns:a16="http://schemas.microsoft.com/office/drawing/2014/main" id="{D4F67272-C9FA-4E8B-8AE4-63B53003D6FD}"/>
              </a:ext>
            </a:extLst>
          </p:cNvPr>
          <p:cNvSpPr/>
          <p:nvPr/>
        </p:nvSpPr>
        <p:spPr>
          <a:xfrm>
            <a:off x="5639" y="0"/>
            <a:ext cx="12180721" cy="6851655"/>
          </a:xfrm>
          <a:custGeom>
            <a:avLst/>
            <a:gdLst>
              <a:gd name="connsiteX0" fmla="*/ 0 w 12180721"/>
              <a:gd name="connsiteY0" fmla="*/ 0 h 6851655"/>
              <a:gd name="connsiteX1" fmla="*/ 12180722 w 12180721"/>
              <a:gd name="connsiteY1" fmla="*/ 0 h 6851655"/>
              <a:gd name="connsiteX2" fmla="*/ 12180722 w 12180721"/>
              <a:gd name="connsiteY2" fmla="*/ 6851656 h 6851655"/>
              <a:gd name="connsiteX3" fmla="*/ 0 w 12180721"/>
              <a:gd name="connsiteY3" fmla="*/ 6851656 h 685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0721" h="6851655">
                <a:moveTo>
                  <a:pt x="0" y="0"/>
                </a:moveTo>
                <a:lnTo>
                  <a:pt x="12180722" y="0"/>
                </a:lnTo>
                <a:lnTo>
                  <a:pt x="12180722" y="6851656"/>
                </a:lnTo>
                <a:lnTo>
                  <a:pt x="0" y="6851656"/>
                </a:lnTo>
                <a:close/>
              </a:path>
            </a:pathLst>
          </a:custGeom>
          <a:noFill/>
          <a:ln w="6342" cap="flat">
            <a:noFill/>
            <a:prstDash val="solid"/>
            <a:miter/>
          </a:ln>
        </p:spPr>
        <p:txBody>
          <a:bodyPr rtlCol="0" anchor="ctr"/>
          <a:lstStyle/>
          <a:p>
            <a:endParaRPr lang="es-AR" dirty="0"/>
          </a:p>
        </p:txBody>
      </p:sp>
      <p:sp>
        <p:nvSpPr>
          <p:cNvPr id="86" name="CuadroTexto 85">
            <a:extLst>
              <a:ext uri="{FF2B5EF4-FFF2-40B4-BE49-F238E27FC236}">
                <a16:creationId xmlns="" xmlns:a16="http://schemas.microsoft.com/office/drawing/2014/main" id="{20F14CD4-2B08-488C-BB5E-E8B71885DE73}"/>
              </a:ext>
            </a:extLst>
          </p:cNvPr>
          <p:cNvSpPr txBox="1"/>
          <p:nvPr/>
        </p:nvSpPr>
        <p:spPr>
          <a:xfrm>
            <a:off x="1300293" y="531206"/>
            <a:ext cx="89033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TIME TO </a:t>
            </a:r>
            <a:r>
              <a:rPr lang="es-AR" sz="4000" b="1" dirty="0" smtClean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DESIGN</a:t>
            </a:r>
            <a:r>
              <a:rPr lang="sr-Latn-RS" sz="4000" b="1" dirty="0" smtClean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&amp; </a:t>
            </a:r>
          </a:p>
          <a:p>
            <a:r>
              <a:rPr lang="sr-Latn-RS" sz="4000" b="1" dirty="0" smtClean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do some SERIOUS PROGRAMMING</a:t>
            </a:r>
            <a:endParaRPr lang="es-AR" sz="4000" b="1" dirty="0">
              <a:solidFill>
                <a:schemeClr val="accent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7" name="CuadroTexto 86">
            <a:extLst>
              <a:ext uri="{FF2B5EF4-FFF2-40B4-BE49-F238E27FC236}">
                <a16:creationId xmlns="" xmlns:a16="http://schemas.microsoft.com/office/drawing/2014/main" id="{91BED7B8-7E5D-452A-B2F7-08ECB572B443}"/>
              </a:ext>
            </a:extLst>
          </p:cNvPr>
          <p:cNvSpPr txBox="1"/>
          <p:nvPr/>
        </p:nvSpPr>
        <p:spPr>
          <a:xfrm>
            <a:off x="1300291" y="2165483"/>
            <a:ext cx="57967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About </a:t>
            </a:r>
            <a:r>
              <a:rPr lang="en-GB" sz="1400" b="1" dirty="0" err="1"/>
              <a:t>Povio</a:t>
            </a:r>
            <a:endParaRPr lang="en-GB" sz="1400" b="1" dirty="0"/>
          </a:p>
          <a:p>
            <a:r>
              <a:rPr lang="en-GB" sz="1400" dirty="0"/>
              <a:t> </a:t>
            </a:r>
          </a:p>
          <a:p>
            <a:r>
              <a:rPr lang="en-GB" sz="1400" dirty="0" err="1"/>
              <a:t>Povio</a:t>
            </a:r>
            <a:r>
              <a:rPr lang="en-GB" sz="1400" dirty="0"/>
              <a:t> is a San Francisco-based design and development company. </a:t>
            </a:r>
            <a:r>
              <a:rPr lang="sr-Latn-RS" sz="1400" dirty="0" smtClean="0"/>
              <a:t>They</a:t>
            </a:r>
            <a:r>
              <a:rPr lang="en-GB" sz="1400" dirty="0" smtClean="0"/>
              <a:t> </a:t>
            </a:r>
            <a:r>
              <a:rPr lang="en-GB" sz="1400" dirty="0"/>
              <a:t>are collaborating with notable personalities like Serena Williams, multinationals like Volkswagen, and the world's best </a:t>
            </a:r>
            <a:r>
              <a:rPr lang="en-GB" sz="1400" dirty="0" smtClean="0"/>
              <a:t>start-ups </a:t>
            </a:r>
            <a:r>
              <a:rPr lang="en-GB" sz="1400" dirty="0"/>
              <a:t>from Silicon Valley. </a:t>
            </a:r>
          </a:p>
          <a:p>
            <a:r>
              <a:rPr lang="en-GB" sz="1400" dirty="0"/>
              <a:t> </a:t>
            </a:r>
          </a:p>
          <a:p>
            <a:r>
              <a:rPr lang="sr-Latn-RS" sz="1400" dirty="0" smtClean="0"/>
              <a:t>Their</a:t>
            </a:r>
            <a:r>
              <a:rPr lang="en-GB" sz="1400" dirty="0" smtClean="0"/>
              <a:t> </a:t>
            </a:r>
            <a:r>
              <a:rPr lang="en-GB" sz="1400" dirty="0"/>
              <a:t>focus is on building digital products for both mobile and the web, where </a:t>
            </a:r>
            <a:r>
              <a:rPr lang="sr-Latn-RS" sz="1400" dirty="0" smtClean="0"/>
              <a:t>they</a:t>
            </a:r>
            <a:r>
              <a:rPr lang="en-GB" sz="1400" dirty="0" smtClean="0"/>
              <a:t> </a:t>
            </a:r>
            <a:r>
              <a:rPr lang="en-GB" sz="1400" dirty="0"/>
              <a:t>use cutting-edge technologies and follow the latest trends throughout the development process.</a:t>
            </a:r>
          </a:p>
        </p:txBody>
      </p:sp>
      <p:sp>
        <p:nvSpPr>
          <p:cNvPr id="88" name="Forma libre: forma 87">
            <a:extLst>
              <a:ext uri="{FF2B5EF4-FFF2-40B4-BE49-F238E27FC236}">
                <a16:creationId xmlns="" xmlns:a16="http://schemas.microsoft.com/office/drawing/2014/main" id="{181F57A2-DD0F-4D59-BCA2-ADCBBB5BBD44}"/>
              </a:ext>
            </a:extLst>
          </p:cNvPr>
          <p:cNvSpPr/>
          <p:nvPr/>
        </p:nvSpPr>
        <p:spPr>
          <a:xfrm>
            <a:off x="2807855" y="233992"/>
            <a:ext cx="9096490" cy="57106"/>
          </a:xfrm>
          <a:custGeom>
            <a:avLst/>
            <a:gdLst>
              <a:gd name="connsiteX0" fmla="*/ 3364230 w 3364229"/>
              <a:gd name="connsiteY0" fmla="*/ 0 h 6350"/>
              <a:gd name="connsiteX1" fmla="*/ 0 w 3364229"/>
              <a:gd name="connsiteY1" fmla="*/ 0 h 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4229" h="6350">
                <a:moveTo>
                  <a:pt x="3364230" y="0"/>
                </a:moveTo>
                <a:lnTo>
                  <a:pt x="0" y="0"/>
                </a:lnTo>
              </a:path>
            </a:pathLst>
          </a:custGeom>
          <a:ln w="36000" cap="rnd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s-AR" dirty="0"/>
          </a:p>
        </p:txBody>
      </p:sp>
      <p:grpSp>
        <p:nvGrpSpPr>
          <p:cNvPr id="90" name="Gráfico 4">
            <a:extLst>
              <a:ext uri="{FF2B5EF4-FFF2-40B4-BE49-F238E27FC236}">
                <a16:creationId xmlns="" xmlns:a16="http://schemas.microsoft.com/office/drawing/2014/main" id="{A8DA5F69-6FF5-4CE5-BFC8-E4F853FD7D1C}"/>
              </a:ext>
            </a:extLst>
          </p:cNvPr>
          <p:cNvGrpSpPr/>
          <p:nvPr/>
        </p:nvGrpSpPr>
        <p:grpSpPr>
          <a:xfrm>
            <a:off x="327660" y="262255"/>
            <a:ext cx="504190" cy="2062480"/>
            <a:chOff x="327660" y="142875"/>
            <a:chExt cx="504190" cy="2062480"/>
          </a:xfrm>
          <a:solidFill>
            <a:schemeClr val="accent1"/>
          </a:solidFill>
        </p:grpSpPr>
        <p:sp>
          <p:nvSpPr>
            <p:cNvPr id="91" name="Forma libre: forma 90">
              <a:extLst>
                <a:ext uri="{FF2B5EF4-FFF2-40B4-BE49-F238E27FC236}">
                  <a16:creationId xmlns="" xmlns:a16="http://schemas.microsoft.com/office/drawing/2014/main" id="{4753E83B-3329-420B-987E-B9F24F141DE8}"/>
                </a:ext>
              </a:extLst>
            </p:cNvPr>
            <p:cNvSpPr/>
            <p:nvPr/>
          </p:nvSpPr>
          <p:spPr>
            <a:xfrm>
              <a:off x="327660" y="142875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="" xmlns:a16="http://schemas.microsoft.com/office/drawing/2014/main" id="{B4C4E2C7-B924-4D20-82D8-76FBC9ABE78B}"/>
                </a:ext>
              </a:extLst>
            </p:cNvPr>
            <p:cNvSpPr/>
            <p:nvPr/>
          </p:nvSpPr>
          <p:spPr>
            <a:xfrm>
              <a:off x="506095" y="32893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="" xmlns:a16="http://schemas.microsoft.com/office/drawing/2014/main" id="{46C91649-D022-4E7A-A27A-11DB8A6BA0B1}"/>
                </a:ext>
              </a:extLst>
            </p:cNvPr>
            <p:cNvSpPr/>
            <p:nvPr/>
          </p:nvSpPr>
          <p:spPr>
            <a:xfrm>
              <a:off x="684530" y="515620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="" xmlns:a16="http://schemas.microsoft.com/office/drawing/2014/main" id="{8D3A5588-2D32-49BB-B599-EFE40FD74EC7}"/>
                </a:ext>
              </a:extLst>
            </p:cNvPr>
            <p:cNvSpPr/>
            <p:nvPr/>
          </p:nvSpPr>
          <p:spPr>
            <a:xfrm>
              <a:off x="327660" y="528320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="" xmlns:a16="http://schemas.microsoft.com/office/drawing/2014/main" id="{7DE14165-908B-4EAB-912A-4DC6FA5F4C96}"/>
                </a:ext>
              </a:extLst>
            </p:cNvPr>
            <p:cNvSpPr/>
            <p:nvPr/>
          </p:nvSpPr>
          <p:spPr>
            <a:xfrm>
              <a:off x="506095" y="715010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="" xmlns:a16="http://schemas.microsoft.com/office/drawing/2014/main" id="{B9EA7F63-B62F-422D-80FB-B391E7E76218}"/>
                </a:ext>
              </a:extLst>
            </p:cNvPr>
            <p:cNvSpPr/>
            <p:nvPr/>
          </p:nvSpPr>
          <p:spPr>
            <a:xfrm>
              <a:off x="684530" y="90106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="" xmlns:a16="http://schemas.microsoft.com/office/drawing/2014/main" id="{4E2D34A0-2DC8-4450-8AAC-2BD5E6DA13EA}"/>
                </a:ext>
              </a:extLst>
            </p:cNvPr>
            <p:cNvSpPr/>
            <p:nvPr/>
          </p:nvSpPr>
          <p:spPr>
            <a:xfrm>
              <a:off x="327660" y="91376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="" xmlns:a16="http://schemas.microsoft.com/office/drawing/2014/main" id="{68453D01-6860-4437-B426-99C1C4D972FA}"/>
                </a:ext>
              </a:extLst>
            </p:cNvPr>
            <p:cNvSpPr/>
            <p:nvPr/>
          </p:nvSpPr>
          <p:spPr>
            <a:xfrm>
              <a:off x="506095" y="110045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="" xmlns:a16="http://schemas.microsoft.com/office/drawing/2014/main" id="{7C091BBD-AF98-45F5-AA0D-8CF964A7025C}"/>
                </a:ext>
              </a:extLst>
            </p:cNvPr>
            <p:cNvSpPr/>
            <p:nvPr/>
          </p:nvSpPr>
          <p:spPr>
            <a:xfrm>
              <a:off x="684530" y="1286510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="" xmlns:a16="http://schemas.microsoft.com/office/drawing/2014/main" id="{49D6ED08-DEC0-4F05-9CF5-2D17F05FE817}"/>
                </a:ext>
              </a:extLst>
            </p:cNvPr>
            <p:cNvSpPr/>
            <p:nvPr/>
          </p:nvSpPr>
          <p:spPr>
            <a:xfrm>
              <a:off x="327660" y="1299210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="" xmlns:a16="http://schemas.microsoft.com/office/drawing/2014/main" id="{D127E4CC-F9F7-4D33-A715-E5BDA85C9A9F}"/>
                </a:ext>
              </a:extLst>
            </p:cNvPr>
            <p:cNvSpPr/>
            <p:nvPr/>
          </p:nvSpPr>
          <p:spPr>
            <a:xfrm>
              <a:off x="506095" y="1485900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="" xmlns:a16="http://schemas.microsoft.com/office/drawing/2014/main" id="{0C056C49-0827-4F36-9BA3-2624D25C17B2}"/>
                </a:ext>
              </a:extLst>
            </p:cNvPr>
            <p:cNvSpPr/>
            <p:nvPr/>
          </p:nvSpPr>
          <p:spPr>
            <a:xfrm>
              <a:off x="684530" y="1672590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="" xmlns:a16="http://schemas.microsoft.com/office/drawing/2014/main" id="{AC4E2938-DD40-4B23-A8AE-781CCD8A7D83}"/>
                </a:ext>
              </a:extLst>
            </p:cNvPr>
            <p:cNvSpPr/>
            <p:nvPr/>
          </p:nvSpPr>
          <p:spPr>
            <a:xfrm>
              <a:off x="327660" y="1684655"/>
              <a:ext cx="147319" cy="147319"/>
            </a:xfrm>
            <a:custGeom>
              <a:avLst/>
              <a:gdLst>
                <a:gd name="connsiteX0" fmla="*/ 147320 w 147319"/>
                <a:gd name="connsiteY0" fmla="*/ 73660 h 147319"/>
                <a:gd name="connsiteX1" fmla="*/ 73660 w 147319"/>
                <a:gd name="connsiteY1" fmla="*/ 147320 h 147319"/>
                <a:gd name="connsiteX2" fmla="*/ 0 w 147319"/>
                <a:gd name="connsiteY2" fmla="*/ 73660 h 147319"/>
                <a:gd name="connsiteX3" fmla="*/ 73660 w 147319"/>
                <a:gd name="connsiteY3" fmla="*/ 0 h 147319"/>
                <a:gd name="connsiteX4" fmla="*/ 147320 w 147319"/>
                <a:gd name="connsiteY4" fmla="*/ 73660 h 147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19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="" xmlns:a16="http://schemas.microsoft.com/office/drawing/2014/main" id="{7D334281-75EF-476A-B455-61D576812155}"/>
                </a:ext>
              </a:extLst>
            </p:cNvPr>
            <p:cNvSpPr/>
            <p:nvPr/>
          </p:nvSpPr>
          <p:spPr>
            <a:xfrm>
              <a:off x="506095" y="1871345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="" xmlns:a16="http://schemas.microsoft.com/office/drawing/2014/main" id="{EABD4FF8-D6FA-4865-A109-2603C6E3E8AE}"/>
                </a:ext>
              </a:extLst>
            </p:cNvPr>
            <p:cNvSpPr/>
            <p:nvPr/>
          </p:nvSpPr>
          <p:spPr>
            <a:xfrm>
              <a:off x="684530" y="2058034"/>
              <a:ext cx="147319" cy="147320"/>
            </a:xfrm>
            <a:custGeom>
              <a:avLst/>
              <a:gdLst>
                <a:gd name="connsiteX0" fmla="*/ 147320 w 147319"/>
                <a:gd name="connsiteY0" fmla="*/ 73660 h 147320"/>
                <a:gd name="connsiteX1" fmla="*/ 73660 w 147319"/>
                <a:gd name="connsiteY1" fmla="*/ 147320 h 147320"/>
                <a:gd name="connsiteX2" fmla="*/ 0 w 147319"/>
                <a:gd name="connsiteY2" fmla="*/ 73660 h 147320"/>
                <a:gd name="connsiteX3" fmla="*/ 73660 w 147319"/>
                <a:gd name="connsiteY3" fmla="*/ 0 h 147320"/>
                <a:gd name="connsiteX4" fmla="*/ 147320 w 147319"/>
                <a:gd name="connsiteY4" fmla="*/ 73660 h 1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19" h="147320">
                  <a:moveTo>
                    <a:pt x="147320" y="73660"/>
                  </a:moveTo>
                  <a:cubicBezTo>
                    <a:pt x="147320" y="114341"/>
                    <a:pt x="114341" y="147320"/>
                    <a:pt x="73660" y="147320"/>
                  </a:cubicBezTo>
                  <a:cubicBezTo>
                    <a:pt x="32979" y="147320"/>
                    <a:pt x="0" y="114341"/>
                    <a:pt x="0" y="73660"/>
                  </a:cubicBezTo>
                  <a:cubicBezTo>
                    <a:pt x="0" y="32979"/>
                    <a:pt x="32979" y="0"/>
                    <a:pt x="73660" y="0"/>
                  </a:cubicBezTo>
                  <a:cubicBezTo>
                    <a:pt x="114341" y="0"/>
                    <a:pt x="147320" y="32979"/>
                    <a:pt x="147320" y="73660"/>
                  </a:cubicBezTo>
                  <a:close/>
                </a:path>
              </a:pathLst>
            </a:custGeom>
            <a:grpFill/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AR" dirty="0"/>
            </a:p>
          </p:txBody>
        </p:sp>
      </p:grpSp>
      <p:sp>
        <p:nvSpPr>
          <p:cNvPr id="108" name="CuadroTexto 107">
            <a:extLst>
              <a:ext uri="{FF2B5EF4-FFF2-40B4-BE49-F238E27FC236}">
                <a16:creationId xmlns="" xmlns:a16="http://schemas.microsoft.com/office/drawing/2014/main" id="{9C804475-6104-42BB-8CB4-99938B01FF45}"/>
              </a:ext>
            </a:extLst>
          </p:cNvPr>
          <p:cNvSpPr txBox="1"/>
          <p:nvPr/>
        </p:nvSpPr>
        <p:spPr>
          <a:xfrm>
            <a:off x="1300290" y="4657642"/>
            <a:ext cx="57967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/>
              <a:t>Povio</a:t>
            </a:r>
            <a:r>
              <a:rPr lang="en-GB" sz="1400" b="1" dirty="0"/>
              <a:t> Challenge: Knowledge Sharing </a:t>
            </a:r>
            <a:r>
              <a:rPr lang="en-GB" sz="1400" b="1" dirty="0" smtClean="0"/>
              <a:t>Tool</a:t>
            </a:r>
            <a:endParaRPr lang="sr-Latn-RS" sz="1400" b="1" dirty="0" smtClean="0"/>
          </a:p>
          <a:p>
            <a:endParaRPr lang="sr-Latn-RS" sz="1400" b="1" dirty="0"/>
          </a:p>
          <a:p>
            <a:r>
              <a:rPr lang="en-GB" sz="1400" dirty="0"/>
              <a:t>The main task is to create a </a:t>
            </a:r>
            <a:r>
              <a:rPr lang="en-GB" sz="1600" b="1" dirty="0"/>
              <a:t>centralized knowledge repository</a:t>
            </a:r>
            <a:r>
              <a:rPr lang="en-GB" sz="1400" b="1" dirty="0"/>
              <a:t>. </a:t>
            </a:r>
            <a:endParaRPr lang="sr-Latn-RS" sz="1400" b="1" dirty="0" smtClean="0"/>
          </a:p>
          <a:p>
            <a:r>
              <a:rPr lang="en-GB" sz="1400" dirty="0" smtClean="0"/>
              <a:t>We </a:t>
            </a:r>
            <a:r>
              <a:rPr lang="en-GB" sz="1400" dirty="0"/>
              <a:t>would like you to develop a platform that brings together all of </a:t>
            </a:r>
            <a:r>
              <a:rPr lang="en-GB" sz="1400" dirty="0" err="1"/>
              <a:t>Povio's</a:t>
            </a:r>
            <a:r>
              <a:rPr lang="en-GB" sz="1400" dirty="0"/>
              <a:t> knowledge resources into a </a:t>
            </a:r>
            <a:r>
              <a:rPr lang="en-GB" sz="1400" b="1" dirty="0"/>
              <a:t>single</a:t>
            </a:r>
            <a:r>
              <a:rPr lang="en-GB" sz="1400" dirty="0"/>
              <a:t>, </a:t>
            </a:r>
            <a:r>
              <a:rPr lang="en-GB" sz="1400" b="1" dirty="0"/>
              <a:t>easy-to-access location</a:t>
            </a:r>
            <a:r>
              <a:rPr lang="en-GB" sz="1400" dirty="0"/>
              <a:t>. This should include images, links to blog posts, and written text.</a:t>
            </a:r>
          </a:p>
          <a:p>
            <a:endParaRPr lang="en-GB" sz="1400" b="1" dirty="0"/>
          </a:p>
        </p:txBody>
      </p:sp>
      <p:sp>
        <p:nvSpPr>
          <p:cNvPr id="110" name="Forma libre: forma 109">
            <a:extLst>
              <a:ext uri="{FF2B5EF4-FFF2-40B4-BE49-F238E27FC236}">
                <a16:creationId xmlns="" xmlns:a16="http://schemas.microsoft.com/office/drawing/2014/main" id="{27E5C45F-9FA0-400A-8A02-12AF2E44B006}"/>
              </a:ext>
            </a:extLst>
          </p:cNvPr>
          <p:cNvSpPr/>
          <p:nvPr/>
        </p:nvSpPr>
        <p:spPr>
          <a:xfrm>
            <a:off x="11311255" y="6056630"/>
            <a:ext cx="593090" cy="593090"/>
          </a:xfrm>
          <a:custGeom>
            <a:avLst/>
            <a:gdLst>
              <a:gd name="connsiteX0" fmla="*/ 593090 w 593090"/>
              <a:gd name="connsiteY0" fmla="*/ 296545 h 593090"/>
              <a:gd name="connsiteX1" fmla="*/ 296545 w 593090"/>
              <a:gd name="connsiteY1" fmla="*/ 593090 h 593090"/>
              <a:gd name="connsiteX2" fmla="*/ 0 w 593090"/>
              <a:gd name="connsiteY2" fmla="*/ 296545 h 593090"/>
              <a:gd name="connsiteX3" fmla="*/ 296545 w 593090"/>
              <a:gd name="connsiteY3" fmla="*/ 0 h 593090"/>
              <a:gd name="connsiteX4" fmla="*/ 593090 w 593090"/>
              <a:gd name="connsiteY4" fmla="*/ 296545 h 59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090" h="593090">
                <a:moveTo>
                  <a:pt x="593090" y="296545"/>
                </a:moveTo>
                <a:cubicBezTo>
                  <a:pt x="593090" y="460322"/>
                  <a:pt x="460322" y="593090"/>
                  <a:pt x="296545" y="593090"/>
                </a:cubicBezTo>
                <a:cubicBezTo>
                  <a:pt x="132767" y="593090"/>
                  <a:pt x="0" y="460322"/>
                  <a:pt x="0" y="296545"/>
                </a:cubicBezTo>
                <a:cubicBezTo>
                  <a:pt x="0" y="132768"/>
                  <a:pt x="132768" y="0"/>
                  <a:pt x="296545" y="0"/>
                </a:cubicBezTo>
                <a:cubicBezTo>
                  <a:pt x="460323" y="0"/>
                  <a:pt x="593090" y="132768"/>
                  <a:pt x="593090" y="296545"/>
                </a:cubicBezTo>
                <a:close/>
              </a:path>
            </a:pathLst>
          </a:custGeom>
          <a:solidFill>
            <a:schemeClr val="bg2"/>
          </a:solidFill>
          <a:ln w="6350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s-AR" dirty="0"/>
          </a:p>
        </p:txBody>
      </p:sp>
      <p:sp>
        <p:nvSpPr>
          <p:cNvPr id="123" name="Forma libre: forma 122">
            <a:extLst>
              <a:ext uri="{FF2B5EF4-FFF2-40B4-BE49-F238E27FC236}">
                <a16:creationId xmlns="" xmlns:a16="http://schemas.microsoft.com/office/drawing/2014/main" id="{7552B0DF-94FA-4738-ABC5-53318DD3D466}"/>
              </a:ext>
            </a:extLst>
          </p:cNvPr>
          <p:cNvSpPr/>
          <p:nvPr/>
        </p:nvSpPr>
        <p:spPr>
          <a:xfrm>
            <a:off x="0" y="5760720"/>
            <a:ext cx="1097280" cy="1097280"/>
          </a:xfrm>
          <a:custGeom>
            <a:avLst/>
            <a:gdLst>
              <a:gd name="connsiteX0" fmla="*/ 0 w 12192000"/>
              <a:gd name="connsiteY0" fmla="*/ 0 h 504825"/>
              <a:gd name="connsiteX1" fmla="*/ 12192000 w 12192000"/>
              <a:gd name="connsiteY1" fmla="*/ 0 h 504825"/>
              <a:gd name="connsiteX2" fmla="*/ 12192000 w 12192000"/>
              <a:gd name="connsiteY2" fmla="*/ 504825 h 504825"/>
              <a:gd name="connsiteX3" fmla="*/ 0 w 12192000"/>
              <a:gd name="connsiteY3" fmla="*/ 504825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04825">
                <a:moveTo>
                  <a:pt x="0" y="0"/>
                </a:moveTo>
                <a:lnTo>
                  <a:pt x="12192000" y="0"/>
                </a:lnTo>
                <a:lnTo>
                  <a:pt x="12192000" y="504825"/>
                </a:lnTo>
                <a:lnTo>
                  <a:pt x="0" y="504825"/>
                </a:lnTo>
                <a:close/>
              </a:path>
            </a:pathLst>
          </a:custGeom>
          <a:solidFill>
            <a:schemeClr val="accent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s-AR" dirty="0"/>
          </a:p>
        </p:txBody>
      </p:sp>
      <p:grpSp>
        <p:nvGrpSpPr>
          <p:cNvPr id="34" name="Grupo 33">
            <a:extLst>
              <a:ext uri="{FF2B5EF4-FFF2-40B4-BE49-F238E27FC236}">
                <a16:creationId xmlns="" xmlns:a16="http://schemas.microsoft.com/office/drawing/2014/main" id="{F3982900-2799-4907-B802-99EBC50B331F}"/>
              </a:ext>
            </a:extLst>
          </p:cNvPr>
          <p:cNvGrpSpPr/>
          <p:nvPr/>
        </p:nvGrpSpPr>
        <p:grpSpPr>
          <a:xfrm>
            <a:off x="10419127" y="587555"/>
            <a:ext cx="1476830" cy="1476830"/>
            <a:chOff x="10427516" y="2064413"/>
            <a:chExt cx="1476830" cy="1476830"/>
          </a:xfrm>
        </p:grpSpPr>
        <p:sp>
          <p:nvSpPr>
            <p:cNvPr id="35" name="Forma libre: forma 34">
              <a:extLst>
                <a:ext uri="{FF2B5EF4-FFF2-40B4-BE49-F238E27FC236}">
                  <a16:creationId xmlns="" xmlns:a16="http://schemas.microsoft.com/office/drawing/2014/main" id="{BEF7F6C4-B2FC-4099-8908-E25C10E84F9D}"/>
                </a:ext>
              </a:extLst>
            </p:cNvPr>
            <p:cNvSpPr/>
            <p:nvPr/>
          </p:nvSpPr>
          <p:spPr>
            <a:xfrm>
              <a:off x="10427516" y="2064413"/>
              <a:ext cx="1476830" cy="1476830"/>
            </a:xfrm>
            <a:custGeom>
              <a:avLst/>
              <a:gdLst>
                <a:gd name="connsiteX0" fmla="*/ 1175924 w 1175924"/>
                <a:gd name="connsiteY0" fmla="*/ 587962 h 1175924"/>
                <a:gd name="connsiteX1" fmla="*/ 587962 w 1175924"/>
                <a:gd name="connsiteY1" fmla="*/ 1175924 h 1175924"/>
                <a:gd name="connsiteX2" fmla="*/ 0 w 1175924"/>
                <a:gd name="connsiteY2" fmla="*/ 587962 h 1175924"/>
                <a:gd name="connsiteX3" fmla="*/ 587962 w 1175924"/>
                <a:gd name="connsiteY3" fmla="*/ 0 h 1175924"/>
                <a:gd name="connsiteX4" fmla="*/ 1175924 w 1175924"/>
                <a:gd name="connsiteY4" fmla="*/ 587962 h 1175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5924" h="1175924">
                  <a:moveTo>
                    <a:pt x="1175924" y="587962"/>
                  </a:moveTo>
                  <a:cubicBezTo>
                    <a:pt x="1175924" y="912685"/>
                    <a:pt x="912685" y="1175924"/>
                    <a:pt x="587962" y="1175924"/>
                  </a:cubicBezTo>
                  <a:cubicBezTo>
                    <a:pt x="263240" y="1175924"/>
                    <a:pt x="0" y="912685"/>
                    <a:pt x="0" y="587962"/>
                  </a:cubicBezTo>
                  <a:cubicBezTo>
                    <a:pt x="0" y="263240"/>
                    <a:pt x="263240" y="0"/>
                    <a:pt x="587962" y="0"/>
                  </a:cubicBezTo>
                  <a:cubicBezTo>
                    <a:pt x="912685" y="0"/>
                    <a:pt x="1175924" y="263240"/>
                    <a:pt x="1175924" y="587962"/>
                  </a:cubicBezTo>
                  <a:close/>
                </a:path>
              </a:pathLst>
            </a:custGeom>
            <a:solidFill>
              <a:srgbClr val="F2F2F2"/>
            </a:solidFill>
            <a:ln w="5944" cap="flat">
              <a:noFill/>
              <a:prstDash val="solid"/>
              <a:miter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s-AR" dirty="0"/>
            </a:p>
          </p:txBody>
        </p:sp>
        <p:pic>
          <p:nvPicPr>
            <p:cNvPr id="36" name="Gráfico 35" descr="Pizarra">
              <a:extLst>
                <a:ext uri="{FF2B5EF4-FFF2-40B4-BE49-F238E27FC236}">
                  <a16:creationId xmlns="" xmlns:a16="http://schemas.microsoft.com/office/drawing/2014/main" id="{0D8E4D37-379C-4E10-9521-C9C771D3A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/>
          </p:blipFill>
          <p:spPr>
            <a:xfrm>
              <a:off x="10719794" y="2356691"/>
              <a:ext cx="875497" cy="875497"/>
            </a:xfrm>
            <a:prstGeom prst="rect">
              <a:avLst/>
            </a:prstGeom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015" y="2668384"/>
            <a:ext cx="4234785" cy="3388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0996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CuadroTexto 60">
            <a:extLst>
              <a:ext uri="{FF2B5EF4-FFF2-40B4-BE49-F238E27FC236}">
                <a16:creationId xmlns="" xmlns:a16="http://schemas.microsoft.com/office/drawing/2014/main" id="{79D0CAD0-900A-4EC8-8310-CD54046709FF}"/>
              </a:ext>
            </a:extLst>
          </p:cNvPr>
          <p:cNvSpPr txBox="1"/>
          <p:nvPr/>
        </p:nvSpPr>
        <p:spPr>
          <a:xfrm>
            <a:off x="1137217" y="531206"/>
            <a:ext cx="34884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4000" b="1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Group </a:t>
            </a:r>
            <a:r>
              <a:rPr lang="sr-Latn-RS" sz="4000" b="1" dirty="0" smtClean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WORK</a:t>
            </a:r>
            <a:endParaRPr lang="es-AR" sz="4000" b="1" dirty="0">
              <a:solidFill>
                <a:schemeClr val="accent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2" name="CuadroTexto 91">
            <a:extLst>
              <a:ext uri="{FF2B5EF4-FFF2-40B4-BE49-F238E27FC236}">
                <a16:creationId xmlns="" xmlns:a16="http://schemas.microsoft.com/office/drawing/2014/main" id="{B25099C1-E343-46D3-A566-7857138C19D0}"/>
              </a:ext>
            </a:extLst>
          </p:cNvPr>
          <p:cNvSpPr txBox="1"/>
          <p:nvPr/>
        </p:nvSpPr>
        <p:spPr>
          <a:xfrm>
            <a:off x="1348302" y="1189634"/>
            <a:ext cx="6027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Latn-RS" sz="1600" dirty="0" smtClean="0">
                <a:solidFill>
                  <a:schemeClr val="accent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All students were divided into international groups:</a:t>
            </a:r>
            <a:endParaRPr lang="en-US" sz="1600" dirty="0">
              <a:solidFill>
                <a:schemeClr val="accent2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="" xmlns:a16="http://schemas.microsoft.com/office/drawing/2014/main" id="{1E1C3157-FA46-4B3F-86C4-92D49EECB306}"/>
              </a:ext>
            </a:extLst>
          </p:cNvPr>
          <p:cNvSpPr txBox="1"/>
          <p:nvPr/>
        </p:nvSpPr>
        <p:spPr>
          <a:xfrm>
            <a:off x="1300292" y="103064"/>
            <a:ext cx="15075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ea typeface="Open Sans" panose="020B0606030504020204" pitchFamily="34" charset="0"/>
                <a:cs typeface="Open Sans" panose="020B0606030504020204" pitchFamily="34" charset="0"/>
              </a:rPr>
              <a:t>Business Proposal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42" y="1659746"/>
            <a:ext cx="2507602" cy="1615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7" y="1659746"/>
            <a:ext cx="2563581" cy="1615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632" y="1659748"/>
            <a:ext cx="2296968" cy="1615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1891" y="3385066"/>
            <a:ext cx="1995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 smtClean="0"/>
              <a:t>Triglav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559640" y="3385066"/>
            <a:ext cx="1604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 smtClean="0"/>
              <a:t>Kurent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301047" y="3385066"/>
            <a:ext cx="1682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 smtClean="0"/>
              <a:t>Potica</a:t>
            </a:r>
            <a:endParaRPr lang="en-GB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42" y="3943804"/>
            <a:ext cx="2507602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8" y="3943804"/>
            <a:ext cx="2563581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632" y="3943804"/>
            <a:ext cx="2296968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81891" y="5760720"/>
            <a:ext cx="1995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Lipizzaner</a:t>
            </a:r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>
            <a:off x="3448150" y="5778146"/>
            <a:ext cx="1995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Pohorje</a:t>
            </a:r>
            <a:endParaRPr lang="en-GB" dirty="0"/>
          </a:p>
        </p:txBody>
      </p:sp>
      <p:sp>
        <p:nvSpPr>
          <p:cNvPr id="32" name="TextBox 31"/>
          <p:cNvSpPr txBox="1"/>
          <p:nvPr/>
        </p:nvSpPr>
        <p:spPr>
          <a:xfrm>
            <a:off x="6144635" y="5701546"/>
            <a:ext cx="1995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 smtClean="0"/>
              <a:t>Drava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4281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30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6673" y="1498661"/>
            <a:ext cx="61352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/>
              <a:t>International Afternoon Event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33" y="2576946"/>
            <a:ext cx="2923843" cy="4000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330" y="2576946"/>
            <a:ext cx="2867892" cy="4000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949" y="2576945"/>
            <a:ext cx="2917767" cy="4000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272" y="623850"/>
            <a:ext cx="3183851" cy="1749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559932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Project Management Pack">
      <a:dk1>
        <a:sysClr val="windowText" lastClr="000000"/>
      </a:dk1>
      <a:lt1>
        <a:sysClr val="window" lastClr="FFFFFF"/>
      </a:lt1>
      <a:dk2>
        <a:srgbClr val="373545"/>
      </a:dk2>
      <a:lt2>
        <a:srgbClr val="FFFFFF"/>
      </a:lt2>
      <a:accent1>
        <a:srgbClr val="013E79"/>
      </a:accent1>
      <a:accent2>
        <a:srgbClr val="0253A2"/>
      </a:accent2>
      <a:accent3>
        <a:srgbClr val="006DEC"/>
      </a:accent3>
      <a:accent4>
        <a:srgbClr val="3C96FF"/>
      </a:accent4>
      <a:accent5>
        <a:srgbClr val="75B9FC"/>
      </a:accent5>
      <a:accent6>
        <a:srgbClr val="FFFFFF"/>
      </a:accent6>
      <a:hlink>
        <a:srgbClr val="3B0072"/>
      </a:hlink>
      <a:folHlink>
        <a:srgbClr val="562F88"/>
      </a:folHlink>
    </a:clrScheme>
    <a:fontScheme name="Business Propos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1291</TotalTime>
  <Words>479</Words>
  <Application>Microsoft Office PowerPoint</Application>
  <PresentationFormat>Widescreen</PresentationFormat>
  <Paragraphs>147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Open Sans</vt:lpstr>
      <vt:lpstr>Roboto</vt:lpstr>
      <vt:lpstr>Times New Roman</vt:lpstr>
      <vt:lpstr>Wingdings</vt:lpstr>
      <vt:lpstr>Tema de Office</vt:lpstr>
      <vt:lpstr>PowerPoint Presentation</vt:lpstr>
      <vt:lpstr>PowerPoint Presentation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Eduardo</dc:creator>
  <cp:lastModifiedBy>Korisnik</cp:lastModifiedBy>
  <cp:revision>107</cp:revision>
  <dcterms:created xsi:type="dcterms:W3CDTF">2022-01-18T15:16:35Z</dcterms:created>
  <dcterms:modified xsi:type="dcterms:W3CDTF">2023-10-18T11:07:00Z</dcterms:modified>
</cp:coreProperties>
</file>