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rtl="0">
      <a:defRPr lang="hr-H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1A45BB-C662-4B8E-AE0E-F8E2B2365B87}" v="2082" dt="2023-02-26T15:30:42.3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623" autoAdjust="0"/>
  </p:normalViewPr>
  <p:slideViewPr>
    <p:cSldViewPr snapToGrid="0">
      <p:cViewPr varScale="1">
        <p:scale>
          <a:sx n="87" d="100"/>
          <a:sy n="87" d="100"/>
        </p:scale>
        <p:origin x="389" y="58"/>
      </p:cViewPr>
      <p:guideLst>
        <p:guide orient="horz" pos="2160"/>
        <p:guide pos="3840"/>
      </p:guideLst>
    </p:cSldViewPr>
  </p:slideViewPr>
  <p:notesTextViewPr>
    <p:cViewPr>
      <p:scale>
        <a:sx n="1" d="1"/>
        <a:sy n="1" d="1"/>
      </p:scale>
      <p:origin x="0" y="0"/>
    </p:cViewPr>
  </p:notesTextViewPr>
  <p:notesViewPr>
    <p:cSldViewPr snapToGrid="0">
      <p:cViewPr varScale="1">
        <p:scale>
          <a:sx n="93" d="100"/>
          <a:sy n="93" d="100"/>
        </p:scale>
        <p:origin x="370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jana Kardum" userId="S::mkardum@unicath.hr::6dcf37f8-2b55-48c6-926b-0b388afbdf69" providerId="AD" clId="Web-{821A45BB-C662-4B8E-AE0E-F8E2B2365B87}"/>
    <pc:docChg chg="addSld modSld">
      <pc:chgData name="Marijana Kardum" userId="S::mkardum@unicath.hr::6dcf37f8-2b55-48c6-926b-0b388afbdf69" providerId="AD" clId="Web-{821A45BB-C662-4B8E-AE0E-F8E2B2365B87}" dt="2023-02-26T15:30:42.311" v="2074" actId="20577"/>
      <pc:docMkLst>
        <pc:docMk/>
      </pc:docMkLst>
      <pc:sldChg chg="addSp delSp modSp mod setBg">
        <pc:chgData name="Marijana Kardum" userId="S::mkardum@unicath.hr::6dcf37f8-2b55-48c6-926b-0b388afbdf69" providerId="AD" clId="Web-{821A45BB-C662-4B8E-AE0E-F8E2B2365B87}" dt="2023-02-26T15:30:42.311" v="2074" actId="20577"/>
        <pc:sldMkLst>
          <pc:docMk/>
          <pc:sldMk cId="4144221" sldId="256"/>
        </pc:sldMkLst>
        <pc:spChg chg="mod">
          <ac:chgData name="Marijana Kardum" userId="S::mkardum@unicath.hr::6dcf37f8-2b55-48c6-926b-0b388afbdf69" providerId="AD" clId="Web-{821A45BB-C662-4B8E-AE0E-F8E2B2365B87}" dt="2023-02-26T15:29:21.918" v="2017"/>
          <ac:spMkLst>
            <pc:docMk/>
            <pc:sldMk cId="4144221" sldId="256"/>
            <ac:spMk id="2" creationId="{00000000-0000-0000-0000-000000000000}"/>
          </ac:spMkLst>
        </pc:spChg>
        <pc:spChg chg="del mod">
          <ac:chgData name="Marijana Kardum" userId="S::mkardum@unicath.hr::6dcf37f8-2b55-48c6-926b-0b388afbdf69" providerId="AD" clId="Web-{821A45BB-C662-4B8E-AE0E-F8E2B2365B87}" dt="2023-02-26T15:30:31.639" v="2073"/>
          <ac:spMkLst>
            <pc:docMk/>
            <pc:sldMk cId="4144221" sldId="256"/>
            <ac:spMk id="3" creationId="{00000000-0000-0000-0000-000000000000}"/>
          </ac:spMkLst>
        </pc:spChg>
        <pc:spChg chg="add">
          <ac:chgData name="Marijana Kardum" userId="S::mkardum@unicath.hr::6dcf37f8-2b55-48c6-926b-0b388afbdf69" providerId="AD" clId="Web-{821A45BB-C662-4B8E-AE0E-F8E2B2365B87}" dt="2023-02-26T15:29:21.918" v="2017"/>
          <ac:spMkLst>
            <pc:docMk/>
            <pc:sldMk cId="4144221" sldId="256"/>
            <ac:spMk id="8" creationId="{CEB576AA-60F4-457C-81DA-7F6FDAC61CD2}"/>
          </ac:spMkLst>
        </pc:spChg>
        <pc:spChg chg="add mod">
          <ac:chgData name="Marijana Kardum" userId="S::mkardum@unicath.hr::6dcf37f8-2b55-48c6-926b-0b388afbdf69" providerId="AD" clId="Web-{821A45BB-C662-4B8E-AE0E-F8E2B2365B87}" dt="2023-02-26T15:30:42.311" v="2074" actId="20577"/>
          <ac:spMkLst>
            <pc:docMk/>
            <pc:sldMk cId="4144221" sldId="256"/>
            <ac:spMk id="10" creationId="{99BC9FE3-AE2B-41E6-8FD2-A023C048B95E}"/>
          </ac:spMkLst>
        </pc:spChg>
        <pc:spChg chg="add">
          <ac:chgData name="Marijana Kardum" userId="S::mkardum@unicath.hr::6dcf37f8-2b55-48c6-926b-0b388afbdf69" providerId="AD" clId="Web-{821A45BB-C662-4B8E-AE0E-F8E2B2365B87}" dt="2023-02-26T15:29:21.918" v="2017"/>
          <ac:spMkLst>
            <pc:docMk/>
            <pc:sldMk cId="4144221" sldId="256"/>
            <ac:spMk id="12" creationId="{3CE0F265-98CA-4491-9043-4BC42E0E3D4D}"/>
          </ac:spMkLst>
        </pc:spChg>
      </pc:sldChg>
      <pc:sldChg chg="addSp delSp modSp new">
        <pc:chgData name="Marijana Kardum" userId="S::mkardum@unicath.hr::6dcf37f8-2b55-48c6-926b-0b388afbdf69" providerId="AD" clId="Web-{821A45BB-C662-4B8E-AE0E-F8E2B2365B87}" dt="2023-02-26T12:27:56.559" v="1315" actId="20577"/>
        <pc:sldMkLst>
          <pc:docMk/>
          <pc:sldMk cId="2051628301" sldId="257"/>
        </pc:sldMkLst>
        <pc:spChg chg="mod">
          <ac:chgData name="Marijana Kardum" userId="S::mkardum@unicath.hr::6dcf37f8-2b55-48c6-926b-0b388afbdf69" providerId="AD" clId="Web-{821A45BB-C662-4B8E-AE0E-F8E2B2365B87}" dt="2023-02-26T11:50:53.685" v="160"/>
          <ac:spMkLst>
            <pc:docMk/>
            <pc:sldMk cId="2051628301" sldId="257"/>
            <ac:spMk id="2" creationId="{90EB4833-55A7-E47A-A5AA-A21DED561934}"/>
          </ac:spMkLst>
        </pc:spChg>
        <pc:spChg chg="mod">
          <ac:chgData name="Marijana Kardum" userId="S::mkardum@unicath.hr::6dcf37f8-2b55-48c6-926b-0b388afbdf69" providerId="AD" clId="Web-{821A45BB-C662-4B8E-AE0E-F8E2B2365B87}" dt="2023-02-26T11:58:26.075" v="256" actId="20577"/>
          <ac:spMkLst>
            <pc:docMk/>
            <pc:sldMk cId="2051628301" sldId="257"/>
            <ac:spMk id="3" creationId="{D68EFE9E-0FAF-4B21-D0A8-22B1EDD3553D}"/>
          </ac:spMkLst>
        </pc:spChg>
        <pc:spChg chg="add mod">
          <ac:chgData name="Marijana Kardum" userId="S::mkardum@unicath.hr::6dcf37f8-2b55-48c6-926b-0b388afbdf69" providerId="AD" clId="Web-{821A45BB-C662-4B8E-AE0E-F8E2B2365B87}" dt="2023-02-26T12:27:56.559" v="1315" actId="20577"/>
          <ac:spMkLst>
            <pc:docMk/>
            <pc:sldMk cId="2051628301" sldId="257"/>
            <ac:spMk id="9" creationId="{DD88BCCD-5AC8-4950-3A03-0068BAE05FCB}"/>
          </ac:spMkLst>
        </pc:spChg>
        <pc:spChg chg="add">
          <ac:chgData name="Marijana Kardum" userId="S::mkardum@unicath.hr::6dcf37f8-2b55-48c6-926b-0b388afbdf69" providerId="AD" clId="Web-{821A45BB-C662-4B8E-AE0E-F8E2B2365B87}" dt="2023-02-26T11:50:53.685" v="160"/>
          <ac:spMkLst>
            <pc:docMk/>
            <pc:sldMk cId="2051628301" sldId="257"/>
            <ac:spMk id="11" creationId="{412113A9-01D0-56A5-74D6-844D7C3F0BD4}"/>
          </ac:spMkLst>
        </pc:spChg>
        <pc:spChg chg="add mod">
          <ac:chgData name="Marijana Kardum" userId="S::mkardum@unicath.hr::6dcf37f8-2b55-48c6-926b-0b388afbdf69" providerId="AD" clId="Web-{821A45BB-C662-4B8E-AE0E-F8E2B2365B87}" dt="2023-02-26T11:51:26.124" v="165" actId="20577"/>
          <ac:spMkLst>
            <pc:docMk/>
            <pc:sldMk cId="2051628301" sldId="257"/>
            <ac:spMk id="13" creationId="{68DA572D-928C-55E6-AF39-EE6AF8ED46C9}"/>
          </ac:spMkLst>
        </pc:spChg>
        <pc:picChg chg="add del mod ord">
          <ac:chgData name="Marijana Kardum" userId="S::mkardum@unicath.hr::6dcf37f8-2b55-48c6-926b-0b388afbdf69" providerId="AD" clId="Web-{821A45BB-C662-4B8E-AE0E-F8E2B2365B87}" dt="2023-02-26T11:51:04.904" v="162"/>
          <ac:picMkLst>
            <pc:docMk/>
            <pc:sldMk cId="2051628301" sldId="257"/>
            <ac:picMk id="4" creationId="{2931E171-785C-7454-F4D9-4AF79BF1F0D9}"/>
          </ac:picMkLst>
        </pc:picChg>
        <pc:picChg chg="add del mod">
          <ac:chgData name="Marijana Kardum" userId="S::mkardum@unicath.hr::6dcf37f8-2b55-48c6-926b-0b388afbdf69" providerId="AD" clId="Web-{821A45BB-C662-4B8E-AE0E-F8E2B2365B87}" dt="2023-02-26T11:52:10.625" v="168"/>
          <ac:picMkLst>
            <pc:docMk/>
            <pc:sldMk cId="2051628301" sldId="257"/>
            <ac:picMk id="5" creationId="{3B19A3F1-BFAA-8D34-9F76-F0A7BFCE5437}"/>
          </ac:picMkLst>
        </pc:picChg>
      </pc:sldChg>
      <pc:sldChg chg="modSp new">
        <pc:chgData name="Marijana Kardum" userId="S::mkardum@unicath.hr::6dcf37f8-2b55-48c6-926b-0b388afbdf69" providerId="AD" clId="Web-{821A45BB-C662-4B8E-AE0E-F8E2B2365B87}" dt="2023-02-26T12:00:29.469" v="367" actId="20577"/>
        <pc:sldMkLst>
          <pc:docMk/>
          <pc:sldMk cId="1578805776" sldId="258"/>
        </pc:sldMkLst>
        <pc:spChg chg="mod">
          <ac:chgData name="Marijana Kardum" userId="S::mkardum@unicath.hr::6dcf37f8-2b55-48c6-926b-0b388afbdf69" providerId="AD" clId="Web-{821A45BB-C662-4B8E-AE0E-F8E2B2365B87}" dt="2023-02-26T11:58:35.262" v="258" actId="20577"/>
          <ac:spMkLst>
            <pc:docMk/>
            <pc:sldMk cId="1578805776" sldId="258"/>
            <ac:spMk id="2" creationId="{9A4F4DE6-5054-7021-19C9-6FD7909CD9B1}"/>
          </ac:spMkLst>
        </pc:spChg>
        <pc:spChg chg="mod">
          <ac:chgData name="Marijana Kardum" userId="S::mkardum@unicath.hr::6dcf37f8-2b55-48c6-926b-0b388afbdf69" providerId="AD" clId="Web-{821A45BB-C662-4B8E-AE0E-F8E2B2365B87}" dt="2023-02-26T12:00:29.469" v="367" actId="20577"/>
          <ac:spMkLst>
            <pc:docMk/>
            <pc:sldMk cId="1578805776" sldId="258"/>
            <ac:spMk id="3" creationId="{CFB8E899-ADF8-2DCB-DF3F-85295D1764BC}"/>
          </ac:spMkLst>
        </pc:spChg>
      </pc:sldChg>
      <pc:sldChg chg="modSp new">
        <pc:chgData name="Marijana Kardum" userId="S::mkardum@unicath.hr::6dcf37f8-2b55-48c6-926b-0b388afbdf69" providerId="AD" clId="Web-{821A45BB-C662-4B8E-AE0E-F8E2B2365B87}" dt="2023-02-26T12:04:25.821" v="572" actId="20577"/>
        <pc:sldMkLst>
          <pc:docMk/>
          <pc:sldMk cId="1342912583" sldId="259"/>
        </pc:sldMkLst>
        <pc:spChg chg="mod">
          <ac:chgData name="Marijana Kardum" userId="S::mkardum@unicath.hr::6dcf37f8-2b55-48c6-926b-0b388afbdf69" providerId="AD" clId="Web-{821A45BB-C662-4B8E-AE0E-F8E2B2365B87}" dt="2023-02-26T12:00:45.235" v="369" actId="20577"/>
          <ac:spMkLst>
            <pc:docMk/>
            <pc:sldMk cId="1342912583" sldId="259"/>
            <ac:spMk id="2" creationId="{7B27AC64-8DD2-67E1-28EA-F130275AEF7B}"/>
          </ac:spMkLst>
        </pc:spChg>
        <pc:spChg chg="mod">
          <ac:chgData name="Marijana Kardum" userId="S::mkardum@unicath.hr::6dcf37f8-2b55-48c6-926b-0b388afbdf69" providerId="AD" clId="Web-{821A45BB-C662-4B8E-AE0E-F8E2B2365B87}" dt="2023-02-26T12:04:25.821" v="572" actId="20577"/>
          <ac:spMkLst>
            <pc:docMk/>
            <pc:sldMk cId="1342912583" sldId="259"/>
            <ac:spMk id="3" creationId="{D90165FA-6905-3829-F488-5FF08F717E20}"/>
          </ac:spMkLst>
        </pc:spChg>
      </pc:sldChg>
      <pc:sldChg chg="modSp new">
        <pc:chgData name="Marijana Kardum" userId="S::mkardum@unicath.hr::6dcf37f8-2b55-48c6-926b-0b388afbdf69" providerId="AD" clId="Web-{821A45BB-C662-4B8E-AE0E-F8E2B2365B87}" dt="2023-02-26T12:08:54.939" v="617" actId="20577"/>
        <pc:sldMkLst>
          <pc:docMk/>
          <pc:sldMk cId="576595291" sldId="260"/>
        </pc:sldMkLst>
        <pc:spChg chg="mod">
          <ac:chgData name="Marijana Kardum" userId="S::mkardum@unicath.hr::6dcf37f8-2b55-48c6-926b-0b388afbdf69" providerId="AD" clId="Web-{821A45BB-C662-4B8E-AE0E-F8E2B2365B87}" dt="2023-02-26T12:07:11.498" v="574" actId="20577"/>
          <ac:spMkLst>
            <pc:docMk/>
            <pc:sldMk cId="576595291" sldId="260"/>
            <ac:spMk id="2" creationId="{36F05BA7-1C9E-CD17-6FCC-D10B3A311611}"/>
          </ac:spMkLst>
        </pc:spChg>
        <pc:spChg chg="mod">
          <ac:chgData name="Marijana Kardum" userId="S::mkardum@unicath.hr::6dcf37f8-2b55-48c6-926b-0b388afbdf69" providerId="AD" clId="Web-{821A45BB-C662-4B8E-AE0E-F8E2B2365B87}" dt="2023-02-26T12:08:54.939" v="617" actId="20577"/>
          <ac:spMkLst>
            <pc:docMk/>
            <pc:sldMk cId="576595291" sldId="260"/>
            <ac:spMk id="3" creationId="{DD2AA69C-6FFA-CED9-1260-5A79AA4EFA61}"/>
          </ac:spMkLst>
        </pc:spChg>
      </pc:sldChg>
      <pc:sldChg chg="modSp new">
        <pc:chgData name="Marijana Kardum" userId="S::mkardum@unicath.hr::6dcf37f8-2b55-48c6-926b-0b388afbdf69" providerId="AD" clId="Web-{821A45BB-C662-4B8E-AE0E-F8E2B2365B87}" dt="2023-02-26T12:13:06.291" v="778" actId="20577"/>
        <pc:sldMkLst>
          <pc:docMk/>
          <pc:sldMk cId="3668305609" sldId="261"/>
        </pc:sldMkLst>
        <pc:spChg chg="mod">
          <ac:chgData name="Marijana Kardum" userId="S::mkardum@unicath.hr::6dcf37f8-2b55-48c6-926b-0b388afbdf69" providerId="AD" clId="Web-{821A45BB-C662-4B8E-AE0E-F8E2B2365B87}" dt="2023-02-26T12:09:09.924" v="624" actId="20577"/>
          <ac:spMkLst>
            <pc:docMk/>
            <pc:sldMk cId="3668305609" sldId="261"/>
            <ac:spMk id="2" creationId="{1BA93D5E-C0CB-D56E-C2CF-267281046A96}"/>
          </ac:spMkLst>
        </pc:spChg>
        <pc:spChg chg="mod">
          <ac:chgData name="Marijana Kardum" userId="S::mkardum@unicath.hr::6dcf37f8-2b55-48c6-926b-0b388afbdf69" providerId="AD" clId="Web-{821A45BB-C662-4B8E-AE0E-F8E2B2365B87}" dt="2023-02-26T12:13:06.291" v="778" actId="20577"/>
          <ac:spMkLst>
            <pc:docMk/>
            <pc:sldMk cId="3668305609" sldId="261"/>
            <ac:spMk id="3" creationId="{613367E1-FE9D-ECCF-5554-9F678B6DCC09}"/>
          </ac:spMkLst>
        </pc:spChg>
      </pc:sldChg>
      <pc:sldChg chg="addSp delSp modSp new">
        <pc:chgData name="Marijana Kardum" userId="S::mkardum@unicath.hr::6dcf37f8-2b55-48c6-926b-0b388afbdf69" providerId="AD" clId="Web-{821A45BB-C662-4B8E-AE0E-F8E2B2365B87}" dt="2023-02-26T12:17:19.534" v="1018" actId="20577"/>
        <pc:sldMkLst>
          <pc:docMk/>
          <pc:sldMk cId="2136471032" sldId="262"/>
        </pc:sldMkLst>
        <pc:spChg chg="mod">
          <ac:chgData name="Marijana Kardum" userId="S::mkardum@unicath.hr::6dcf37f8-2b55-48c6-926b-0b388afbdf69" providerId="AD" clId="Web-{821A45BB-C662-4B8E-AE0E-F8E2B2365B87}" dt="2023-02-26T12:14:17.997" v="814"/>
          <ac:spMkLst>
            <pc:docMk/>
            <pc:sldMk cId="2136471032" sldId="262"/>
            <ac:spMk id="2" creationId="{39004C52-A46E-875C-C2EE-D08C9CF0667B}"/>
          </ac:spMkLst>
        </pc:spChg>
        <pc:spChg chg="mod">
          <ac:chgData name="Marijana Kardum" userId="S::mkardum@unicath.hr::6dcf37f8-2b55-48c6-926b-0b388afbdf69" providerId="AD" clId="Web-{821A45BB-C662-4B8E-AE0E-F8E2B2365B87}" dt="2023-02-26T12:17:19.534" v="1018" actId="20577"/>
          <ac:spMkLst>
            <pc:docMk/>
            <pc:sldMk cId="2136471032" sldId="262"/>
            <ac:spMk id="3" creationId="{57A58B6A-9279-2371-E8C3-DB6A5A7A2336}"/>
          </ac:spMkLst>
        </pc:spChg>
        <pc:spChg chg="add del">
          <ac:chgData name="Marijana Kardum" userId="S::mkardum@unicath.hr::6dcf37f8-2b55-48c6-926b-0b388afbdf69" providerId="AD" clId="Web-{821A45BB-C662-4B8E-AE0E-F8E2B2365B87}" dt="2023-02-26T12:14:13.497" v="812"/>
          <ac:spMkLst>
            <pc:docMk/>
            <pc:sldMk cId="2136471032" sldId="262"/>
            <ac:spMk id="8" creationId="{B53C670F-096C-32FB-B53A-5C9005CA6385}"/>
          </ac:spMkLst>
        </pc:spChg>
        <pc:spChg chg="add del">
          <ac:chgData name="Marijana Kardum" userId="S::mkardum@unicath.hr::6dcf37f8-2b55-48c6-926b-0b388afbdf69" providerId="AD" clId="Web-{821A45BB-C662-4B8E-AE0E-F8E2B2365B87}" dt="2023-02-26T12:14:13.497" v="812"/>
          <ac:spMkLst>
            <pc:docMk/>
            <pc:sldMk cId="2136471032" sldId="262"/>
            <ac:spMk id="10" creationId="{3A8CE284-159C-4FDD-81F2-24C58BA73C34}"/>
          </ac:spMkLst>
        </pc:spChg>
        <pc:spChg chg="add del">
          <ac:chgData name="Marijana Kardum" userId="S::mkardum@unicath.hr::6dcf37f8-2b55-48c6-926b-0b388afbdf69" providerId="AD" clId="Web-{821A45BB-C662-4B8E-AE0E-F8E2B2365B87}" dt="2023-02-26T12:14:13.497" v="812"/>
          <ac:spMkLst>
            <pc:docMk/>
            <pc:sldMk cId="2136471032" sldId="262"/>
            <ac:spMk id="12" creationId="{446986CE-F5F4-17B4-1F19-671859D02DE6}"/>
          </ac:spMkLst>
        </pc:spChg>
        <pc:spChg chg="add del">
          <ac:chgData name="Marijana Kardum" userId="S::mkardum@unicath.hr::6dcf37f8-2b55-48c6-926b-0b388afbdf69" providerId="AD" clId="Web-{821A45BB-C662-4B8E-AE0E-F8E2B2365B87}" dt="2023-02-26T12:14:17.997" v="814"/>
          <ac:spMkLst>
            <pc:docMk/>
            <pc:sldMk cId="2136471032" sldId="262"/>
            <ac:spMk id="14" creationId="{97332836-526E-4DAE-8681-768D3ADF2F0A}"/>
          </ac:spMkLst>
        </pc:spChg>
        <pc:spChg chg="add del">
          <ac:chgData name="Marijana Kardum" userId="S::mkardum@unicath.hr::6dcf37f8-2b55-48c6-926b-0b388afbdf69" providerId="AD" clId="Web-{821A45BB-C662-4B8E-AE0E-F8E2B2365B87}" dt="2023-02-26T12:14:17.997" v="814"/>
          <ac:spMkLst>
            <pc:docMk/>
            <pc:sldMk cId="2136471032" sldId="262"/>
            <ac:spMk id="15" creationId="{9E646492-B313-418A-A4B1-28D572EFB590}"/>
          </ac:spMkLst>
        </pc:spChg>
        <pc:spChg chg="add del">
          <ac:chgData name="Marijana Kardum" userId="S::mkardum@unicath.hr::6dcf37f8-2b55-48c6-926b-0b388afbdf69" providerId="AD" clId="Web-{821A45BB-C662-4B8E-AE0E-F8E2B2365B87}" dt="2023-02-26T12:14:17.997" v="814"/>
          <ac:spMkLst>
            <pc:docMk/>
            <pc:sldMk cId="2136471032" sldId="262"/>
            <ac:spMk id="16" creationId="{C159414D-08CD-2C11-3604-ACA1B20B5EDD}"/>
          </ac:spMkLst>
        </pc:spChg>
      </pc:sldChg>
      <pc:sldChg chg="modSp new">
        <pc:chgData name="Marijana Kardum" userId="S::mkardum@unicath.hr::6dcf37f8-2b55-48c6-926b-0b388afbdf69" providerId="AD" clId="Web-{821A45BB-C662-4B8E-AE0E-F8E2B2365B87}" dt="2023-02-26T12:20:23.477" v="1128" actId="20577"/>
        <pc:sldMkLst>
          <pc:docMk/>
          <pc:sldMk cId="427410641" sldId="263"/>
        </pc:sldMkLst>
        <pc:spChg chg="mod">
          <ac:chgData name="Marijana Kardum" userId="S::mkardum@unicath.hr::6dcf37f8-2b55-48c6-926b-0b388afbdf69" providerId="AD" clId="Web-{821A45BB-C662-4B8E-AE0E-F8E2B2365B87}" dt="2023-02-26T12:17:35.456" v="1030" actId="20577"/>
          <ac:spMkLst>
            <pc:docMk/>
            <pc:sldMk cId="427410641" sldId="263"/>
            <ac:spMk id="2" creationId="{44D63E11-D98F-CCC9-28D3-58458A5084EA}"/>
          </ac:spMkLst>
        </pc:spChg>
        <pc:spChg chg="mod">
          <ac:chgData name="Marijana Kardum" userId="S::mkardum@unicath.hr::6dcf37f8-2b55-48c6-926b-0b388afbdf69" providerId="AD" clId="Web-{821A45BB-C662-4B8E-AE0E-F8E2B2365B87}" dt="2023-02-26T12:20:23.477" v="1128" actId="20577"/>
          <ac:spMkLst>
            <pc:docMk/>
            <pc:sldMk cId="427410641" sldId="263"/>
            <ac:spMk id="3" creationId="{42F4D2D2-0E74-022A-CF4D-AA5AF20491EC}"/>
          </ac:spMkLst>
        </pc:spChg>
      </pc:sldChg>
      <pc:sldChg chg="modSp new">
        <pc:chgData name="Marijana Kardum" userId="S::mkardum@unicath.hr::6dcf37f8-2b55-48c6-926b-0b388afbdf69" providerId="AD" clId="Web-{821A45BB-C662-4B8E-AE0E-F8E2B2365B87}" dt="2023-02-26T12:25:10.252" v="1308" actId="20577"/>
        <pc:sldMkLst>
          <pc:docMk/>
          <pc:sldMk cId="4114920337" sldId="264"/>
        </pc:sldMkLst>
        <pc:spChg chg="mod">
          <ac:chgData name="Marijana Kardum" userId="S::mkardum@unicath.hr::6dcf37f8-2b55-48c6-926b-0b388afbdf69" providerId="AD" clId="Web-{821A45BB-C662-4B8E-AE0E-F8E2B2365B87}" dt="2023-02-26T12:20:52.650" v="1148" actId="20577"/>
          <ac:spMkLst>
            <pc:docMk/>
            <pc:sldMk cId="4114920337" sldId="264"/>
            <ac:spMk id="2" creationId="{152EC70F-9E50-6D14-63DA-6D60A2F162DE}"/>
          </ac:spMkLst>
        </pc:spChg>
        <pc:spChg chg="mod">
          <ac:chgData name="Marijana Kardum" userId="S::mkardum@unicath.hr::6dcf37f8-2b55-48c6-926b-0b388afbdf69" providerId="AD" clId="Web-{821A45BB-C662-4B8E-AE0E-F8E2B2365B87}" dt="2023-02-26T12:25:10.252" v="1308" actId="20577"/>
          <ac:spMkLst>
            <pc:docMk/>
            <pc:sldMk cId="4114920337" sldId="264"/>
            <ac:spMk id="3" creationId="{1B2806D8-20D1-06A3-AC22-06E293A058E9}"/>
          </ac:spMkLst>
        </pc:spChg>
      </pc:sldChg>
      <pc:sldChg chg="addSp modSp new">
        <pc:chgData name="Marijana Kardum" userId="S::mkardum@unicath.hr::6dcf37f8-2b55-48c6-926b-0b388afbdf69" providerId="AD" clId="Web-{821A45BB-C662-4B8E-AE0E-F8E2B2365B87}" dt="2023-02-26T15:10:44.860" v="1641" actId="20577"/>
        <pc:sldMkLst>
          <pc:docMk/>
          <pc:sldMk cId="645140896" sldId="265"/>
        </pc:sldMkLst>
        <pc:spChg chg="mod">
          <ac:chgData name="Marijana Kardum" userId="S::mkardum@unicath.hr::6dcf37f8-2b55-48c6-926b-0b388afbdf69" providerId="AD" clId="Web-{821A45BB-C662-4B8E-AE0E-F8E2B2365B87}" dt="2023-02-26T15:05:13.649" v="1397"/>
          <ac:spMkLst>
            <pc:docMk/>
            <pc:sldMk cId="645140896" sldId="265"/>
            <ac:spMk id="2" creationId="{027AD86C-12C6-AA17-677B-7AD915FDA1D1}"/>
          </ac:spMkLst>
        </pc:spChg>
        <pc:spChg chg="mod">
          <ac:chgData name="Marijana Kardum" userId="S::mkardum@unicath.hr::6dcf37f8-2b55-48c6-926b-0b388afbdf69" providerId="AD" clId="Web-{821A45BB-C662-4B8E-AE0E-F8E2B2365B87}" dt="2023-02-26T15:10:44.860" v="1641" actId="20577"/>
          <ac:spMkLst>
            <pc:docMk/>
            <pc:sldMk cId="645140896" sldId="265"/>
            <ac:spMk id="3" creationId="{0E06519F-8F1C-89E2-EE65-757C71A83BA1}"/>
          </ac:spMkLst>
        </pc:spChg>
        <pc:spChg chg="add">
          <ac:chgData name="Marijana Kardum" userId="S::mkardum@unicath.hr::6dcf37f8-2b55-48c6-926b-0b388afbdf69" providerId="AD" clId="Web-{821A45BB-C662-4B8E-AE0E-F8E2B2365B87}" dt="2023-02-26T15:05:13.649" v="1397"/>
          <ac:spMkLst>
            <pc:docMk/>
            <pc:sldMk cId="645140896" sldId="265"/>
            <ac:spMk id="9" creationId="{A6974FCF-53ED-D68D-8524-6CDA1A2CD12D}"/>
          </ac:spMkLst>
        </pc:spChg>
        <pc:spChg chg="add">
          <ac:chgData name="Marijana Kardum" userId="S::mkardum@unicath.hr::6dcf37f8-2b55-48c6-926b-0b388afbdf69" providerId="AD" clId="Web-{821A45BB-C662-4B8E-AE0E-F8E2B2365B87}" dt="2023-02-26T15:05:13.649" v="1397"/>
          <ac:spMkLst>
            <pc:docMk/>
            <pc:sldMk cId="645140896" sldId="265"/>
            <ac:spMk id="11" creationId="{97588737-236C-C7AA-AB58-8C15994BB46B}"/>
          </ac:spMkLst>
        </pc:spChg>
        <pc:spChg chg="add">
          <ac:chgData name="Marijana Kardum" userId="S::mkardum@unicath.hr::6dcf37f8-2b55-48c6-926b-0b388afbdf69" providerId="AD" clId="Web-{821A45BB-C662-4B8E-AE0E-F8E2B2365B87}" dt="2023-02-26T15:05:13.649" v="1397"/>
          <ac:spMkLst>
            <pc:docMk/>
            <pc:sldMk cId="645140896" sldId="265"/>
            <ac:spMk id="13" creationId="{AD330648-78E6-7BF4-7F3C-F22557283081}"/>
          </ac:spMkLst>
        </pc:spChg>
        <pc:picChg chg="add mod ord">
          <ac:chgData name="Marijana Kardum" userId="S::mkardum@unicath.hr::6dcf37f8-2b55-48c6-926b-0b388afbdf69" providerId="AD" clId="Web-{821A45BB-C662-4B8E-AE0E-F8E2B2365B87}" dt="2023-02-26T15:05:13.649" v="1397"/>
          <ac:picMkLst>
            <pc:docMk/>
            <pc:sldMk cId="645140896" sldId="265"/>
            <ac:picMk id="4" creationId="{B9F70E3F-D6D6-33D6-6E8C-311CFCB82D05}"/>
          </ac:picMkLst>
        </pc:picChg>
      </pc:sldChg>
      <pc:sldChg chg="modSp new">
        <pc:chgData name="Marijana Kardum" userId="S::mkardum@unicath.hr::6dcf37f8-2b55-48c6-926b-0b388afbdf69" providerId="AD" clId="Web-{821A45BB-C662-4B8E-AE0E-F8E2B2365B87}" dt="2023-02-26T15:20:58.547" v="1856" actId="20577"/>
        <pc:sldMkLst>
          <pc:docMk/>
          <pc:sldMk cId="3147493598" sldId="266"/>
        </pc:sldMkLst>
        <pc:spChg chg="mod">
          <ac:chgData name="Marijana Kardum" userId="S::mkardum@unicath.hr::6dcf37f8-2b55-48c6-926b-0b388afbdf69" providerId="AD" clId="Web-{821A45BB-C662-4B8E-AE0E-F8E2B2365B87}" dt="2023-02-26T15:13:16.614" v="1643" actId="20577"/>
          <ac:spMkLst>
            <pc:docMk/>
            <pc:sldMk cId="3147493598" sldId="266"/>
            <ac:spMk id="2" creationId="{EA14BBA1-861C-F98E-ED5E-D5C2ECDE1E6B}"/>
          </ac:spMkLst>
        </pc:spChg>
        <pc:spChg chg="mod">
          <ac:chgData name="Marijana Kardum" userId="S::mkardum@unicath.hr::6dcf37f8-2b55-48c6-926b-0b388afbdf69" providerId="AD" clId="Web-{821A45BB-C662-4B8E-AE0E-F8E2B2365B87}" dt="2023-02-26T15:20:58.547" v="1856" actId="20577"/>
          <ac:spMkLst>
            <pc:docMk/>
            <pc:sldMk cId="3147493598" sldId="266"/>
            <ac:spMk id="3" creationId="{90FC7D19-EA77-5595-495C-AE1FA1D9BFA5}"/>
          </ac:spMkLst>
        </pc:spChg>
      </pc:sldChg>
      <pc:sldChg chg="modSp new">
        <pc:chgData name="Marijana Kardum" userId="S::mkardum@unicath.hr::6dcf37f8-2b55-48c6-926b-0b388afbdf69" providerId="AD" clId="Web-{821A45BB-C662-4B8E-AE0E-F8E2B2365B87}" dt="2023-02-26T15:26:47.508" v="1988" actId="20577"/>
        <pc:sldMkLst>
          <pc:docMk/>
          <pc:sldMk cId="1185394006" sldId="267"/>
        </pc:sldMkLst>
        <pc:spChg chg="mod">
          <ac:chgData name="Marijana Kardum" userId="S::mkardum@unicath.hr::6dcf37f8-2b55-48c6-926b-0b388afbdf69" providerId="AD" clId="Web-{821A45BB-C662-4B8E-AE0E-F8E2B2365B87}" dt="2023-02-26T15:21:07.359" v="1870" actId="20577"/>
          <ac:spMkLst>
            <pc:docMk/>
            <pc:sldMk cId="1185394006" sldId="267"/>
            <ac:spMk id="2" creationId="{86F3503C-584E-75D7-CF67-B689443C650F}"/>
          </ac:spMkLst>
        </pc:spChg>
        <pc:spChg chg="mod">
          <ac:chgData name="Marijana Kardum" userId="S::mkardum@unicath.hr::6dcf37f8-2b55-48c6-926b-0b388afbdf69" providerId="AD" clId="Web-{821A45BB-C662-4B8E-AE0E-F8E2B2365B87}" dt="2023-02-26T15:26:47.508" v="1988" actId="20577"/>
          <ac:spMkLst>
            <pc:docMk/>
            <pc:sldMk cId="1185394006" sldId="267"/>
            <ac:spMk id="3" creationId="{2EFA6FCF-2019-DA4A-057D-C4AC35498D2A}"/>
          </ac:spMkLst>
        </pc:spChg>
      </pc:sldChg>
      <pc:sldChg chg="addSp delSp modSp new">
        <pc:chgData name="Marijana Kardum" userId="S::mkardum@unicath.hr::6dcf37f8-2b55-48c6-926b-0b388afbdf69" providerId="AD" clId="Web-{821A45BB-C662-4B8E-AE0E-F8E2B2365B87}" dt="2023-02-26T15:28:16.385" v="2016" actId="14100"/>
        <pc:sldMkLst>
          <pc:docMk/>
          <pc:sldMk cId="2359338461" sldId="268"/>
        </pc:sldMkLst>
        <pc:spChg chg="mod ord">
          <ac:chgData name="Marijana Kardum" userId="S::mkardum@unicath.hr::6dcf37f8-2b55-48c6-926b-0b388afbdf69" providerId="AD" clId="Web-{821A45BB-C662-4B8E-AE0E-F8E2B2365B87}" dt="2023-02-26T15:27:50.447" v="2010"/>
          <ac:spMkLst>
            <pc:docMk/>
            <pc:sldMk cId="2359338461" sldId="268"/>
            <ac:spMk id="2" creationId="{DF4F4C6A-3DDE-74B2-7E81-E4E561337427}"/>
          </ac:spMkLst>
        </pc:spChg>
        <pc:spChg chg="del">
          <ac:chgData name="Marijana Kardum" userId="S::mkardum@unicath.hr::6dcf37f8-2b55-48c6-926b-0b388afbdf69" providerId="AD" clId="Web-{821A45BB-C662-4B8E-AE0E-F8E2B2365B87}" dt="2023-02-26T15:27:16.540" v="2007"/>
          <ac:spMkLst>
            <pc:docMk/>
            <pc:sldMk cId="2359338461" sldId="268"/>
            <ac:spMk id="3" creationId="{6DE5E5FF-7291-28B4-C882-1BE02448692C}"/>
          </ac:spMkLst>
        </pc:spChg>
        <pc:spChg chg="add del">
          <ac:chgData name="Marijana Kardum" userId="S::mkardum@unicath.hr::6dcf37f8-2b55-48c6-926b-0b388afbdf69" providerId="AD" clId="Web-{821A45BB-C662-4B8E-AE0E-F8E2B2365B87}" dt="2023-02-26T15:27:50.432" v="2009"/>
          <ac:spMkLst>
            <pc:docMk/>
            <pc:sldMk cId="2359338461" sldId="268"/>
            <ac:spMk id="9" creationId="{F3DF5C10-F258-2A9D-8EDB-08D78642A044}"/>
          </ac:spMkLst>
        </pc:spChg>
        <pc:spChg chg="add del">
          <ac:chgData name="Marijana Kardum" userId="S::mkardum@unicath.hr::6dcf37f8-2b55-48c6-926b-0b388afbdf69" providerId="AD" clId="Web-{821A45BB-C662-4B8E-AE0E-F8E2B2365B87}" dt="2023-02-26T15:27:50.432" v="2009"/>
          <ac:spMkLst>
            <pc:docMk/>
            <pc:sldMk cId="2359338461" sldId="268"/>
            <ac:spMk id="11" creationId="{949DEE59-7191-BC25-9551-123096AA8130}"/>
          </ac:spMkLst>
        </pc:spChg>
        <pc:spChg chg="add del">
          <ac:chgData name="Marijana Kardum" userId="S::mkardum@unicath.hr::6dcf37f8-2b55-48c6-926b-0b388afbdf69" providerId="AD" clId="Web-{821A45BB-C662-4B8E-AE0E-F8E2B2365B87}" dt="2023-02-26T15:27:50.432" v="2009"/>
          <ac:spMkLst>
            <pc:docMk/>
            <pc:sldMk cId="2359338461" sldId="268"/>
            <ac:spMk id="13" creationId="{D781EB14-1F8F-1FA5-2801-77F1C5DE2076}"/>
          </ac:spMkLst>
        </pc:spChg>
        <pc:spChg chg="add del">
          <ac:chgData name="Marijana Kardum" userId="S::mkardum@unicath.hr::6dcf37f8-2b55-48c6-926b-0b388afbdf69" providerId="AD" clId="Web-{821A45BB-C662-4B8E-AE0E-F8E2B2365B87}" dt="2023-02-26T15:27:50.432" v="2009"/>
          <ac:spMkLst>
            <pc:docMk/>
            <pc:sldMk cId="2359338461" sldId="268"/>
            <ac:spMk id="15" creationId="{8E29F9D1-7EA4-2265-C8F0-0E51FF8B90BB}"/>
          </ac:spMkLst>
        </pc:spChg>
        <pc:spChg chg="add">
          <ac:chgData name="Marijana Kardum" userId="S::mkardum@unicath.hr::6dcf37f8-2b55-48c6-926b-0b388afbdf69" providerId="AD" clId="Web-{821A45BB-C662-4B8E-AE0E-F8E2B2365B87}" dt="2023-02-26T15:27:50.447" v="2010"/>
          <ac:spMkLst>
            <pc:docMk/>
            <pc:sldMk cId="2359338461" sldId="268"/>
            <ac:spMk id="17" creationId="{DEC58765-2551-37E4-62B6-057D24688B09}"/>
          </ac:spMkLst>
        </pc:spChg>
        <pc:spChg chg="add">
          <ac:chgData name="Marijana Kardum" userId="S::mkardum@unicath.hr::6dcf37f8-2b55-48c6-926b-0b388afbdf69" providerId="AD" clId="Web-{821A45BB-C662-4B8E-AE0E-F8E2B2365B87}" dt="2023-02-26T15:27:50.447" v="2010"/>
          <ac:spMkLst>
            <pc:docMk/>
            <pc:sldMk cId="2359338461" sldId="268"/>
            <ac:spMk id="18" creationId="{D5DCD5B0-A570-5BB8-0AA4-8910CDC3E44C}"/>
          </ac:spMkLst>
        </pc:spChg>
        <pc:spChg chg="add">
          <ac:chgData name="Marijana Kardum" userId="S::mkardum@unicath.hr::6dcf37f8-2b55-48c6-926b-0b388afbdf69" providerId="AD" clId="Web-{821A45BB-C662-4B8E-AE0E-F8E2B2365B87}" dt="2023-02-26T15:27:50.447" v="2010"/>
          <ac:spMkLst>
            <pc:docMk/>
            <pc:sldMk cId="2359338461" sldId="268"/>
            <ac:spMk id="19" creationId="{C3B0727F-A88D-EDB1-9BC9-DB82692849EB}"/>
          </ac:spMkLst>
        </pc:spChg>
        <pc:spChg chg="add">
          <ac:chgData name="Marijana Kardum" userId="S::mkardum@unicath.hr::6dcf37f8-2b55-48c6-926b-0b388afbdf69" providerId="AD" clId="Web-{821A45BB-C662-4B8E-AE0E-F8E2B2365B87}" dt="2023-02-26T15:27:50.447" v="2010"/>
          <ac:spMkLst>
            <pc:docMk/>
            <pc:sldMk cId="2359338461" sldId="268"/>
            <ac:spMk id="20" creationId="{5338D30F-25AD-47B0-462A-81F4812739A2}"/>
          </ac:spMkLst>
        </pc:spChg>
        <pc:picChg chg="add mod ord">
          <ac:chgData name="Marijana Kardum" userId="S::mkardum@unicath.hr::6dcf37f8-2b55-48c6-926b-0b388afbdf69" providerId="AD" clId="Web-{821A45BB-C662-4B8E-AE0E-F8E2B2365B87}" dt="2023-02-26T15:28:16.385" v="2016" actId="14100"/>
          <ac:picMkLst>
            <pc:docMk/>
            <pc:sldMk cId="2359338461" sldId="268"/>
            <ac:picMk id="4" creationId="{8151A16F-EEEB-27A6-A924-69549508FAB9}"/>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a:extLst>
              <a:ext uri="{FF2B5EF4-FFF2-40B4-BE49-F238E27FC236}">
                <a16:creationId xmlns:a16="http://schemas.microsoft.com/office/drawing/2014/main" id="{514A21A0-97F0-45C1-9A97-39110915147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a:extLst>
              <a:ext uri="{FF2B5EF4-FFF2-40B4-BE49-F238E27FC236}">
                <a16:creationId xmlns:a16="http://schemas.microsoft.com/office/drawing/2014/main" id="{04526729-233F-4CE5-AB78-9B429C16631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3704D69-780C-46C9-B415-CDDEA3F82A7E}" type="datetime1">
              <a:rPr lang="hr-HR" smtClean="0"/>
              <a:t>6.12.2024.</a:t>
            </a:fld>
            <a:endParaRPr lang="hr-HR"/>
          </a:p>
        </p:txBody>
      </p:sp>
      <p:sp>
        <p:nvSpPr>
          <p:cNvPr id="4" name="Rezervirano mjesto podnožja 3">
            <a:extLst>
              <a:ext uri="{FF2B5EF4-FFF2-40B4-BE49-F238E27FC236}">
                <a16:creationId xmlns:a16="http://schemas.microsoft.com/office/drawing/2014/main" id="{488E0E25-60EA-4312-83FB-CCA09A3670B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5" name="Rezervirano mjesto broja slajda 4">
            <a:extLst>
              <a:ext uri="{FF2B5EF4-FFF2-40B4-BE49-F238E27FC236}">
                <a16:creationId xmlns:a16="http://schemas.microsoft.com/office/drawing/2014/main" id="{3E587A7C-3268-410B-90E4-6B73FF01AE6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11C98C-A095-4FCE-954D-8AE3B400510A}" type="slidenum">
              <a:rPr lang="hr-HR" smtClean="0"/>
              <a:t>‹#›</a:t>
            </a:fld>
            <a:endParaRPr lang="hr-HR"/>
          </a:p>
        </p:txBody>
      </p:sp>
    </p:spTree>
    <p:extLst>
      <p:ext uri="{BB962C8B-B14F-4D97-AF65-F5344CB8AC3E}">
        <p14:creationId xmlns:p14="http://schemas.microsoft.com/office/powerpoint/2010/main" val="21319180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noProof="0"/>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DBFC45-8CAD-4A2E-8736-045B6E4AEEE9}" type="datetime1">
              <a:rPr lang="hr-HR" smtClean="0"/>
              <a:pPr/>
              <a:t>6.12.2024.</a:t>
            </a:fld>
            <a:endParaRPr lang="hr-HR" dirty="0"/>
          </a:p>
        </p:txBody>
      </p:sp>
      <p:sp>
        <p:nvSpPr>
          <p:cNvPr id="4" name="Rezervirano mjesto slike slajd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noProof="0"/>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noProof="0"/>
              <a:t>Kliknite da biste uredili matrice</a:t>
            </a:r>
          </a:p>
          <a:p>
            <a:pPr lvl="1"/>
            <a:r>
              <a:rPr lang="hr-HR" noProof="0"/>
              <a:t>Druga razina</a:t>
            </a:r>
          </a:p>
          <a:p>
            <a:pPr lvl="2"/>
            <a:r>
              <a:rPr lang="hr-HR" noProof="0"/>
              <a:t>Treća razina</a:t>
            </a:r>
          </a:p>
          <a:p>
            <a:pPr lvl="3"/>
            <a:r>
              <a:rPr lang="hr-HR" noProof="0"/>
              <a:t>Četvrta razina</a:t>
            </a:r>
          </a:p>
          <a:p>
            <a:pPr lvl="4"/>
            <a:r>
              <a:rPr lang="hr-HR" noProof="0"/>
              <a:t>Peta razina stilove teksta</a:t>
            </a: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noProof="0"/>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CFE5EB-B420-4FCD-83B0-62CE53430F42}" type="slidenum">
              <a:rPr lang="hr-HR" noProof="0" smtClean="0"/>
              <a:t>‹#›</a:t>
            </a:fld>
            <a:endParaRPr lang="hr-HR" noProof="0"/>
          </a:p>
        </p:txBody>
      </p:sp>
    </p:spTree>
    <p:extLst>
      <p:ext uri="{BB962C8B-B14F-4D97-AF65-F5344CB8AC3E}">
        <p14:creationId xmlns:p14="http://schemas.microsoft.com/office/powerpoint/2010/main" val="8122296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a:p>
        </p:txBody>
      </p:sp>
      <p:sp>
        <p:nvSpPr>
          <p:cNvPr id="4" name="Rezervirano mjesto broja slajda 3"/>
          <p:cNvSpPr>
            <a:spLocks noGrp="1"/>
          </p:cNvSpPr>
          <p:nvPr>
            <p:ph type="sldNum" sz="quarter" idx="5"/>
          </p:nvPr>
        </p:nvSpPr>
        <p:spPr/>
        <p:txBody>
          <a:bodyPr/>
          <a:lstStyle/>
          <a:p>
            <a:fld id="{ECCFE5EB-B420-4FCD-83B0-62CE53430F42}" type="slidenum">
              <a:rPr lang="hr-HR" smtClean="0"/>
              <a:t>1</a:t>
            </a:fld>
            <a:endParaRPr lang="hr-HR"/>
          </a:p>
        </p:txBody>
      </p:sp>
    </p:spTree>
    <p:extLst>
      <p:ext uri="{BB962C8B-B14F-4D97-AF65-F5344CB8AC3E}">
        <p14:creationId xmlns:p14="http://schemas.microsoft.com/office/powerpoint/2010/main" val="39055446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pic>
        <p:nvPicPr>
          <p:cNvPr id="7" name="Slika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Slika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Pravokutnik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Pravokutnik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ctrTitle"/>
          </p:nvPr>
        </p:nvSpPr>
        <p:spPr>
          <a:xfrm>
            <a:off x="680322" y="2733709"/>
            <a:ext cx="8144134" cy="1373070"/>
          </a:xfrm>
        </p:spPr>
        <p:txBody>
          <a:bodyPr rtlCol="0" anchor="b">
            <a:noAutofit/>
          </a:bodyPr>
          <a:lstStyle>
            <a:lvl1pPr algn="r">
              <a:defRPr sz="5400"/>
            </a:lvl1pPr>
          </a:lstStyle>
          <a:p>
            <a:pPr rtl="0"/>
            <a:r>
              <a:rPr lang="hr-HR" noProof="0"/>
              <a:t>Kliknite da biste uredili stil naslova matrice</a:t>
            </a:r>
          </a:p>
        </p:txBody>
      </p:sp>
      <p:sp>
        <p:nvSpPr>
          <p:cNvPr id="3" name="Podnaslov 2"/>
          <p:cNvSpPr>
            <a:spLocks noGrp="1"/>
          </p:cNvSpPr>
          <p:nvPr>
            <p:ph type="subTitle" idx="1"/>
          </p:nvPr>
        </p:nvSpPr>
        <p:spPr>
          <a:xfrm>
            <a:off x="680322" y="4394039"/>
            <a:ext cx="8144134" cy="1117687"/>
          </a:xfrm>
        </p:spPr>
        <p:txBody>
          <a:bodyPr rtlCol="0">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hr-HR" noProof="0"/>
              <a:t>Kliknite da biste uredili stil podnaslova matrice</a:t>
            </a:r>
          </a:p>
        </p:txBody>
      </p:sp>
      <p:sp>
        <p:nvSpPr>
          <p:cNvPr id="4" name="Rezervirano mjesto za datum 3"/>
          <p:cNvSpPr>
            <a:spLocks noGrp="1"/>
          </p:cNvSpPr>
          <p:nvPr>
            <p:ph type="dt" sz="half" idx="10"/>
          </p:nvPr>
        </p:nvSpPr>
        <p:spPr/>
        <p:txBody>
          <a:bodyPr rtlCol="0"/>
          <a:lstStyle/>
          <a:p>
            <a:pPr rtl="0"/>
            <a:fld id="{0848310D-128A-455A-A020-47CFE3386620}" type="datetime1">
              <a:rPr lang="hr-HR" noProof="0" smtClean="0"/>
              <a:t>6.12.2024.</a:t>
            </a:fld>
            <a:endParaRPr lang="hr-HR" noProof="0"/>
          </a:p>
        </p:txBody>
      </p:sp>
      <p:sp>
        <p:nvSpPr>
          <p:cNvPr id="5" name="Rezervirano mjesto za podnožje 4"/>
          <p:cNvSpPr>
            <a:spLocks noGrp="1"/>
          </p:cNvSpPr>
          <p:nvPr>
            <p:ph type="ftr" sz="quarter" idx="11"/>
          </p:nvPr>
        </p:nvSpPr>
        <p:spPr/>
        <p:txBody>
          <a:bodyPr rtlCol="0"/>
          <a:lstStyle/>
          <a:p>
            <a:pPr rtl="0"/>
            <a:endParaRPr lang="hr-HR" noProof="0"/>
          </a:p>
        </p:txBody>
      </p:sp>
      <p:sp>
        <p:nvSpPr>
          <p:cNvPr id="6" name="Rezervirano mjesto za broj slajda 5"/>
          <p:cNvSpPr>
            <a:spLocks noGrp="1"/>
          </p:cNvSpPr>
          <p:nvPr>
            <p:ph type="sldNum" sz="quarter" idx="12"/>
          </p:nvPr>
        </p:nvSpPr>
        <p:spPr>
          <a:xfrm>
            <a:off x="9255346" y="2750337"/>
            <a:ext cx="1171888" cy="1356442"/>
          </a:xfrm>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pic>
        <p:nvPicPr>
          <p:cNvPr id="8" name="Slika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Slika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Pravokutnik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Pravokutnik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p:nvPr>
        </p:nvSpPr>
        <p:spPr>
          <a:xfrm>
            <a:off x="680322" y="4711616"/>
            <a:ext cx="9613859" cy="453051"/>
          </a:xfrm>
        </p:spPr>
        <p:txBody>
          <a:bodyPr rtlCol="0" anchor="b">
            <a:normAutofit/>
          </a:bodyPr>
          <a:lstStyle>
            <a:lvl1pPr>
              <a:defRPr sz="2400"/>
            </a:lvl1pPr>
          </a:lstStyle>
          <a:p>
            <a:pPr rtl="0"/>
            <a:r>
              <a:rPr lang="hr-HR" noProof="0"/>
              <a:t>Kliknite da biste uredili stil naslova matrice</a:t>
            </a:r>
          </a:p>
        </p:txBody>
      </p:sp>
      <p:sp>
        <p:nvSpPr>
          <p:cNvPr id="3" name="Rezervirano mjesto za sliku 2"/>
          <p:cNvSpPr>
            <a:spLocks noGrp="1" noChangeAspect="1"/>
          </p:cNvSpPr>
          <p:nvPr>
            <p:ph type="pic" idx="1" hasCustomPrompt="1"/>
          </p:nvPr>
        </p:nvSpPr>
        <p:spPr>
          <a:xfrm>
            <a:off x="680322" y="609597"/>
            <a:ext cx="9613859" cy="3589575"/>
          </a:xfrm>
          <a:noFill/>
          <a:ln>
            <a:noFill/>
          </a:ln>
          <a:effectLst>
            <a:outerShdw blurRad="76200" dist="63500" dir="5040000" algn="tl" rotWithShape="0">
              <a:srgbClr val="000000">
                <a:alpha val="41000"/>
              </a:srgb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hr-HR" noProof="0"/>
              <a:t>Kliknite ikonu da biste dodali sliku</a:t>
            </a:r>
          </a:p>
        </p:txBody>
      </p:sp>
      <p:sp>
        <p:nvSpPr>
          <p:cNvPr id="4" name="Rezervirano mjesto za tekst 3"/>
          <p:cNvSpPr>
            <a:spLocks noGrp="1"/>
          </p:cNvSpPr>
          <p:nvPr>
            <p:ph type="body" sz="half" idx="2" hasCustomPrompt="1"/>
          </p:nvPr>
        </p:nvSpPr>
        <p:spPr>
          <a:xfrm>
            <a:off x="680319" y="5169583"/>
            <a:ext cx="9613862" cy="622971"/>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hr-HR" noProof="0"/>
              <a:t>Uređivanje stilova teksta matrice</a:t>
            </a:r>
          </a:p>
        </p:txBody>
      </p:sp>
      <p:sp>
        <p:nvSpPr>
          <p:cNvPr id="5" name="Rezervirano mjesto za datum 4"/>
          <p:cNvSpPr>
            <a:spLocks noGrp="1"/>
          </p:cNvSpPr>
          <p:nvPr>
            <p:ph type="dt" sz="half" idx="10"/>
          </p:nvPr>
        </p:nvSpPr>
        <p:spPr/>
        <p:txBody>
          <a:bodyPr rtlCol="0"/>
          <a:lstStyle/>
          <a:p>
            <a:pPr rtl="0"/>
            <a:fld id="{52F5DD6A-4FBE-4011-A444-BA215AE6A7C7}" type="datetime1">
              <a:rPr lang="hr-HR" noProof="0" smtClean="0"/>
              <a:t>6.12.2024.</a:t>
            </a:fld>
            <a:endParaRPr lang="hr-HR" noProof="0"/>
          </a:p>
        </p:txBody>
      </p:sp>
      <p:sp>
        <p:nvSpPr>
          <p:cNvPr id="6" name="Rezervirano mjesto za podnožje 5"/>
          <p:cNvSpPr>
            <a:spLocks noGrp="1"/>
          </p:cNvSpPr>
          <p:nvPr>
            <p:ph type="ftr" sz="quarter" idx="11"/>
          </p:nvPr>
        </p:nvSpPr>
        <p:spPr/>
        <p:txBody>
          <a:bodyPr rtlCol="0"/>
          <a:lstStyle/>
          <a:p>
            <a:pPr rtl="0"/>
            <a:endParaRPr lang="hr-HR" noProof="0"/>
          </a:p>
        </p:txBody>
      </p:sp>
      <p:sp>
        <p:nvSpPr>
          <p:cNvPr id="7" name="Rezervirano mjesto za broj slajda 6"/>
          <p:cNvSpPr>
            <a:spLocks noGrp="1"/>
          </p:cNvSpPr>
          <p:nvPr>
            <p:ph type="sldNum" sz="quarter" idx="12"/>
          </p:nvPr>
        </p:nvSpPr>
        <p:spPr>
          <a:xfrm>
            <a:off x="10729455" y="4711309"/>
            <a:ext cx="1154151" cy="1090789"/>
          </a:xfrm>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ziv i opis">
    <p:spTree>
      <p:nvGrpSpPr>
        <p:cNvPr id="1" name=""/>
        <p:cNvGrpSpPr/>
        <p:nvPr/>
      </p:nvGrpSpPr>
      <p:grpSpPr>
        <a:xfrm>
          <a:off x="0" y="0"/>
          <a:ext cx="0" cy="0"/>
          <a:chOff x="0" y="0"/>
          <a:chExt cx="0" cy="0"/>
        </a:xfrm>
      </p:grpSpPr>
      <p:pic>
        <p:nvPicPr>
          <p:cNvPr id="8" name="Slika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Slika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Pravokutnik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Pravokutnik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p:nvPr>
        </p:nvSpPr>
        <p:spPr>
          <a:xfrm>
            <a:off x="680322" y="609597"/>
            <a:ext cx="9613858" cy="3592750"/>
          </a:xfrm>
        </p:spPr>
        <p:txBody>
          <a:bodyPr rtlCol="0" anchor="ctr"/>
          <a:lstStyle>
            <a:lvl1pPr>
              <a:defRPr sz="3200"/>
            </a:lvl1pPr>
          </a:lstStyle>
          <a:p>
            <a:pPr rtl="0"/>
            <a:r>
              <a:rPr lang="hr-HR" noProof="0"/>
              <a:t>Kliknite da biste uredili stil naslova matrice</a:t>
            </a:r>
          </a:p>
        </p:txBody>
      </p:sp>
      <p:sp>
        <p:nvSpPr>
          <p:cNvPr id="4" name="Rezervirano mjesto za tekst 3"/>
          <p:cNvSpPr>
            <a:spLocks noGrp="1"/>
          </p:cNvSpPr>
          <p:nvPr>
            <p:ph type="body" sz="half" idx="2" hasCustomPrompt="1"/>
          </p:nvPr>
        </p:nvSpPr>
        <p:spPr>
          <a:xfrm>
            <a:off x="680322" y="4711615"/>
            <a:ext cx="9613859" cy="1090789"/>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hr-HR" noProof="0"/>
              <a:t>Uređivanje stilova teksta matrice</a:t>
            </a:r>
          </a:p>
        </p:txBody>
      </p:sp>
      <p:sp>
        <p:nvSpPr>
          <p:cNvPr id="5" name="Rezervirano mjesto za datum 4"/>
          <p:cNvSpPr>
            <a:spLocks noGrp="1"/>
          </p:cNvSpPr>
          <p:nvPr>
            <p:ph type="dt" sz="half" idx="10"/>
          </p:nvPr>
        </p:nvSpPr>
        <p:spPr/>
        <p:txBody>
          <a:bodyPr rtlCol="0"/>
          <a:lstStyle/>
          <a:p>
            <a:pPr rtl="0"/>
            <a:fld id="{A847EFBF-48B4-4666-BBCA-9F15EE02C1C9}" type="datetime1">
              <a:rPr lang="hr-HR" noProof="0" smtClean="0"/>
              <a:t>6.12.2024.</a:t>
            </a:fld>
            <a:endParaRPr lang="hr-HR" noProof="0"/>
          </a:p>
        </p:txBody>
      </p:sp>
      <p:sp>
        <p:nvSpPr>
          <p:cNvPr id="6" name="Rezervirano mjesto za podnožje 5"/>
          <p:cNvSpPr>
            <a:spLocks noGrp="1"/>
          </p:cNvSpPr>
          <p:nvPr>
            <p:ph type="ftr" sz="quarter" idx="11"/>
          </p:nvPr>
        </p:nvSpPr>
        <p:spPr/>
        <p:txBody>
          <a:bodyPr rtlCol="0"/>
          <a:lstStyle/>
          <a:p>
            <a:pPr rtl="0"/>
            <a:endParaRPr lang="hr-HR" noProof="0"/>
          </a:p>
        </p:txBody>
      </p:sp>
      <p:sp>
        <p:nvSpPr>
          <p:cNvPr id="7" name="Rezervirano mjesto za broj slajda 6"/>
          <p:cNvSpPr>
            <a:spLocks noGrp="1"/>
          </p:cNvSpPr>
          <p:nvPr>
            <p:ph type="sldNum" sz="quarter" idx="12"/>
          </p:nvPr>
        </p:nvSpPr>
        <p:spPr>
          <a:xfrm>
            <a:off x="10729455" y="4711615"/>
            <a:ext cx="1154151" cy="1090789"/>
          </a:xfrm>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pic>
        <p:nvPicPr>
          <p:cNvPr id="11" name="Slika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Slika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Pravokutnik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Pravokutnik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p:nvPr>
        </p:nvSpPr>
        <p:spPr>
          <a:xfrm>
            <a:off x="1127856" y="609598"/>
            <a:ext cx="8718877" cy="3036061"/>
          </a:xfrm>
        </p:spPr>
        <p:txBody>
          <a:bodyPr rtlCol="0" anchor="ctr"/>
          <a:lstStyle>
            <a:lvl1pPr>
              <a:defRPr sz="3200"/>
            </a:lvl1pPr>
          </a:lstStyle>
          <a:p>
            <a:pPr rtl="0"/>
            <a:r>
              <a:rPr lang="hr-HR" noProof="0"/>
              <a:t>Kliknite da biste uredili stil naslova matrice</a:t>
            </a:r>
          </a:p>
        </p:txBody>
      </p:sp>
      <p:sp>
        <p:nvSpPr>
          <p:cNvPr id="12" name="Rezervirano mjesto za tekst 3"/>
          <p:cNvSpPr>
            <a:spLocks noGrp="1"/>
          </p:cNvSpPr>
          <p:nvPr>
            <p:ph type="body" sz="half" idx="13" hasCustomPrompt="1"/>
          </p:nvPr>
        </p:nvSpPr>
        <p:spPr>
          <a:xfrm>
            <a:off x="1402288" y="3653379"/>
            <a:ext cx="8156579" cy="54896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hr-HR" noProof="0"/>
              <a:t>Uređivanje stilova teksta matrice</a:t>
            </a:r>
          </a:p>
        </p:txBody>
      </p:sp>
      <p:sp>
        <p:nvSpPr>
          <p:cNvPr id="4" name="Rezervirano mjesto za tekst 3"/>
          <p:cNvSpPr>
            <a:spLocks noGrp="1"/>
          </p:cNvSpPr>
          <p:nvPr>
            <p:ph type="body" sz="half" idx="2" hasCustomPrompt="1"/>
          </p:nvPr>
        </p:nvSpPr>
        <p:spPr>
          <a:xfrm>
            <a:off x="680322" y="4711615"/>
            <a:ext cx="9613859" cy="1090789"/>
          </a:xfrm>
        </p:spPr>
        <p:txBody>
          <a:bodyPr rtlCol="0"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hr-HR" noProof="0"/>
              <a:t>Uređivanje stilova teksta matrice</a:t>
            </a:r>
          </a:p>
        </p:txBody>
      </p:sp>
      <p:sp>
        <p:nvSpPr>
          <p:cNvPr id="5" name="Rezervirano mjesto za datum 4"/>
          <p:cNvSpPr>
            <a:spLocks noGrp="1"/>
          </p:cNvSpPr>
          <p:nvPr>
            <p:ph type="dt" sz="half" idx="10"/>
          </p:nvPr>
        </p:nvSpPr>
        <p:spPr/>
        <p:txBody>
          <a:bodyPr rtlCol="0"/>
          <a:lstStyle/>
          <a:p>
            <a:pPr rtl="0"/>
            <a:fld id="{6F7C3039-A868-444E-8C36-DAA99B5056A9}" type="datetime1">
              <a:rPr lang="hr-HR" noProof="0" smtClean="0"/>
              <a:t>6.12.2024.</a:t>
            </a:fld>
            <a:endParaRPr lang="hr-HR" noProof="0"/>
          </a:p>
        </p:txBody>
      </p:sp>
      <p:sp>
        <p:nvSpPr>
          <p:cNvPr id="6" name="Rezervirano mjesto za podnožje 5"/>
          <p:cNvSpPr>
            <a:spLocks noGrp="1"/>
          </p:cNvSpPr>
          <p:nvPr>
            <p:ph type="ftr" sz="quarter" idx="11"/>
          </p:nvPr>
        </p:nvSpPr>
        <p:spPr/>
        <p:txBody>
          <a:bodyPr rtlCol="0"/>
          <a:lstStyle/>
          <a:p>
            <a:pPr rtl="0"/>
            <a:endParaRPr lang="hr-HR" noProof="0"/>
          </a:p>
        </p:txBody>
      </p:sp>
      <p:sp>
        <p:nvSpPr>
          <p:cNvPr id="7" name="Rezervirano mjesto za broj slajda 6"/>
          <p:cNvSpPr>
            <a:spLocks noGrp="1"/>
          </p:cNvSpPr>
          <p:nvPr>
            <p:ph type="sldNum" sz="quarter" idx="12"/>
          </p:nvPr>
        </p:nvSpPr>
        <p:spPr>
          <a:xfrm>
            <a:off x="10729455" y="4709925"/>
            <a:ext cx="1154151" cy="1090789"/>
          </a:xfrm>
        </p:spPr>
        <p:txBody>
          <a:bodyPr rtlCol="0"/>
          <a:lstStyle/>
          <a:p>
            <a:pPr rtl="0"/>
            <a:fld id="{6D22F896-40B5-4ADD-8801-0D06FADFA095}" type="slidenum">
              <a:rPr lang="hr-HR" noProof="0" smtClean="0"/>
              <a:t>‹#›</a:t>
            </a:fld>
            <a:endParaRPr lang="hr-HR" noProof="0"/>
          </a:p>
        </p:txBody>
      </p:sp>
      <p:sp>
        <p:nvSpPr>
          <p:cNvPr id="16" name="Tekstni okvir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hr-HR" sz="7200" noProof="0">
                <a:solidFill>
                  <a:schemeClr val="tx1"/>
                </a:solidFill>
                <a:effectLst/>
              </a:rPr>
              <a:t>“</a:t>
            </a:r>
          </a:p>
        </p:txBody>
      </p:sp>
      <p:sp>
        <p:nvSpPr>
          <p:cNvPr id="17" name="Tekstni okvir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hr-HR" sz="7200" noProof="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pic>
        <p:nvPicPr>
          <p:cNvPr id="9" name="Slika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Slika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Pravokutnik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Pravokutnik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p:nvPr>
        </p:nvSpPr>
        <p:spPr>
          <a:xfrm>
            <a:off x="680319" y="4711615"/>
            <a:ext cx="9613862" cy="588535"/>
          </a:xfrm>
        </p:spPr>
        <p:txBody>
          <a:bodyPr rtlCol="0" anchor="b"/>
          <a:lstStyle>
            <a:lvl1pPr>
              <a:defRPr sz="3200"/>
            </a:lvl1pPr>
          </a:lstStyle>
          <a:p>
            <a:pPr rtl="0"/>
            <a:r>
              <a:rPr lang="hr-HR" noProof="0"/>
              <a:t>Kliknite da biste uredili stil naslova matrice</a:t>
            </a:r>
          </a:p>
        </p:txBody>
      </p:sp>
      <p:sp>
        <p:nvSpPr>
          <p:cNvPr id="4" name="Rezervirano mjesto za tekst 3"/>
          <p:cNvSpPr>
            <a:spLocks noGrp="1"/>
          </p:cNvSpPr>
          <p:nvPr>
            <p:ph type="body" sz="half" idx="2" hasCustomPrompt="1"/>
          </p:nvPr>
        </p:nvSpPr>
        <p:spPr>
          <a:xfrm>
            <a:off x="680320" y="5300149"/>
            <a:ext cx="9613862" cy="502255"/>
          </a:xfrm>
        </p:spPr>
        <p:txBody>
          <a:bodyPr rtlCol="0"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hr-HR" noProof="0"/>
              <a:t>Uređivanje stilova teksta matrice</a:t>
            </a:r>
          </a:p>
        </p:txBody>
      </p:sp>
      <p:sp>
        <p:nvSpPr>
          <p:cNvPr id="5" name="Rezervirano mjesto za datum 4"/>
          <p:cNvSpPr>
            <a:spLocks noGrp="1"/>
          </p:cNvSpPr>
          <p:nvPr>
            <p:ph type="dt" sz="half" idx="10"/>
          </p:nvPr>
        </p:nvSpPr>
        <p:spPr/>
        <p:txBody>
          <a:bodyPr rtlCol="0"/>
          <a:lstStyle/>
          <a:p>
            <a:pPr rtl="0"/>
            <a:fld id="{87AFC07E-98CB-466B-A2B1-4FCC0C2B4D90}" type="datetime1">
              <a:rPr lang="hr-HR" noProof="0" smtClean="0"/>
              <a:t>6.12.2024.</a:t>
            </a:fld>
            <a:endParaRPr lang="hr-HR" noProof="0"/>
          </a:p>
        </p:txBody>
      </p:sp>
      <p:sp>
        <p:nvSpPr>
          <p:cNvPr id="6" name="Rezervirano mjesto za podnožje 5"/>
          <p:cNvSpPr>
            <a:spLocks noGrp="1"/>
          </p:cNvSpPr>
          <p:nvPr>
            <p:ph type="ftr" sz="quarter" idx="11"/>
          </p:nvPr>
        </p:nvSpPr>
        <p:spPr/>
        <p:txBody>
          <a:bodyPr rtlCol="0"/>
          <a:lstStyle/>
          <a:p>
            <a:pPr rtl="0"/>
            <a:endParaRPr lang="hr-HR" noProof="0"/>
          </a:p>
        </p:txBody>
      </p:sp>
      <p:sp>
        <p:nvSpPr>
          <p:cNvPr id="7" name="Rezervirano mjesto za broj slajda 6"/>
          <p:cNvSpPr>
            <a:spLocks noGrp="1"/>
          </p:cNvSpPr>
          <p:nvPr>
            <p:ph type="sldNum" sz="quarter" idx="12"/>
          </p:nvPr>
        </p:nvSpPr>
        <p:spPr>
          <a:xfrm>
            <a:off x="10729455" y="4709925"/>
            <a:ext cx="1154151" cy="1090789"/>
          </a:xfrm>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i stupca">
    <p:spTree>
      <p:nvGrpSpPr>
        <p:cNvPr id="1" name=""/>
        <p:cNvGrpSpPr/>
        <p:nvPr/>
      </p:nvGrpSpPr>
      <p:grpSpPr>
        <a:xfrm>
          <a:off x="0" y="0"/>
          <a:ext cx="0" cy="0"/>
          <a:chOff x="0" y="0"/>
          <a:chExt cx="0" cy="0"/>
        </a:xfrm>
      </p:grpSpPr>
      <p:pic>
        <p:nvPicPr>
          <p:cNvPr id="13" name="Slika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Slika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Pravokutnik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Pravokutnik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Naslov 1"/>
          <p:cNvSpPr>
            <a:spLocks noGrp="1"/>
          </p:cNvSpPr>
          <p:nvPr>
            <p:ph type="title"/>
          </p:nvPr>
        </p:nvSpPr>
        <p:spPr>
          <a:xfrm>
            <a:off x="669222" y="753228"/>
            <a:ext cx="9624960" cy="1080938"/>
          </a:xfrm>
        </p:spPr>
        <p:txBody>
          <a:bodyPr rtlCol="0"/>
          <a:lstStyle/>
          <a:p>
            <a:pPr rtl="0"/>
            <a:r>
              <a:rPr lang="hr-HR" noProof="0"/>
              <a:t>Kliknite da biste uredili stil naslova matrice</a:t>
            </a:r>
          </a:p>
        </p:txBody>
      </p:sp>
      <p:sp>
        <p:nvSpPr>
          <p:cNvPr id="7" name="Rezervirano mjesto za tekst 2"/>
          <p:cNvSpPr>
            <a:spLocks noGrp="1"/>
          </p:cNvSpPr>
          <p:nvPr>
            <p:ph type="body" idx="1" hasCustomPrompt="1"/>
          </p:nvPr>
        </p:nvSpPr>
        <p:spPr>
          <a:xfrm>
            <a:off x="660946" y="2336873"/>
            <a:ext cx="3070034"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hr-HR" noProof="0"/>
              <a:t>Uređivanje stilova teksta matrice</a:t>
            </a:r>
          </a:p>
        </p:txBody>
      </p:sp>
      <p:sp>
        <p:nvSpPr>
          <p:cNvPr id="8" name="Rezervirano mjesto za tekst 3"/>
          <p:cNvSpPr>
            <a:spLocks noGrp="1"/>
          </p:cNvSpPr>
          <p:nvPr>
            <p:ph type="body" sz="half" idx="15" hasCustomPrompt="1"/>
          </p:nvPr>
        </p:nvSpPr>
        <p:spPr>
          <a:xfrm>
            <a:off x="680322" y="3022673"/>
            <a:ext cx="3049702"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hr-HR" noProof="0"/>
              <a:t>Uređivanje stilova teksta matrice</a:t>
            </a:r>
          </a:p>
        </p:txBody>
      </p:sp>
      <p:sp>
        <p:nvSpPr>
          <p:cNvPr id="9" name="Rezervirano mjesto za tekst 4"/>
          <p:cNvSpPr>
            <a:spLocks noGrp="1"/>
          </p:cNvSpPr>
          <p:nvPr>
            <p:ph type="body" sz="quarter" idx="3" hasCustomPrompt="1"/>
          </p:nvPr>
        </p:nvSpPr>
        <p:spPr>
          <a:xfrm>
            <a:off x="3956025" y="233687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hr-HR" noProof="0"/>
              <a:t>Uređivanje stilova teksta matrice</a:t>
            </a:r>
          </a:p>
        </p:txBody>
      </p:sp>
      <p:sp>
        <p:nvSpPr>
          <p:cNvPr id="10" name="Rezervirano mjesto za tekst 3"/>
          <p:cNvSpPr>
            <a:spLocks noGrp="1"/>
          </p:cNvSpPr>
          <p:nvPr>
            <p:ph type="body" sz="half" idx="16" hasCustomPrompt="1"/>
          </p:nvPr>
        </p:nvSpPr>
        <p:spPr>
          <a:xfrm>
            <a:off x="3945470" y="3022673"/>
            <a:ext cx="3063240"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hr-HR" noProof="0"/>
              <a:t>Uređivanje stilova teksta matrice</a:t>
            </a:r>
          </a:p>
        </p:txBody>
      </p:sp>
      <p:sp>
        <p:nvSpPr>
          <p:cNvPr id="11" name="Rezervirano mjesto za tekst 4"/>
          <p:cNvSpPr>
            <a:spLocks noGrp="1"/>
          </p:cNvSpPr>
          <p:nvPr>
            <p:ph type="body" sz="quarter" idx="13" hasCustomPrompt="1"/>
          </p:nvPr>
        </p:nvSpPr>
        <p:spPr>
          <a:xfrm>
            <a:off x="7224156" y="2336873"/>
            <a:ext cx="307002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hr-HR" noProof="0"/>
              <a:t>Uređivanje stilova teksta matrice</a:t>
            </a:r>
          </a:p>
        </p:txBody>
      </p:sp>
      <p:sp>
        <p:nvSpPr>
          <p:cNvPr id="12" name="Rezervirano mjesto za tekst 3"/>
          <p:cNvSpPr>
            <a:spLocks noGrp="1"/>
          </p:cNvSpPr>
          <p:nvPr>
            <p:ph type="body" sz="half" idx="17" hasCustomPrompt="1"/>
          </p:nvPr>
        </p:nvSpPr>
        <p:spPr>
          <a:xfrm>
            <a:off x="7224156" y="3022673"/>
            <a:ext cx="3070025"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hr-HR" noProof="0"/>
              <a:t>Uređivanje stilova teksta matrice</a:t>
            </a:r>
          </a:p>
        </p:txBody>
      </p:sp>
      <p:sp>
        <p:nvSpPr>
          <p:cNvPr id="3" name="Rezervirano mjesto za datum 2"/>
          <p:cNvSpPr>
            <a:spLocks noGrp="1"/>
          </p:cNvSpPr>
          <p:nvPr>
            <p:ph type="dt" sz="half" idx="10"/>
          </p:nvPr>
        </p:nvSpPr>
        <p:spPr/>
        <p:txBody>
          <a:bodyPr rtlCol="0"/>
          <a:lstStyle/>
          <a:p>
            <a:pPr rtl="0"/>
            <a:fld id="{F200C0E2-2C2D-4AA5-BCB7-043D4F8E3362}" type="datetime1">
              <a:rPr lang="hr-HR" noProof="0" smtClean="0"/>
              <a:t>6.12.2024.</a:t>
            </a:fld>
            <a:endParaRPr lang="hr-HR" noProof="0"/>
          </a:p>
        </p:txBody>
      </p:sp>
      <p:sp>
        <p:nvSpPr>
          <p:cNvPr id="4" name="Rezervirano mjesto za podnožje 3"/>
          <p:cNvSpPr>
            <a:spLocks noGrp="1"/>
          </p:cNvSpPr>
          <p:nvPr>
            <p:ph type="ftr" sz="quarter" idx="11"/>
          </p:nvPr>
        </p:nvSpPr>
        <p:spPr/>
        <p:txBody>
          <a:bodyPr rtlCol="0"/>
          <a:lstStyle/>
          <a:p>
            <a:pPr rtl="0"/>
            <a:endParaRPr lang="hr-HR" noProof="0"/>
          </a:p>
        </p:txBody>
      </p:sp>
      <p:sp>
        <p:nvSpPr>
          <p:cNvPr id="5" name="Rezervirano mjesto za broj slajda 4"/>
          <p:cNvSpPr>
            <a:spLocks noGrp="1"/>
          </p:cNvSpPr>
          <p:nvPr>
            <p:ph type="sldNum" sz="quarter" idx="12"/>
          </p:nvPr>
        </p:nvSpPr>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tupac s tri slike">
    <p:spTree>
      <p:nvGrpSpPr>
        <p:cNvPr id="1" name=""/>
        <p:cNvGrpSpPr/>
        <p:nvPr/>
      </p:nvGrpSpPr>
      <p:grpSpPr>
        <a:xfrm>
          <a:off x="0" y="0"/>
          <a:ext cx="0" cy="0"/>
          <a:chOff x="0" y="0"/>
          <a:chExt cx="0" cy="0"/>
        </a:xfrm>
      </p:grpSpPr>
      <p:pic>
        <p:nvPicPr>
          <p:cNvPr id="15" name="Slika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Slika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Pravokutnik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Pravokutnik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Naslov 1"/>
          <p:cNvSpPr>
            <a:spLocks noGrp="1"/>
          </p:cNvSpPr>
          <p:nvPr>
            <p:ph type="title"/>
          </p:nvPr>
        </p:nvSpPr>
        <p:spPr>
          <a:xfrm>
            <a:off x="680322" y="753228"/>
            <a:ext cx="9613860" cy="1080938"/>
          </a:xfrm>
        </p:spPr>
        <p:txBody>
          <a:bodyPr rtlCol="0"/>
          <a:lstStyle/>
          <a:p>
            <a:pPr rtl="0"/>
            <a:r>
              <a:rPr lang="hr-HR" noProof="0"/>
              <a:t>Kliknite da biste uredili stil naslova matrice</a:t>
            </a:r>
          </a:p>
        </p:txBody>
      </p:sp>
      <p:sp>
        <p:nvSpPr>
          <p:cNvPr id="19" name="Rezervirano mjesto za tekst 2"/>
          <p:cNvSpPr>
            <a:spLocks noGrp="1"/>
          </p:cNvSpPr>
          <p:nvPr>
            <p:ph type="body" idx="1" hasCustomPrompt="1"/>
          </p:nvPr>
        </p:nvSpPr>
        <p:spPr>
          <a:xfrm>
            <a:off x="680318" y="4297503"/>
            <a:ext cx="304970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hr-HR" noProof="0"/>
              <a:t>Uređivanje stilova teksta matrice</a:t>
            </a:r>
          </a:p>
        </p:txBody>
      </p:sp>
      <p:sp>
        <p:nvSpPr>
          <p:cNvPr id="20" name="Rezervirano mjesto za sliku 2"/>
          <p:cNvSpPr>
            <a:spLocks noGrp="1" noChangeAspect="1"/>
          </p:cNvSpPr>
          <p:nvPr>
            <p:ph type="pic" idx="15" hasCustomPrompt="1"/>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hr-HR" noProof="0"/>
              <a:t>Kliknite ikonu da biste dodali sliku</a:t>
            </a:r>
          </a:p>
        </p:txBody>
      </p:sp>
      <p:sp>
        <p:nvSpPr>
          <p:cNvPr id="21" name="Rezervirano mjesto za tekst 3"/>
          <p:cNvSpPr>
            <a:spLocks noGrp="1"/>
          </p:cNvSpPr>
          <p:nvPr>
            <p:ph type="body" sz="half" idx="18" hasCustomPrompt="1"/>
          </p:nvPr>
        </p:nvSpPr>
        <p:spPr>
          <a:xfrm>
            <a:off x="680318" y="4873765"/>
            <a:ext cx="3049705"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hr-HR" noProof="0"/>
              <a:t>Uređivanje stilova teksta matrice</a:t>
            </a:r>
          </a:p>
        </p:txBody>
      </p:sp>
      <p:sp>
        <p:nvSpPr>
          <p:cNvPr id="22" name="Rezervirano mjesto za tekst 4"/>
          <p:cNvSpPr>
            <a:spLocks noGrp="1"/>
          </p:cNvSpPr>
          <p:nvPr>
            <p:ph type="body" sz="quarter" idx="3" hasCustomPrompt="1"/>
          </p:nvPr>
        </p:nvSpPr>
        <p:spPr>
          <a:xfrm>
            <a:off x="3945471" y="429750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hr-HR" noProof="0"/>
              <a:t>Uređivanje stilova teksta matrice</a:t>
            </a:r>
          </a:p>
        </p:txBody>
      </p:sp>
      <p:sp>
        <p:nvSpPr>
          <p:cNvPr id="23" name="Rezervirano mjesto za sliku 2"/>
          <p:cNvSpPr>
            <a:spLocks noGrp="1" noChangeAspect="1"/>
          </p:cNvSpPr>
          <p:nvPr>
            <p:ph type="pic" idx="21" hasCustomPrompt="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hr-HR" noProof="0"/>
              <a:t>Kliknite ikonu da biste dodali sliku</a:t>
            </a:r>
          </a:p>
        </p:txBody>
      </p:sp>
      <p:sp>
        <p:nvSpPr>
          <p:cNvPr id="24" name="Rezervirano mjesto za tekst 3"/>
          <p:cNvSpPr>
            <a:spLocks noGrp="1"/>
          </p:cNvSpPr>
          <p:nvPr>
            <p:ph type="body" sz="half" idx="19" hasCustomPrompt="1"/>
          </p:nvPr>
        </p:nvSpPr>
        <p:spPr>
          <a:xfrm>
            <a:off x="3944117" y="4873764"/>
            <a:ext cx="3067297"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hr-HR" noProof="0"/>
              <a:t>Uređivanje stilova teksta matrice</a:t>
            </a:r>
          </a:p>
        </p:txBody>
      </p:sp>
      <p:sp>
        <p:nvSpPr>
          <p:cNvPr id="25" name="Rezervirano mjesto za tekst 4"/>
          <p:cNvSpPr>
            <a:spLocks noGrp="1"/>
          </p:cNvSpPr>
          <p:nvPr>
            <p:ph type="body" sz="quarter" idx="13" hasCustomPrompt="1"/>
          </p:nvPr>
        </p:nvSpPr>
        <p:spPr>
          <a:xfrm>
            <a:off x="7230678" y="4297503"/>
            <a:ext cx="306350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hr-HR" noProof="0"/>
              <a:t>Uređivanje stilova teksta matrice</a:t>
            </a:r>
          </a:p>
        </p:txBody>
      </p:sp>
      <p:sp>
        <p:nvSpPr>
          <p:cNvPr id="26" name="Rezervirano mjesto za sliku 2"/>
          <p:cNvSpPr>
            <a:spLocks noGrp="1" noChangeAspect="1"/>
          </p:cNvSpPr>
          <p:nvPr>
            <p:ph type="pic" idx="22" hasCustomPrompt="1"/>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hr-HR" noProof="0"/>
              <a:t>Kliknite ikonu da biste dodali sliku</a:t>
            </a:r>
          </a:p>
        </p:txBody>
      </p:sp>
      <p:sp>
        <p:nvSpPr>
          <p:cNvPr id="27" name="Rezervirano mjesto za tekst 3"/>
          <p:cNvSpPr>
            <a:spLocks noGrp="1"/>
          </p:cNvSpPr>
          <p:nvPr>
            <p:ph type="body" sz="half" idx="20" hasCustomPrompt="1"/>
          </p:nvPr>
        </p:nvSpPr>
        <p:spPr>
          <a:xfrm>
            <a:off x="7230553" y="4873762"/>
            <a:ext cx="3067563"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hr-HR" noProof="0"/>
              <a:t>Uređivanje stilova teksta matrice</a:t>
            </a:r>
          </a:p>
        </p:txBody>
      </p:sp>
      <p:sp>
        <p:nvSpPr>
          <p:cNvPr id="3" name="Rezervirano mjesto za datum 2"/>
          <p:cNvSpPr>
            <a:spLocks noGrp="1"/>
          </p:cNvSpPr>
          <p:nvPr>
            <p:ph type="dt" sz="half" idx="10"/>
          </p:nvPr>
        </p:nvSpPr>
        <p:spPr/>
        <p:txBody>
          <a:bodyPr rtlCol="0"/>
          <a:lstStyle/>
          <a:p>
            <a:pPr rtl="0"/>
            <a:fld id="{9D766D74-A466-42E9-85DB-136DB65336D7}" type="datetime1">
              <a:rPr lang="hr-HR" noProof="0" smtClean="0"/>
              <a:t>6.12.2024.</a:t>
            </a:fld>
            <a:endParaRPr lang="hr-HR" noProof="0"/>
          </a:p>
        </p:txBody>
      </p:sp>
      <p:sp>
        <p:nvSpPr>
          <p:cNvPr id="4" name="Rezervirano mjesto za podnožje 3"/>
          <p:cNvSpPr>
            <a:spLocks noGrp="1"/>
          </p:cNvSpPr>
          <p:nvPr>
            <p:ph type="ftr" sz="quarter" idx="11"/>
          </p:nvPr>
        </p:nvSpPr>
        <p:spPr/>
        <p:txBody>
          <a:bodyPr rtlCol="0"/>
          <a:lstStyle/>
          <a:p>
            <a:pPr rtl="0"/>
            <a:endParaRPr lang="hr-HR" noProof="0"/>
          </a:p>
        </p:txBody>
      </p:sp>
      <p:sp>
        <p:nvSpPr>
          <p:cNvPr id="5" name="Rezervirano mjesto za broj slajda 4"/>
          <p:cNvSpPr>
            <a:spLocks noGrp="1"/>
          </p:cNvSpPr>
          <p:nvPr>
            <p:ph type="sldNum" sz="quarter" idx="12"/>
          </p:nvPr>
        </p:nvSpPr>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pic>
        <p:nvPicPr>
          <p:cNvPr id="7" name="Slika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Slika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Pravokutnik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Pravokutnik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p:nvPr>
        </p:nvSpPr>
        <p:spPr/>
        <p:txBody>
          <a:bodyPr rtlCol="0"/>
          <a:lstStyle>
            <a:lvl1pPr algn="r">
              <a:defRPr/>
            </a:lvl1pPr>
          </a:lstStyle>
          <a:p>
            <a:pPr rtl="0"/>
            <a:r>
              <a:rPr lang="hr-HR" noProof="0"/>
              <a:t>Kliknite da biste uredili stil naslova matrice</a:t>
            </a:r>
          </a:p>
        </p:txBody>
      </p:sp>
      <p:sp>
        <p:nvSpPr>
          <p:cNvPr id="3" name="Okomiti tekst s rezerviranim mjestom 2"/>
          <p:cNvSpPr>
            <a:spLocks noGrp="1"/>
          </p:cNvSpPr>
          <p:nvPr>
            <p:ph type="body" orient="vert" idx="1" hasCustomPrompt="1"/>
          </p:nvPr>
        </p:nvSpPr>
        <p:spPr/>
        <p:txBody>
          <a:bodyPr vert="eaVert" rtlCol="0"/>
          <a:lstStyle/>
          <a:p>
            <a:pPr lvl="0" rtl="0"/>
            <a:r>
              <a:rPr lang="hr-HR" noProof="0"/>
              <a:t>Uređivanje stilova teksta matrice</a:t>
            </a:r>
          </a:p>
          <a:p>
            <a:pPr lvl="1" rtl="0"/>
            <a:r>
              <a:rPr lang="hr-HR" noProof="0"/>
              <a:t>Druga razina</a:t>
            </a:r>
          </a:p>
          <a:p>
            <a:pPr lvl="2" rtl="0"/>
            <a:r>
              <a:rPr lang="hr-HR" noProof="0"/>
              <a:t>Treća razina</a:t>
            </a:r>
          </a:p>
          <a:p>
            <a:pPr lvl="3" rtl="0"/>
            <a:r>
              <a:rPr lang="hr-HR" noProof="0"/>
              <a:t>Četvrta razina</a:t>
            </a:r>
          </a:p>
          <a:p>
            <a:pPr lvl="4" rtl="0"/>
            <a:r>
              <a:rPr lang="hr-HR" noProof="0"/>
              <a:t>Peta razina</a:t>
            </a:r>
          </a:p>
        </p:txBody>
      </p:sp>
      <p:sp>
        <p:nvSpPr>
          <p:cNvPr id="4" name="Rezervirano mjesto za datum 3"/>
          <p:cNvSpPr>
            <a:spLocks noGrp="1"/>
          </p:cNvSpPr>
          <p:nvPr>
            <p:ph type="dt" sz="half" idx="10"/>
          </p:nvPr>
        </p:nvSpPr>
        <p:spPr/>
        <p:txBody>
          <a:bodyPr rtlCol="0"/>
          <a:lstStyle/>
          <a:p>
            <a:pPr rtl="0"/>
            <a:fld id="{3C2CA3E2-BDBA-4C3B-A8B5-FB21CA8919F3}" type="datetime1">
              <a:rPr lang="hr-HR" noProof="0" smtClean="0"/>
              <a:t>6.12.2024.</a:t>
            </a:fld>
            <a:endParaRPr lang="hr-HR" noProof="0"/>
          </a:p>
        </p:txBody>
      </p:sp>
      <p:sp>
        <p:nvSpPr>
          <p:cNvPr id="5" name="Rezervirano mjesto za podnožje 4"/>
          <p:cNvSpPr>
            <a:spLocks noGrp="1"/>
          </p:cNvSpPr>
          <p:nvPr>
            <p:ph type="ftr" sz="quarter" idx="11"/>
          </p:nvPr>
        </p:nvSpPr>
        <p:spPr/>
        <p:txBody>
          <a:bodyPr rtlCol="0"/>
          <a:lstStyle/>
          <a:p>
            <a:pPr rtl="0"/>
            <a:endParaRPr lang="hr-HR" noProof="0"/>
          </a:p>
        </p:txBody>
      </p:sp>
      <p:sp>
        <p:nvSpPr>
          <p:cNvPr id="6" name="Rezervirano mjesto za broj slajda 5"/>
          <p:cNvSpPr>
            <a:spLocks noGrp="1"/>
          </p:cNvSpPr>
          <p:nvPr>
            <p:ph type="sldNum" sz="quarter" idx="12"/>
          </p:nvPr>
        </p:nvSpPr>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7" name="Pravokutnik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Pravokutnik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Okomiti naslov 1"/>
          <p:cNvSpPr>
            <a:spLocks noGrp="1"/>
          </p:cNvSpPr>
          <p:nvPr>
            <p:ph type="title" orient="vert"/>
          </p:nvPr>
        </p:nvSpPr>
        <p:spPr>
          <a:xfrm>
            <a:off x="10129231" y="609597"/>
            <a:ext cx="1073802" cy="4353760"/>
          </a:xfrm>
        </p:spPr>
        <p:txBody>
          <a:bodyPr vert="eaVert" rtlCol="0"/>
          <a:lstStyle/>
          <a:p>
            <a:pPr rtl="0"/>
            <a:r>
              <a:rPr lang="hr-HR" noProof="0"/>
              <a:t>Kliknite da biste uredili stil naslova matrice</a:t>
            </a:r>
          </a:p>
        </p:txBody>
      </p:sp>
      <p:sp>
        <p:nvSpPr>
          <p:cNvPr id="3" name="Okomiti tekst s rezerviranim mjestom 2"/>
          <p:cNvSpPr>
            <a:spLocks noGrp="1"/>
          </p:cNvSpPr>
          <p:nvPr>
            <p:ph type="body" orient="vert" idx="1" hasCustomPrompt="1"/>
          </p:nvPr>
        </p:nvSpPr>
        <p:spPr>
          <a:xfrm>
            <a:off x="680322" y="609597"/>
            <a:ext cx="8870004" cy="5326589"/>
          </a:xfrm>
        </p:spPr>
        <p:txBody>
          <a:bodyPr vert="eaVert" rtlCol="0"/>
          <a:lstStyle/>
          <a:p>
            <a:pPr lvl="0" rtl="0"/>
            <a:r>
              <a:rPr lang="hr-HR" noProof="0"/>
              <a:t>Uređivanje stilova teksta matrice</a:t>
            </a:r>
          </a:p>
          <a:p>
            <a:pPr lvl="1" rtl="0"/>
            <a:r>
              <a:rPr lang="hr-HR" noProof="0"/>
              <a:t>Druga razina</a:t>
            </a:r>
          </a:p>
          <a:p>
            <a:pPr lvl="2" rtl="0"/>
            <a:r>
              <a:rPr lang="hr-HR" noProof="0"/>
              <a:t>Treća razina</a:t>
            </a:r>
          </a:p>
          <a:p>
            <a:pPr lvl="3" rtl="0"/>
            <a:r>
              <a:rPr lang="hr-HR" noProof="0"/>
              <a:t>Četvrta razina</a:t>
            </a:r>
          </a:p>
          <a:p>
            <a:pPr lvl="4" rtl="0"/>
            <a:r>
              <a:rPr lang="hr-HR" noProof="0"/>
              <a:t>Peta razina</a:t>
            </a:r>
          </a:p>
        </p:txBody>
      </p:sp>
      <p:sp>
        <p:nvSpPr>
          <p:cNvPr id="4" name="Rezervirano mjesto za datum 3"/>
          <p:cNvSpPr>
            <a:spLocks noGrp="1"/>
          </p:cNvSpPr>
          <p:nvPr>
            <p:ph type="dt" sz="half" idx="10"/>
          </p:nvPr>
        </p:nvSpPr>
        <p:spPr>
          <a:xfrm>
            <a:off x="6807126" y="5936187"/>
            <a:ext cx="2743200" cy="365125"/>
          </a:xfrm>
        </p:spPr>
        <p:txBody>
          <a:bodyPr rtlCol="0"/>
          <a:lstStyle/>
          <a:p>
            <a:pPr rtl="0"/>
            <a:fld id="{477043CF-A65C-41C6-94E9-A1228CF05166}" type="datetime1">
              <a:rPr lang="hr-HR" noProof="0" smtClean="0"/>
              <a:t>6.12.2024.</a:t>
            </a:fld>
            <a:endParaRPr lang="hr-HR" noProof="0"/>
          </a:p>
        </p:txBody>
      </p:sp>
      <p:sp>
        <p:nvSpPr>
          <p:cNvPr id="5" name="Rezervirano mjesto za podnožje 4"/>
          <p:cNvSpPr>
            <a:spLocks noGrp="1"/>
          </p:cNvSpPr>
          <p:nvPr>
            <p:ph type="ftr" sz="quarter" idx="11"/>
          </p:nvPr>
        </p:nvSpPr>
        <p:spPr>
          <a:xfrm>
            <a:off x="680321" y="5936188"/>
            <a:ext cx="6126805" cy="365125"/>
          </a:xfrm>
        </p:spPr>
        <p:txBody>
          <a:bodyPr rtlCol="0"/>
          <a:lstStyle/>
          <a:p>
            <a:pPr rtl="0"/>
            <a:endParaRPr lang="hr-HR" noProof="0"/>
          </a:p>
        </p:txBody>
      </p:sp>
      <p:sp>
        <p:nvSpPr>
          <p:cNvPr id="6" name="Rezervirano mjesto za broj slajda 5"/>
          <p:cNvSpPr>
            <a:spLocks noGrp="1"/>
          </p:cNvSpPr>
          <p:nvPr>
            <p:ph type="sldNum" sz="quarter" idx="12"/>
          </p:nvPr>
        </p:nvSpPr>
        <p:spPr>
          <a:xfrm>
            <a:off x="10097550" y="5398633"/>
            <a:ext cx="1154151" cy="1090789"/>
          </a:xfrm>
        </p:spPr>
        <p:txBody>
          <a:bodyPr rtlCol="0" anchor="t"/>
          <a:lstStyle>
            <a:lvl1pPr algn="ctr">
              <a:defRPr/>
            </a:lvl1pPr>
          </a:lstStyle>
          <a:p>
            <a:pPr rtl="0"/>
            <a:fld id="{6D22F896-40B5-4ADD-8801-0D06FADFA095}" type="slidenum">
              <a:rPr lang="hr-HR" noProof="0" smtClean="0"/>
              <a:pPr/>
              <a:t>‹#›</a:t>
            </a:fld>
            <a:endParaRPr lang="hr-HR"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pic>
        <p:nvPicPr>
          <p:cNvPr id="15" name="Slika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Slika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Pravokutnik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Pravokutnik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p:nvPr>
        </p:nvSpPr>
        <p:spPr/>
        <p:txBody>
          <a:bodyPr rtlCol="0"/>
          <a:lstStyle/>
          <a:p>
            <a:pPr rtl="0"/>
            <a:r>
              <a:rPr lang="hr-HR" noProof="0"/>
              <a:t>Kliknite da biste uredili stil naslova matrice</a:t>
            </a:r>
          </a:p>
        </p:txBody>
      </p:sp>
      <p:sp>
        <p:nvSpPr>
          <p:cNvPr id="3" name="Rezervirano mjesto za sadržaj 2"/>
          <p:cNvSpPr>
            <a:spLocks noGrp="1"/>
          </p:cNvSpPr>
          <p:nvPr>
            <p:ph idx="1" hasCustomPrompt="1"/>
          </p:nvPr>
        </p:nvSpPr>
        <p:spPr/>
        <p:txBody>
          <a:bodyPr rtlCol="0"/>
          <a:lstStyle/>
          <a:p>
            <a:pPr lvl="0" rtl="0"/>
            <a:r>
              <a:rPr lang="hr-HR" noProof="0"/>
              <a:t>Uređivanje stilova teksta matrice</a:t>
            </a:r>
          </a:p>
          <a:p>
            <a:pPr lvl="1" rtl="0"/>
            <a:r>
              <a:rPr lang="hr-HR" noProof="0"/>
              <a:t>Druga razina</a:t>
            </a:r>
          </a:p>
          <a:p>
            <a:pPr lvl="2" rtl="0"/>
            <a:r>
              <a:rPr lang="hr-HR" noProof="0"/>
              <a:t>Treća razina</a:t>
            </a:r>
          </a:p>
          <a:p>
            <a:pPr lvl="3" rtl="0"/>
            <a:r>
              <a:rPr lang="hr-HR" noProof="0"/>
              <a:t>Četvrta razina</a:t>
            </a:r>
          </a:p>
          <a:p>
            <a:pPr lvl="4" rtl="0"/>
            <a:r>
              <a:rPr lang="hr-HR" noProof="0"/>
              <a:t>Peta razina</a:t>
            </a:r>
          </a:p>
        </p:txBody>
      </p:sp>
      <p:sp>
        <p:nvSpPr>
          <p:cNvPr id="4" name="Rezervirano mjesto za datum 3"/>
          <p:cNvSpPr>
            <a:spLocks noGrp="1"/>
          </p:cNvSpPr>
          <p:nvPr>
            <p:ph type="dt" sz="half" idx="10"/>
          </p:nvPr>
        </p:nvSpPr>
        <p:spPr/>
        <p:txBody>
          <a:bodyPr rtlCol="0"/>
          <a:lstStyle/>
          <a:p>
            <a:pPr rtl="0"/>
            <a:fld id="{CB598EF3-E308-4094-BD11-40C2B10318BF}" type="datetime1">
              <a:rPr lang="hr-HR" noProof="0" smtClean="0"/>
              <a:t>6.12.2024.</a:t>
            </a:fld>
            <a:endParaRPr lang="hr-HR" noProof="0"/>
          </a:p>
        </p:txBody>
      </p:sp>
      <p:sp>
        <p:nvSpPr>
          <p:cNvPr id="5" name="Rezervirano mjesto za podnožje 4"/>
          <p:cNvSpPr>
            <a:spLocks noGrp="1"/>
          </p:cNvSpPr>
          <p:nvPr>
            <p:ph type="ftr" sz="quarter" idx="11"/>
          </p:nvPr>
        </p:nvSpPr>
        <p:spPr/>
        <p:txBody>
          <a:bodyPr rtlCol="0"/>
          <a:lstStyle/>
          <a:p>
            <a:pPr rtl="0"/>
            <a:endParaRPr lang="hr-HR" noProof="0"/>
          </a:p>
        </p:txBody>
      </p:sp>
      <p:sp>
        <p:nvSpPr>
          <p:cNvPr id="6" name="Rezervirano mjesto za broj slajda 5"/>
          <p:cNvSpPr>
            <a:spLocks noGrp="1"/>
          </p:cNvSpPr>
          <p:nvPr>
            <p:ph type="sldNum" sz="quarter" idx="12"/>
          </p:nvPr>
        </p:nvSpPr>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pic>
        <p:nvPicPr>
          <p:cNvPr id="7" name="Slika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Slika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Pravokutnik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Pravokutnik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p:nvPr>
        </p:nvSpPr>
        <p:spPr>
          <a:xfrm>
            <a:off x="680322" y="2869895"/>
            <a:ext cx="9613860" cy="1090788"/>
          </a:xfrm>
        </p:spPr>
        <p:txBody>
          <a:bodyPr rtlCol="0" anchor="ctr">
            <a:normAutofit/>
          </a:bodyPr>
          <a:lstStyle>
            <a:lvl1pPr algn="r">
              <a:defRPr sz="3600"/>
            </a:lvl1pPr>
          </a:lstStyle>
          <a:p>
            <a:pPr rtl="0"/>
            <a:r>
              <a:rPr lang="hr-HR" noProof="0"/>
              <a:t>Kliknite da biste uredili stil naslova matrice</a:t>
            </a:r>
          </a:p>
        </p:txBody>
      </p:sp>
      <p:sp>
        <p:nvSpPr>
          <p:cNvPr id="3" name="Rezervirano mjesto za tekst 2"/>
          <p:cNvSpPr>
            <a:spLocks noGrp="1"/>
          </p:cNvSpPr>
          <p:nvPr>
            <p:ph type="body" idx="1" hasCustomPrompt="1"/>
          </p:nvPr>
        </p:nvSpPr>
        <p:spPr>
          <a:xfrm>
            <a:off x="680322" y="4232171"/>
            <a:ext cx="9613860" cy="1704017"/>
          </a:xfrm>
        </p:spPr>
        <p:txBody>
          <a:bodyPr rtlCol="0">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hr-HR" noProof="0"/>
              <a:t>Uređivanje stilova teksta matrice</a:t>
            </a:r>
          </a:p>
        </p:txBody>
      </p:sp>
      <p:sp>
        <p:nvSpPr>
          <p:cNvPr id="4" name="Rezervirano mjesto za datum 3"/>
          <p:cNvSpPr>
            <a:spLocks noGrp="1"/>
          </p:cNvSpPr>
          <p:nvPr>
            <p:ph type="dt" sz="half" idx="10"/>
          </p:nvPr>
        </p:nvSpPr>
        <p:spPr/>
        <p:txBody>
          <a:bodyPr rtlCol="0"/>
          <a:lstStyle/>
          <a:p>
            <a:pPr rtl="0"/>
            <a:fld id="{910209C4-954E-49E2-84CF-AE24999A83AB}" type="datetime1">
              <a:rPr lang="hr-HR" noProof="0" smtClean="0"/>
              <a:t>6.12.2024.</a:t>
            </a:fld>
            <a:endParaRPr lang="hr-HR" noProof="0"/>
          </a:p>
        </p:txBody>
      </p:sp>
      <p:sp>
        <p:nvSpPr>
          <p:cNvPr id="5" name="Rezervirano mjesto za podnožje 4"/>
          <p:cNvSpPr>
            <a:spLocks noGrp="1"/>
          </p:cNvSpPr>
          <p:nvPr>
            <p:ph type="ftr" sz="quarter" idx="11"/>
          </p:nvPr>
        </p:nvSpPr>
        <p:spPr/>
        <p:txBody>
          <a:bodyPr rtlCol="0"/>
          <a:lstStyle/>
          <a:p>
            <a:pPr rtl="0"/>
            <a:endParaRPr lang="hr-HR" noProof="0"/>
          </a:p>
        </p:txBody>
      </p:sp>
      <p:sp>
        <p:nvSpPr>
          <p:cNvPr id="6" name="Rezervirano mjesto za broj slajda 5"/>
          <p:cNvSpPr>
            <a:spLocks noGrp="1"/>
          </p:cNvSpPr>
          <p:nvPr>
            <p:ph type="sldNum" sz="quarter" idx="12"/>
          </p:nvPr>
        </p:nvSpPr>
        <p:spPr>
          <a:xfrm>
            <a:off x="10729455" y="2869895"/>
            <a:ext cx="1154151" cy="1090789"/>
          </a:xfrm>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pic>
        <p:nvPicPr>
          <p:cNvPr id="8" name="Slika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Slika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Pravokutnik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Pravokutnik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p:nvPr>
        </p:nvSpPr>
        <p:spPr/>
        <p:txBody>
          <a:bodyPr rtlCol="0"/>
          <a:lstStyle/>
          <a:p>
            <a:pPr rtl="0"/>
            <a:r>
              <a:rPr lang="hr-HR" noProof="0"/>
              <a:t>Kliknite da biste uredili stil naslova matrice</a:t>
            </a:r>
          </a:p>
        </p:txBody>
      </p:sp>
      <p:sp>
        <p:nvSpPr>
          <p:cNvPr id="3" name="Rezervirano mjesto za sadržaj 2"/>
          <p:cNvSpPr>
            <a:spLocks noGrp="1"/>
          </p:cNvSpPr>
          <p:nvPr>
            <p:ph sz="half" idx="1" hasCustomPrompt="1"/>
          </p:nvPr>
        </p:nvSpPr>
        <p:spPr>
          <a:xfrm>
            <a:off x="680320" y="2336873"/>
            <a:ext cx="4698358" cy="3599316"/>
          </a:xfrm>
        </p:spPr>
        <p:txBody>
          <a:bodyPr rtlCol="0"/>
          <a:lstStyle/>
          <a:p>
            <a:pPr lvl="0" rtl="0"/>
            <a:r>
              <a:rPr lang="hr-HR" noProof="0"/>
              <a:t>Uređivanje stilova teksta matrice</a:t>
            </a:r>
          </a:p>
          <a:p>
            <a:pPr lvl="1" rtl="0"/>
            <a:r>
              <a:rPr lang="hr-HR" noProof="0"/>
              <a:t>Druga razina</a:t>
            </a:r>
          </a:p>
          <a:p>
            <a:pPr lvl="2" rtl="0"/>
            <a:r>
              <a:rPr lang="hr-HR" noProof="0"/>
              <a:t>Treća razina</a:t>
            </a:r>
          </a:p>
          <a:p>
            <a:pPr lvl="3" rtl="0"/>
            <a:r>
              <a:rPr lang="hr-HR" noProof="0"/>
              <a:t>Četvrta razina</a:t>
            </a:r>
          </a:p>
          <a:p>
            <a:pPr lvl="4" rtl="0"/>
            <a:r>
              <a:rPr lang="hr-HR" noProof="0"/>
              <a:t>Peta razina</a:t>
            </a:r>
          </a:p>
        </p:txBody>
      </p:sp>
      <p:sp>
        <p:nvSpPr>
          <p:cNvPr id="4" name="Rezervirano mjesto za sadržaj 3"/>
          <p:cNvSpPr>
            <a:spLocks noGrp="1"/>
          </p:cNvSpPr>
          <p:nvPr>
            <p:ph sz="half" idx="2" hasCustomPrompt="1"/>
          </p:nvPr>
        </p:nvSpPr>
        <p:spPr>
          <a:xfrm>
            <a:off x="5594123" y="2336873"/>
            <a:ext cx="4700058" cy="3599316"/>
          </a:xfrm>
        </p:spPr>
        <p:txBody>
          <a:bodyPr rtlCol="0"/>
          <a:lstStyle/>
          <a:p>
            <a:pPr lvl="0" rtl="0"/>
            <a:r>
              <a:rPr lang="hr-HR" noProof="0"/>
              <a:t>Uređivanje stilova teksta matrice</a:t>
            </a:r>
          </a:p>
          <a:p>
            <a:pPr lvl="1" rtl="0"/>
            <a:r>
              <a:rPr lang="hr-HR" noProof="0"/>
              <a:t>Druga razina</a:t>
            </a:r>
          </a:p>
          <a:p>
            <a:pPr lvl="2" rtl="0"/>
            <a:r>
              <a:rPr lang="hr-HR" noProof="0"/>
              <a:t>Treća razina</a:t>
            </a:r>
          </a:p>
          <a:p>
            <a:pPr lvl="3" rtl="0"/>
            <a:r>
              <a:rPr lang="hr-HR" noProof="0"/>
              <a:t>Četvrta razina</a:t>
            </a:r>
          </a:p>
          <a:p>
            <a:pPr lvl="4" rtl="0"/>
            <a:r>
              <a:rPr lang="hr-HR" noProof="0"/>
              <a:t>Peta razina</a:t>
            </a:r>
          </a:p>
        </p:txBody>
      </p:sp>
      <p:sp>
        <p:nvSpPr>
          <p:cNvPr id="5" name="Rezervirano mjesto za datum 4"/>
          <p:cNvSpPr>
            <a:spLocks noGrp="1"/>
          </p:cNvSpPr>
          <p:nvPr>
            <p:ph type="dt" sz="half" idx="10"/>
          </p:nvPr>
        </p:nvSpPr>
        <p:spPr/>
        <p:txBody>
          <a:bodyPr rtlCol="0"/>
          <a:lstStyle/>
          <a:p>
            <a:pPr rtl="0"/>
            <a:fld id="{1DF30529-14E6-451A-A2DB-E41CD41CBB61}" type="datetime1">
              <a:rPr lang="hr-HR" noProof="0" smtClean="0"/>
              <a:t>6.12.2024.</a:t>
            </a:fld>
            <a:endParaRPr lang="hr-HR" noProof="0"/>
          </a:p>
        </p:txBody>
      </p:sp>
      <p:sp>
        <p:nvSpPr>
          <p:cNvPr id="6" name="Rezervirano mjesto za podnožje 5"/>
          <p:cNvSpPr>
            <a:spLocks noGrp="1"/>
          </p:cNvSpPr>
          <p:nvPr>
            <p:ph type="ftr" sz="quarter" idx="11"/>
          </p:nvPr>
        </p:nvSpPr>
        <p:spPr/>
        <p:txBody>
          <a:bodyPr rtlCol="0"/>
          <a:lstStyle/>
          <a:p>
            <a:pPr rtl="0"/>
            <a:endParaRPr lang="hr-HR" noProof="0"/>
          </a:p>
        </p:txBody>
      </p:sp>
      <p:sp>
        <p:nvSpPr>
          <p:cNvPr id="7" name="Rezervirano mjesto za broj slajda 6"/>
          <p:cNvSpPr>
            <a:spLocks noGrp="1"/>
          </p:cNvSpPr>
          <p:nvPr>
            <p:ph type="sldNum" sz="quarter" idx="12"/>
          </p:nvPr>
        </p:nvSpPr>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pic>
        <p:nvPicPr>
          <p:cNvPr id="10" name="Slika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Slika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Pravokutnik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ravokutnik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p:nvPr>
        </p:nvSpPr>
        <p:spPr>
          <a:xfrm>
            <a:off x="680319" y="753229"/>
            <a:ext cx="9613863" cy="1080937"/>
          </a:xfrm>
        </p:spPr>
        <p:txBody>
          <a:bodyPr rtlCol="0"/>
          <a:lstStyle/>
          <a:p>
            <a:pPr rtl="0"/>
            <a:r>
              <a:rPr lang="hr-HR" noProof="0"/>
              <a:t>Kliknite da biste uredili stil naslova matrice</a:t>
            </a:r>
          </a:p>
        </p:txBody>
      </p:sp>
      <p:sp>
        <p:nvSpPr>
          <p:cNvPr id="3" name="Rezervirano mjesto za tekst 2"/>
          <p:cNvSpPr>
            <a:spLocks noGrp="1"/>
          </p:cNvSpPr>
          <p:nvPr>
            <p:ph type="body" idx="1" hasCustomPrompt="1"/>
          </p:nvPr>
        </p:nvSpPr>
        <p:spPr>
          <a:xfrm>
            <a:off x="906350" y="2336873"/>
            <a:ext cx="4472327" cy="693135"/>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hr-HR" noProof="0"/>
              <a:t>Uređivanje stilova teksta matrice</a:t>
            </a:r>
          </a:p>
        </p:txBody>
      </p:sp>
      <p:sp>
        <p:nvSpPr>
          <p:cNvPr id="4" name="Rezervirano mjesto za sadržaj 3"/>
          <p:cNvSpPr>
            <a:spLocks noGrp="1"/>
          </p:cNvSpPr>
          <p:nvPr>
            <p:ph sz="half" idx="2" hasCustomPrompt="1"/>
          </p:nvPr>
        </p:nvSpPr>
        <p:spPr>
          <a:xfrm>
            <a:off x="680322" y="3030008"/>
            <a:ext cx="4698355" cy="2906179"/>
          </a:xfrm>
        </p:spPr>
        <p:txBody>
          <a:bodyPr rtlCol="0"/>
          <a:lstStyle/>
          <a:p>
            <a:pPr lvl="0" rtl="0"/>
            <a:r>
              <a:rPr lang="hr-HR" noProof="0" dirty="0"/>
              <a:t>Uređivanje stilova teksta matrice</a:t>
            </a:r>
          </a:p>
          <a:p>
            <a:pPr lvl="1" rtl="0"/>
            <a:r>
              <a:rPr lang="hr-HR" noProof="0" dirty="0"/>
              <a:t>Druga razina</a:t>
            </a:r>
          </a:p>
          <a:p>
            <a:pPr lvl="2" rtl="0"/>
            <a:r>
              <a:rPr lang="hr-HR" noProof="0" dirty="0"/>
              <a:t>Treća razina</a:t>
            </a:r>
          </a:p>
          <a:p>
            <a:pPr lvl="3" rtl="0"/>
            <a:r>
              <a:rPr lang="hr-HR" noProof="0" dirty="0"/>
              <a:t>Četvrta razina</a:t>
            </a:r>
          </a:p>
          <a:p>
            <a:pPr lvl="4" rtl="0"/>
            <a:r>
              <a:rPr lang="hr-HR" noProof="0" dirty="0"/>
              <a:t>Peta razina</a:t>
            </a:r>
          </a:p>
        </p:txBody>
      </p:sp>
      <p:sp>
        <p:nvSpPr>
          <p:cNvPr id="5" name="Rezervirano mjesto za tekst 4"/>
          <p:cNvSpPr>
            <a:spLocks noGrp="1"/>
          </p:cNvSpPr>
          <p:nvPr>
            <p:ph type="body" sz="quarter" idx="3" hasCustomPrompt="1"/>
          </p:nvPr>
        </p:nvSpPr>
        <p:spPr>
          <a:xfrm>
            <a:off x="5820154" y="2336873"/>
            <a:ext cx="4474028" cy="692076"/>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hr-HR" noProof="0"/>
              <a:t>Uređivanje stilova teksta matrice</a:t>
            </a:r>
          </a:p>
        </p:txBody>
      </p:sp>
      <p:sp>
        <p:nvSpPr>
          <p:cNvPr id="6" name="Rezervirano mjesto za sadržaj 5"/>
          <p:cNvSpPr>
            <a:spLocks noGrp="1"/>
          </p:cNvSpPr>
          <p:nvPr>
            <p:ph sz="quarter" idx="4" hasCustomPrompt="1"/>
          </p:nvPr>
        </p:nvSpPr>
        <p:spPr>
          <a:xfrm>
            <a:off x="5594123" y="3030008"/>
            <a:ext cx="4700059" cy="2906179"/>
          </a:xfrm>
        </p:spPr>
        <p:txBody>
          <a:bodyPr rtlCol="0"/>
          <a:lstStyle/>
          <a:p>
            <a:pPr lvl="0" rtl="0"/>
            <a:r>
              <a:rPr lang="hr-HR" noProof="0"/>
              <a:t>Uređivanje stilova teksta matrice</a:t>
            </a:r>
          </a:p>
          <a:p>
            <a:pPr lvl="1" rtl="0"/>
            <a:r>
              <a:rPr lang="hr-HR" noProof="0"/>
              <a:t>Druga razina</a:t>
            </a:r>
          </a:p>
          <a:p>
            <a:pPr lvl="2" rtl="0"/>
            <a:r>
              <a:rPr lang="hr-HR" noProof="0"/>
              <a:t>Treća razina</a:t>
            </a:r>
          </a:p>
          <a:p>
            <a:pPr lvl="3" rtl="0"/>
            <a:r>
              <a:rPr lang="hr-HR" noProof="0"/>
              <a:t>Četvrta razina</a:t>
            </a:r>
          </a:p>
          <a:p>
            <a:pPr lvl="4" rtl="0"/>
            <a:r>
              <a:rPr lang="hr-HR" noProof="0"/>
              <a:t>Peta razina</a:t>
            </a:r>
          </a:p>
        </p:txBody>
      </p:sp>
      <p:sp>
        <p:nvSpPr>
          <p:cNvPr id="7" name="Rezervirano mjesto za datum 6"/>
          <p:cNvSpPr>
            <a:spLocks noGrp="1"/>
          </p:cNvSpPr>
          <p:nvPr>
            <p:ph type="dt" sz="half" idx="10"/>
          </p:nvPr>
        </p:nvSpPr>
        <p:spPr/>
        <p:txBody>
          <a:bodyPr rtlCol="0"/>
          <a:lstStyle/>
          <a:p>
            <a:pPr rtl="0"/>
            <a:fld id="{148895BD-2A6A-48CD-BCE6-E8459A419155}" type="datetime1">
              <a:rPr lang="hr-HR" noProof="0" smtClean="0"/>
              <a:t>6.12.2024.</a:t>
            </a:fld>
            <a:endParaRPr lang="hr-HR" noProof="0"/>
          </a:p>
        </p:txBody>
      </p:sp>
      <p:sp>
        <p:nvSpPr>
          <p:cNvPr id="8" name="Rezervirano mjesto za podnožje 7"/>
          <p:cNvSpPr>
            <a:spLocks noGrp="1"/>
          </p:cNvSpPr>
          <p:nvPr>
            <p:ph type="ftr" sz="quarter" idx="11"/>
          </p:nvPr>
        </p:nvSpPr>
        <p:spPr/>
        <p:txBody>
          <a:bodyPr rtlCol="0"/>
          <a:lstStyle/>
          <a:p>
            <a:pPr rtl="0"/>
            <a:endParaRPr lang="hr-HR" noProof="0"/>
          </a:p>
        </p:txBody>
      </p:sp>
      <p:sp>
        <p:nvSpPr>
          <p:cNvPr id="9" name="Rezervirano mjesto za broj slajda 8"/>
          <p:cNvSpPr>
            <a:spLocks noGrp="1"/>
          </p:cNvSpPr>
          <p:nvPr>
            <p:ph type="sldNum" sz="quarter" idx="12"/>
          </p:nvPr>
        </p:nvSpPr>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6" name="Slika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Slika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Pravokutnik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Pravokutnik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p:nvPr>
        </p:nvSpPr>
        <p:spPr/>
        <p:txBody>
          <a:bodyPr rtlCol="0"/>
          <a:lstStyle/>
          <a:p>
            <a:pPr rtl="0"/>
            <a:r>
              <a:rPr lang="hr-HR" noProof="0"/>
              <a:t>Kliknite da biste uredili stil naslova matrice</a:t>
            </a:r>
          </a:p>
        </p:txBody>
      </p:sp>
      <p:sp>
        <p:nvSpPr>
          <p:cNvPr id="3" name="Rezervirano mjesto za datum 2"/>
          <p:cNvSpPr>
            <a:spLocks noGrp="1"/>
          </p:cNvSpPr>
          <p:nvPr>
            <p:ph type="dt" sz="half" idx="10"/>
          </p:nvPr>
        </p:nvSpPr>
        <p:spPr/>
        <p:txBody>
          <a:bodyPr rtlCol="0"/>
          <a:lstStyle/>
          <a:p>
            <a:pPr rtl="0"/>
            <a:fld id="{A3924F66-5BAD-455D-A9A7-34D7629C66FD}" type="datetime1">
              <a:rPr lang="hr-HR" noProof="0" smtClean="0"/>
              <a:t>6.12.2024.</a:t>
            </a:fld>
            <a:endParaRPr lang="hr-HR" noProof="0"/>
          </a:p>
        </p:txBody>
      </p:sp>
      <p:sp>
        <p:nvSpPr>
          <p:cNvPr id="4" name="Rezervirano mjesto za podnožje 3"/>
          <p:cNvSpPr>
            <a:spLocks noGrp="1"/>
          </p:cNvSpPr>
          <p:nvPr>
            <p:ph type="ftr" sz="quarter" idx="11"/>
          </p:nvPr>
        </p:nvSpPr>
        <p:spPr/>
        <p:txBody>
          <a:bodyPr rtlCol="0"/>
          <a:lstStyle/>
          <a:p>
            <a:pPr rtl="0"/>
            <a:endParaRPr lang="hr-HR" noProof="0"/>
          </a:p>
        </p:txBody>
      </p:sp>
      <p:sp>
        <p:nvSpPr>
          <p:cNvPr id="5" name="Rezervirano mjesto za broj slajda 4"/>
          <p:cNvSpPr>
            <a:spLocks noGrp="1"/>
          </p:cNvSpPr>
          <p:nvPr>
            <p:ph type="sldNum" sz="quarter" idx="12"/>
          </p:nvPr>
        </p:nvSpPr>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pic>
        <p:nvPicPr>
          <p:cNvPr id="5" name="Slika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Pravokutnik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Rezervirano mjesto za datum 1"/>
          <p:cNvSpPr>
            <a:spLocks noGrp="1"/>
          </p:cNvSpPr>
          <p:nvPr>
            <p:ph type="dt" sz="half" idx="10"/>
          </p:nvPr>
        </p:nvSpPr>
        <p:spPr/>
        <p:txBody>
          <a:bodyPr rtlCol="0"/>
          <a:lstStyle/>
          <a:p>
            <a:pPr rtl="0"/>
            <a:fld id="{33C0AF1A-6611-4E0B-A297-E6C76043FCF6}" type="datetime1">
              <a:rPr lang="hr-HR" noProof="0" smtClean="0"/>
              <a:t>6.12.2024.</a:t>
            </a:fld>
            <a:endParaRPr lang="hr-HR" noProof="0"/>
          </a:p>
        </p:txBody>
      </p:sp>
      <p:sp>
        <p:nvSpPr>
          <p:cNvPr id="3" name="Rezervirano mjesto za podnožje 2"/>
          <p:cNvSpPr>
            <a:spLocks noGrp="1"/>
          </p:cNvSpPr>
          <p:nvPr>
            <p:ph type="ftr" sz="quarter" idx="11"/>
          </p:nvPr>
        </p:nvSpPr>
        <p:spPr/>
        <p:txBody>
          <a:bodyPr rtlCol="0"/>
          <a:lstStyle/>
          <a:p>
            <a:pPr rtl="0"/>
            <a:endParaRPr lang="hr-HR" noProof="0"/>
          </a:p>
        </p:txBody>
      </p:sp>
      <p:sp>
        <p:nvSpPr>
          <p:cNvPr id="4" name="Rezervirano mjesto za broj slajda 3"/>
          <p:cNvSpPr>
            <a:spLocks noGrp="1"/>
          </p:cNvSpPr>
          <p:nvPr>
            <p:ph type="sldNum" sz="quarter" idx="12"/>
          </p:nvPr>
        </p:nvSpPr>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pic>
        <p:nvPicPr>
          <p:cNvPr id="8" name="Slika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Slika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Pravokutnik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Pravokutnik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p:nvPr>
        </p:nvSpPr>
        <p:spPr>
          <a:xfrm>
            <a:off x="680321" y="753227"/>
            <a:ext cx="9613859" cy="1080940"/>
          </a:xfrm>
        </p:spPr>
        <p:txBody>
          <a:bodyPr rtlCol="0" anchor="ctr">
            <a:normAutofit/>
          </a:bodyPr>
          <a:lstStyle>
            <a:lvl1pPr>
              <a:defRPr sz="3600"/>
            </a:lvl1pPr>
          </a:lstStyle>
          <a:p>
            <a:pPr rtl="0"/>
            <a:r>
              <a:rPr lang="hr-HR" noProof="0"/>
              <a:t>Kliknite da biste uredili stil naslova matrice</a:t>
            </a:r>
          </a:p>
        </p:txBody>
      </p:sp>
      <p:sp>
        <p:nvSpPr>
          <p:cNvPr id="3" name="Rezervirano mjesto za sadržaj 2"/>
          <p:cNvSpPr>
            <a:spLocks noGrp="1"/>
          </p:cNvSpPr>
          <p:nvPr>
            <p:ph idx="1" hasCustomPrompt="1"/>
          </p:nvPr>
        </p:nvSpPr>
        <p:spPr>
          <a:xfrm>
            <a:off x="4685846" y="2336873"/>
            <a:ext cx="5608336" cy="3599313"/>
          </a:xfrm>
        </p:spPr>
        <p:txBody>
          <a:bodyPr rtlCol="0"/>
          <a:lstStyle/>
          <a:p>
            <a:pPr lvl="0" rtl="0"/>
            <a:r>
              <a:rPr lang="hr-HR" noProof="0"/>
              <a:t>Uređivanje stilova teksta matrice</a:t>
            </a:r>
          </a:p>
          <a:p>
            <a:pPr lvl="1" rtl="0"/>
            <a:r>
              <a:rPr lang="hr-HR" noProof="0"/>
              <a:t>Druga razina</a:t>
            </a:r>
          </a:p>
          <a:p>
            <a:pPr lvl="2" rtl="0"/>
            <a:r>
              <a:rPr lang="hr-HR" noProof="0"/>
              <a:t>Treća razina</a:t>
            </a:r>
          </a:p>
          <a:p>
            <a:pPr lvl="3" rtl="0"/>
            <a:r>
              <a:rPr lang="hr-HR" noProof="0"/>
              <a:t>Četvrta razina</a:t>
            </a:r>
          </a:p>
          <a:p>
            <a:pPr lvl="4" rtl="0"/>
            <a:r>
              <a:rPr lang="hr-HR" noProof="0"/>
              <a:t>Peta razina</a:t>
            </a:r>
          </a:p>
        </p:txBody>
      </p:sp>
      <p:sp>
        <p:nvSpPr>
          <p:cNvPr id="4" name="Rezervirano mjesto za tekst 3"/>
          <p:cNvSpPr>
            <a:spLocks noGrp="1"/>
          </p:cNvSpPr>
          <p:nvPr>
            <p:ph type="body" sz="half" idx="2" hasCustomPrompt="1"/>
          </p:nvPr>
        </p:nvSpPr>
        <p:spPr>
          <a:xfrm>
            <a:off x="680322" y="2336872"/>
            <a:ext cx="3790078" cy="3599317"/>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hr-HR" noProof="0"/>
              <a:t>Uređivanje stilova teksta matrice</a:t>
            </a:r>
          </a:p>
        </p:txBody>
      </p:sp>
      <p:sp>
        <p:nvSpPr>
          <p:cNvPr id="5" name="Rezervirano mjesto za datum 4"/>
          <p:cNvSpPr>
            <a:spLocks noGrp="1"/>
          </p:cNvSpPr>
          <p:nvPr>
            <p:ph type="dt" sz="half" idx="10"/>
          </p:nvPr>
        </p:nvSpPr>
        <p:spPr/>
        <p:txBody>
          <a:bodyPr rtlCol="0"/>
          <a:lstStyle/>
          <a:p>
            <a:pPr rtl="0"/>
            <a:fld id="{EBB99F4C-C6CC-4ED2-BBCE-2FA4F8398BBE}" type="datetime1">
              <a:rPr lang="hr-HR" noProof="0" smtClean="0"/>
              <a:t>6.12.2024.</a:t>
            </a:fld>
            <a:endParaRPr lang="hr-HR" noProof="0" dirty="0"/>
          </a:p>
        </p:txBody>
      </p:sp>
      <p:sp>
        <p:nvSpPr>
          <p:cNvPr id="6" name="Rezervirano mjesto za podnožje 5"/>
          <p:cNvSpPr>
            <a:spLocks noGrp="1"/>
          </p:cNvSpPr>
          <p:nvPr>
            <p:ph type="ftr" sz="quarter" idx="11"/>
          </p:nvPr>
        </p:nvSpPr>
        <p:spPr/>
        <p:txBody>
          <a:bodyPr rtlCol="0"/>
          <a:lstStyle/>
          <a:p>
            <a:pPr rtl="0"/>
            <a:endParaRPr lang="hr-HR" noProof="0"/>
          </a:p>
        </p:txBody>
      </p:sp>
      <p:sp>
        <p:nvSpPr>
          <p:cNvPr id="7" name="Rezervirano mjesto za broj slajda 6"/>
          <p:cNvSpPr>
            <a:spLocks noGrp="1"/>
          </p:cNvSpPr>
          <p:nvPr>
            <p:ph type="sldNum" sz="quarter" idx="12"/>
          </p:nvPr>
        </p:nvSpPr>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pic>
        <p:nvPicPr>
          <p:cNvPr id="8" name="Slika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Slika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Pravokutnik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Pravokutnik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p:nvPr>
        </p:nvSpPr>
        <p:spPr>
          <a:xfrm>
            <a:off x="680323" y="753228"/>
            <a:ext cx="9613857" cy="1080938"/>
          </a:xfrm>
        </p:spPr>
        <p:txBody>
          <a:bodyPr rtlCol="0" anchor="ctr">
            <a:normAutofit/>
          </a:bodyPr>
          <a:lstStyle>
            <a:lvl1pPr>
              <a:defRPr sz="3600"/>
            </a:lvl1pPr>
          </a:lstStyle>
          <a:p>
            <a:pPr rtl="0"/>
            <a:r>
              <a:rPr lang="hr-HR" noProof="0"/>
              <a:t>Kliknite da biste uredili stil naslova matrice</a:t>
            </a:r>
          </a:p>
        </p:txBody>
      </p:sp>
      <p:sp>
        <p:nvSpPr>
          <p:cNvPr id="3" name="Rezervirano mjesto za sliku 2"/>
          <p:cNvSpPr>
            <a:spLocks noGrp="1" noChangeAspect="1"/>
          </p:cNvSpPr>
          <p:nvPr>
            <p:ph type="pic" idx="1" hasCustomPrompt="1"/>
          </p:nvPr>
        </p:nvSpPr>
        <p:spPr>
          <a:xfrm>
            <a:off x="4868333" y="2336874"/>
            <a:ext cx="5425849" cy="3599312"/>
          </a:xfrm>
          <a:noFill/>
          <a:ln>
            <a:noFill/>
          </a:ln>
          <a:effectLst>
            <a:outerShdw blurRad="76200" dist="63500" dir="5040000" algn="tl" rotWithShape="0">
              <a:srgbClr val="000000">
                <a:alpha val="41000"/>
              </a:srgb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hr-HR" noProof="0"/>
              <a:t>Kliknite ikonu da biste dodali sliku</a:t>
            </a:r>
          </a:p>
        </p:txBody>
      </p:sp>
      <p:sp>
        <p:nvSpPr>
          <p:cNvPr id="4" name="Rezervirano mjesto za tekst 3"/>
          <p:cNvSpPr>
            <a:spLocks noGrp="1"/>
          </p:cNvSpPr>
          <p:nvPr>
            <p:ph type="body" sz="half" idx="2" hasCustomPrompt="1"/>
          </p:nvPr>
        </p:nvSpPr>
        <p:spPr>
          <a:xfrm>
            <a:off x="680323" y="2336873"/>
            <a:ext cx="3876256" cy="3599315"/>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hr-HR" noProof="0"/>
              <a:t>Uređivanje stilova teksta matrice</a:t>
            </a:r>
          </a:p>
        </p:txBody>
      </p:sp>
      <p:sp>
        <p:nvSpPr>
          <p:cNvPr id="5" name="Rezervirano mjesto za datum 4"/>
          <p:cNvSpPr>
            <a:spLocks noGrp="1"/>
          </p:cNvSpPr>
          <p:nvPr>
            <p:ph type="dt" sz="half" idx="10"/>
          </p:nvPr>
        </p:nvSpPr>
        <p:spPr/>
        <p:txBody>
          <a:bodyPr rtlCol="0"/>
          <a:lstStyle/>
          <a:p>
            <a:pPr rtl="0"/>
            <a:fld id="{A583B281-32AA-4EB9-AA53-7499222E7BB0}" type="datetime1">
              <a:rPr lang="hr-HR" noProof="0" smtClean="0"/>
              <a:t>6.12.2024.</a:t>
            </a:fld>
            <a:endParaRPr lang="hr-HR" noProof="0"/>
          </a:p>
        </p:txBody>
      </p:sp>
      <p:sp>
        <p:nvSpPr>
          <p:cNvPr id="6" name="Rezervirano mjesto za podnožje 5"/>
          <p:cNvSpPr>
            <a:spLocks noGrp="1"/>
          </p:cNvSpPr>
          <p:nvPr>
            <p:ph type="ftr" sz="quarter" idx="11"/>
          </p:nvPr>
        </p:nvSpPr>
        <p:spPr/>
        <p:txBody>
          <a:bodyPr rtlCol="0"/>
          <a:lstStyle/>
          <a:p>
            <a:pPr rtl="0"/>
            <a:endParaRPr lang="hr-HR" noProof="0"/>
          </a:p>
        </p:txBody>
      </p:sp>
      <p:sp>
        <p:nvSpPr>
          <p:cNvPr id="7" name="Rezervirano mjesto za broj slajda 6"/>
          <p:cNvSpPr>
            <a:spLocks noGrp="1"/>
          </p:cNvSpPr>
          <p:nvPr>
            <p:ph type="sldNum" sz="quarter" idx="12"/>
          </p:nvPr>
        </p:nvSpPr>
        <p:spPr/>
        <p:txBody>
          <a:bodyPr rtlCol="0"/>
          <a:lstStyle/>
          <a:p>
            <a:pPr rtl="0"/>
            <a:fld id="{6D22F896-40B5-4ADD-8801-0D06FADFA095}" type="slidenum">
              <a:rPr lang="hr-HR" noProof="0" smtClean="0"/>
              <a:t>‹#›</a:t>
            </a:fld>
            <a:endParaRPr lang="hr-HR"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Slika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zervirano mjesto za naslov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pPr rtl="0"/>
            <a:r>
              <a:rPr lang="hr-HR" noProof="0"/>
              <a:t>Kliknite da biste uredili stil naslova matrice</a:t>
            </a:r>
          </a:p>
        </p:txBody>
      </p:sp>
      <p:sp>
        <p:nvSpPr>
          <p:cNvPr id="3" name="Rezervirano mjesto za tekst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rtl="0"/>
            <a:r>
              <a:rPr lang="hr-HR" noProof="0"/>
              <a:t>Uređivanje stilova teksta matrice</a:t>
            </a:r>
          </a:p>
          <a:p>
            <a:pPr lvl="1" rtl="0"/>
            <a:r>
              <a:rPr lang="hr-HR" noProof="0"/>
              <a:t>Druga razina</a:t>
            </a:r>
          </a:p>
          <a:p>
            <a:pPr lvl="2" rtl="0"/>
            <a:r>
              <a:rPr lang="hr-HR" noProof="0"/>
              <a:t>Treća razina</a:t>
            </a:r>
          </a:p>
          <a:p>
            <a:pPr lvl="3" rtl="0"/>
            <a:r>
              <a:rPr lang="hr-HR" noProof="0"/>
              <a:t>Četvrta razina</a:t>
            </a:r>
          </a:p>
          <a:p>
            <a:pPr lvl="4" rtl="0"/>
            <a:r>
              <a:rPr lang="hr-HR" noProof="0"/>
              <a:t>Peta razina</a:t>
            </a:r>
          </a:p>
        </p:txBody>
      </p:sp>
      <p:sp>
        <p:nvSpPr>
          <p:cNvPr id="4" name="Rezervirano mjesto za datum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DB2B43FA-A1AE-4D54-B296-D22026059E8D}" type="datetime1">
              <a:rPr lang="hr-HR" noProof="0" smtClean="0"/>
              <a:t>6.12.2024.</a:t>
            </a:fld>
            <a:endParaRPr lang="hr-HR" noProof="0" dirty="0"/>
          </a:p>
        </p:txBody>
      </p:sp>
      <p:sp>
        <p:nvSpPr>
          <p:cNvPr id="5" name="Rezervirano mjesto za podnožje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rtl="0"/>
            <a:endParaRPr lang="hr-HR" noProof="0"/>
          </a:p>
        </p:txBody>
      </p:sp>
      <p:sp>
        <p:nvSpPr>
          <p:cNvPr id="6" name="Rezervirano mjesto za broj slajda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pPr rtl="0"/>
            <a:fld id="{6D22F896-40B5-4ADD-8801-0D06FADFA095}" type="slidenum">
              <a:rPr lang="hr-HR" noProof="0" smtClean="0"/>
              <a:pPr/>
              <a:t>‹#›</a:t>
            </a:fld>
            <a:endParaRPr lang="hr-HR"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Naslov 1"/>
          <p:cNvSpPr>
            <a:spLocks noGrp="1"/>
          </p:cNvSpPr>
          <p:nvPr>
            <p:ph type="ctrTitle"/>
          </p:nvPr>
        </p:nvSpPr>
        <p:spPr>
          <a:xfrm>
            <a:off x="680322" y="1216404"/>
            <a:ext cx="9689360" cy="3841362"/>
          </a:xfrm>
        </p:spPr>
        <p:txBody>
          <a:bodyPr rtlCol="0">
            <a:normAutofit/>
          </a:bodyPr>
          <a:lstStyle/>
          <a:p>
            <a:r>
              <a:rPr lang="hr-HR" sz="7200"/>
              <a:t>Pojam ličnosti i činioci njenog razvoja</a:t>
            </a:r>
          </a:p>
        </p:txBody>
      </p:sp>
      <p:sp>
        <p:nvSpPr>
          <p:cNvPr id="8" name="Date Placeholder 5">
            <a:extLst>
              <a:ext uri="{FF2B5EF4-FFF2-40B4-BE49-F238E27FC236}">
                <a16:creationId xmlns:a16="http://schemas.microsoft.com/office/drawing/2014/main" id="{CEB576AA-60F4-457C-81DA-7F6FDAC61CD2}"/>
              </a:ext>
            </a:extLst>
          </p:cNvPr>
          <p:cNvSpPr>
            <a:spLocks noGrp="1"/>
          </p:cNvSpPr>
          <p:nvPr>
            <p:ph type="dt" sz="half" idx="10"/>
          </p:nvPr>
        </p:nvSpPr>
        <p:spPr>
          <a:xfrm>
            <a:off x="7550981" y="5925881"/>
            <a:ext cx="2743200" cy="365125"/>
          </a:xfrm>
        </p:spPr>
        <p:txBody>
          <a:bodyPr/>
          <a:lstStyle/>
          <a:p>
            <a:pPr>
              <a:spcAft>
                <a:spcPts val="600"/>
              </a:spcAft>
            </a:pPr>
            <a:fld id="{536CF8D6-0903-4DC4-8F1C-246E4952BC32}" type="datetime1">
              <a:rPr lang="en-US" smtClean="0">
                <a:solidFill>
                  <a:srgbClr val="FFFFFF"/>
                </a:solidFill>
              </a:rPr>
              <a:pPr>
                <a:spcAft>
                  <a:spcPts val="600"/>
                </a:spcAft>
              </a:pPr>
              <a:t>12/6/2024</a:t>
            </a:fld>
            <a:endParaRPr lang="en-US" dirty="0">
              <a:solidFill>
                <a:srgbClr val="FFFFFF"/>
              </a:solidFill>
            </a:endParaRPr>
          </a:p>
        </p:txBody>
      </p:sp>
      <p:sp>
        <p:nvSpPr>
          <p:cNvPr id="10" name="Footer Placeholder 7">
            <a:extLst>
              <a:ext uri="{FF2B5EF4-FFF2-40B4-BE49-F238E27FC236}">
                <a16:creationId xmlns:a16="http://schemas.microsoft.com/office/drawing/2014/main" id="{99BC9FE3-AE2B-41E6-8FD2-A023C048B95E}"/>
              </a:ext>
            </a:extLst>
          </p:cNvPr>
          <p:cNvSpPr>
            <a:spLocks noGrp="1"/>
          </p:cNvSpPr>
          <p:nvPr>
            <p:ph type="ftr" sz="quarter" idx="11"/>
          </p:nvPr>
        </p:nvSpPr>
        <p:spPr>
          <a:xfrm>
            <a:off x="680321" y="5163881"/>
            <a:ext cx="6870660" cy="1127125"/>
          </a:xfrm>
        </p:spPr>
        <p:txBody>
          <a:bodyPr/>
          <a:lstStyle/>
          <a:p>
            <a:pPr>
              <a:spcAft>
                <a:spcPts val="600"/>
              </a:spcAft>
            </a:pPr>
            <a:r>
              <a:rPr lang="en-US" sz="2000" dirty="0" err="1">
                <a:solidFill>
                  <a:srgbClr val="FFFF00"/>
                </a:solidFill>
                <a:latin typeface="Bahnschrift"/>
              </a:rPr>
              <a:t>Pripremio</a:t>
            </a:r>
            <a:r>
              <a:rPr lang="en-US" sz="2000" dirty="0">
                <a:solidFill>
                  <a:srgbClr val="FFFF00"/>
                </a:solidFill>
                <a:latin typeface="Bahnschrift"/>
              </a:rPr>
              <a:t>: Nemanja Nikolić</a:t>
            </a:r>
          </a:p>
          <a:p>
            <a:pPr>
              <a:spcAft>
                <a:spcPts val="600"/>
              </a:spcAft>
            </a:pPr>
            <a:r>
              <a:rPr lang="en-US" sz="2000" dirty="0" err="1">
                <a:solidFill>
                  <a:srgbClr val="FFFF00"/>
                </a:solidFill>
                <a:latin typeface="Bahnschrift"/>
              </a:rPr>
              <a:t>Predmet</a:t>
            </a:r>
            <a:r>
              <a:rPr lang="en-US" sz="2000" dirty="0">
                <a:solidFill>
                  <a:srgbClr val="FFFF00"/>
                </a:solidFill>
                <a:latin typeface="Bahnschrift"/>
              </a:rPr>
              <a:t>: </a:t>
            </a:r>
            <a:r>
              <a:rPr lang="en-US" sz="2000" dirty="0" err="1">
                <a:solidFill>
                  <a:srgbClr val="FFFF00"/>
                </a:solidFill>
                <a:latin typeface="Bahnschrift"/>
              </a:rPr>
              <a:t>Razvojna</a:t>
            </a:r>
            <a:r>
              <a:rPr lang="en-US" sz="2000" dirty="0">
                <a:solidFill>
                  <a:srgbClr val="FFFF00"/>
                </a:solidFill>
                <a:latin typeface="Bahnschrift"/>
              </a:rPr>
              <a:t> </a:t>
            </a:r>
            <a:r>
              <a:rPr lang="en-US" sz="2000" dirty="0" err="1">
                <a:solidFill>
                  <a:srgbClr val="FFFF00"/>
                </a:solidFill>
                <a:latin typeface="Bahnschrift"/>
              </a:rPr>
              <a:t>psihologija</a:t>
            </a:r>
            <a:r>
              <a:rPr lang="en-US" sz="2000" dirty="0">
                <a:solidFill>
                  <a:srgbClr val="FFFFFF"/>
                </a:solidFill>
                <a:latin typeface="Bahnschrift"/>
              </a:rPr>
              <a:t> </a:t>
            </a:r>
          </a:p>
        </p:txBody>
      </p:sp>
      <p:sp>
        <p:nvSpPr>
          <p:cNvPr id="12" name="Slide Number Placeholder 9">
            <a:extLst>
              <a:ext uri="{FF2B5EF4-FFF2-40B4-BE49-F238E27FC236}">
                <a16:creationId xmlns:a16="http://schemas.microsoft.com/office/drawing/2014/main" id="{3CE0F265-98CA-4491-9043-4BC42E0E3D4D}"/>
              </a:ext>
            </a:extLst>
          </p:cNvPr>
          <p:cNvSpPr>
            <a:spLocks noGrp="1"/>
          </p:cNvSpPr>
          <p:nvPr>
            <p:ph type="sldNum" sz="quarter" idx="12"/>
          </p:nvPr>
        </p:nvSpPr>
        <p:spPr>
          <a:xfrm>
            <a:off x="10657146" y="5644233"/>
            <a:ext cx="1171888" cy="928420"/>
          </a:xfrm>
        </p:spPr>
        <p:txBody>
          <a:bodyPr/>
          <a:lstStyle/>
          <a:p>
            <a:pPr>
              <a:spcAft>
                <a:spcPts val="600"/>
              </a:spcAft>
            </a:pPr>
            <a:fld id="{6D22F896-40B5-4ADD-8801-0D06FADFA095}" type="slidenum">
              <a:rPr lang="en-US" smtClean="0">
                <a:solidFill>
                  <a:srgbClr val="FFFFFF"/>
                </a:solidFill>
              </a:rPr>
              <a:pPr>
                <a:spcAft>
                  <a:spcPts val="600"/>
                </a:spcAft>
              </a:pPr>
              <a:t>1</a:t>
            </a:fld>
            <a:endParaRPr lang="en-US" dirty="0">
              <a:solidFill>
                <a:srgbClr val="FFFFFF"/>
              </a:solidFill>
            </a:endParaRPr>
          </a:p>
        </p:txBody>
      </p:sp>
    </p:spTree>
    <p:extLst>
      <p:ext uri="{BB962C8B-B14F-4D97-AF65-F5344CB8AC3E}">
        <p14:creationId xmlns:p14="http://schemas.microsoft.com/office/powerpoint/2010/main" val="4144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B9F70E3F-D6D6-33D6-6E8C-311CFCB82D05}"/>
              </a:ext>
            </a:extLst>
          </p:cNvPr>
          <p:cNvPicPr>
            <a:picLocks noChangeAspect="1"/>
          </p:cNvPicPr>
          <p:nvPr/>
        </p:nvPicPr>
        <p:blipFill rotWithShape="1">
          <a:blip r:embed="rId2">
            <a:duotone>
              <a:prstClr val="black"/>
              <a:schemeClr val="bg2">
                <a:tint val="45000"/>
                <a:satMod val="400000"/>
              </a:schemeClr>
            </a:duotone>
            <a:alphaModFix amt="41000"/>
          </a:blip>
          <a:srcRect r="9777" b="-1"/>
          <a:stretch/>
        </p:blipFill>
        <p:spPr>
          <a:xfrm>
            <a:off x="20" y="-1"/>
            <a:ext cx="12191980" cy="6858001"/>
          </a:xfrm>
          <a:prstGeom prst="rect">
            <a:avLst/>
          </a:prstGeom>
          <a:noFill/>
        </p:spPr>
      </p:pic>
      <p:sp>
        <p:nvSpPr>
          <p:cNvPr id="2" name="Title 1">
            <a:extLst>
              <a:ext uri="{FF2B5EF4-FFF2-40B4-BE49-F238E27FC236}">
                <a16:creationId xmlns:a16="http://schemas.microsoft.com/office/drawing/2014/main" id="{027AD86C-12C6-AA17-677B-7AD915FDA1D1}"/>
              </a:ext>
            </a:extLst>
          </p:cNvPr>
          <p:cNvSpPr>
            <a:spLocks noGrp="1"/>
          </p:cNvSpPr>
          <p:nvPr>
            <p:ph type="title"/>
          </p:nvPr>
        </p:nvSpPr>
        <p:spPr>
          <a:xfrm>
            <a:off x="680321" y="753228"/>
            <a:ext cx="9613861" cy="1080938"/>
          </a:xfrm>
        </p:spPr>
        <p:txBody>
          <a:bodyPr>
            <a:normAutofit/>
          </a:bodyPr>
          <a:lstStyle/>
          <a:p>
            <a:r>
              <a:rPr lang="en-US" dirty="0" err="1"/>
              <a:t>Pojam</a:t>
            </a:r>
            <a:r>
              <a:rPr lang="en-US" dirty="0"/>
              <a:t> </a:t>
            </a:r>
            <a:r>
              <a:rPr lang="en-US" dirty="0" err="1"/>
              <a:t>crte</a:t>
            </a:r>
            <a:r>
              <a:rPr lang="en-US" dirty="0"/>
              <a:t> </a:t>
            </a:r>
            <a:r>
              <a:rPr lang="en-US" dirty="0" err="1"/>
              <a:t>ličnosti</a:t>
            </a:r>
          </a:p>
        </p:txBody>
      </p:sp>
      <p:sp>
        <p:nvSpPr>
          <p:cNvPr id="9" name="Slide Number Placeholder 5">
            <a:extLst>
              <a:ext uri="{FF2B5EF4-FFF2-40B4-BE49-F238E27FC236}">
                <a16:creationId xmlns:a16="http://schemas.microsoft.com/office/drawing/2014/main" id="{A6974FCF-53ED-D68D-8524-6CDA1A2CD12D}"/>
              </a:ext>
            </a:extLst>
          </p:cNvPr>
          <p:cNvSpPr>
            <a:spLocks noGrp="1"/>
          </p:cNvSpPr>
          <p:nvPr>
            <p:ph type="sldNum" sz="quarter" idx="12"/>
          </p:nvPr>
        </p:nvSpPr>
        <p:spPr>
          <a:xfrm>
            <a:off x="10729455" y="753227"/>
            <a:ext cx="1154151" cy="1090789"/>
          </a:xfrm>
        </p:spPr>
        <p:txBody>
          <a:bodyPr/>
          <a:lstStyle/>
          <a:p>
            <a:pPr>
              <a:spcAft>
                <a:spcPts val="600"/>
              </a:spcAft>
            </a:pPr>
            <a:fld id="{6D22F896-40B5-4ADD-8801-0D06FADFA095}" type="slidenum">
              <a:rPr lang="en-US" smtClean="0"/>
              <a:pPr>
                <a:spcAft>
                  <a:spcPts val="600"/>
                </a:spcAft>
              </a:pPr>
              <a:t>10</a:t>
            </a:fld>
            <a:endParaRPr lang="en-US" dirty="0"/>
          </a:p>
        </p:txBody>
      </p:sp>
      <p:sp>
        <p:nvSpPr>
          <p:cNvPr id="3" name="Content Placeholder 2">
            <a:extLst>
              <a:ext uri="{FF2B5EF4-FFF2-40B4-BE49-F238E27FC236}">
                <a16:creationId xmlns:a16="http://schemas.microsoft.com/office/drawing/2014/main" id="{0E06519F-8F1C-89E2-EE65-757C71A83BA1}"/>
              </a:ext>
            </a:extLst>
          </p:cNvPr>
          <p:cNvSpPr>
            <a:spLocks noGrp="1"/>
          </p:cNvSpPr>
          <p:nvPr>
            <p:ph idx="1"/>
          </p:nvPr>
        </p:nvSpPr>
        <p:spPr>
          <a:xfrm>
            <a:off x="680321" y="1517364"/>
            <a:ext cx="9613861" cy="4214569"/>
          </a:xfrm>
        </p:spPr>
        <p:txBody>
          <a:bodyPr vert="horz" lIns="91440" tIns="45720" rIns="91440" bIns="45720" rtlCol="0" anchor="ctr">
            <a:normAutofit/>
          </a:bodyPr>
          <a:lstStyle/>
          <a:p>
            <a:r>
              <a:rPr lang="en-US" sz="2000" dirty="0"/>
              <a:t>Teofrast, </a:t>
            </a:r>
            <a:r>
              <a:rPr lang="en-US" sz="2000" dirty="0" err="1"/>
              <a:t>Aristotelov</a:t>
            </a:r>
            <a:r>
              <a:rPr lang="en-US" sz="2000" dirty="0"/>
              <a:t> </a:t>
            </a:r>
            <a:r>
              <a:rPr lang="en-US" sz="2000" dirty="0" err="1"/>
              <a:t>učenik</a:t>
            </a:r>
            <a:r>
              <a:rPr lang="en-US" sz="2000" dirty="0"/>
              <a:t>, </a:t>
            </a:r>
            <a:r>
              <a:rPr lang="en-US" sz="2000" dirty="0" err="1"/>
              <a:t>ostavio</a:t>
            </a:r>
            <a:r>
              <a:rPr lang="en-US" sz="2000" dirty="0"/>
              <a:t> </a:t>
            </a:r>
            <a:r>
              <a:rPr lang="en-US" sz="2000" dirty="0" err="1"/>
              <a:t>nam</a:t>
            </a:r>
            <a:r>
              <a:rPr lang="en-US" sz="2000" dirty="0"/>
              <a:t> je </a:t>
            </a:r>
            <a:r>
              <a:rPr lang="en-US" sz="2000" dirty="0" err="1"/>
              <a:t>književne</a:t>
            </a:r>
            <a:r>
              <a:rPr lang="en-US" sz="2000" dirty="0"/>
              <a:t> </a:t>
            </a:r>
            <a:r>
              <a:rPr lang="en-US" sz="2000" dirty="0" err="1"/>
              <a:t>opise</a:t>
            </a:r>
            <a:r>
              <a:rPr lang="en-US" sz="2000" dirty="0"/>
              <a:t> </a:t>
            </a:r>
            <a:r>
              <a:rPr lang="en-US" sz="2000" dirty="0" err="1"/>
              <a:t>različitih</a:t>
            </a:r>
            <a:r>
              <a:rPr lang="en-US" sz="2000" dirty="0"/>
              <a:t> </a:t>
            </a:r>
            <a:r>
              <a:rPr lang="en-US" sz="2000" dirty="0" err="1"/>
              <a:t>ličnosti</a:t>
            </a:r>
            <a:r>
              <a:rPr lang="en-US" sz="2000" dirty="0"/>
              <a:t>.</a:t>
            </a:r>
          </a:p>
          <a:p>
            <a:r>
              <a:rPr lang="en-US" sz="2000" dirty="0" err="1">
                <a:solidFill>
                  <a:srgbClr val="FFFF00"/>
                </a:solidFill>
              </a:rPr>
              <a:t>Tvrdica</a:t>
            </a:r>
            <a:r>
              <a:rPr lang="en-US" sz="2000" dirty="0"/>
              <a:t>- je </a:t>
            </a:r>
            <a:r>
              <a:rPr lang="en-US" sz="2000" dirty="0" err="1"/>
              <a:t>onaj</a:t>
            </a:r>
            <a:r>
              <a:rPr lang="en-US" sz="2000" dirty="0"/>
              <a:t> koji ide </a:t>
            </a:r>
            <a:r>
              <a:rPr lang="en-US" sz="2000" dirty="0" err="1"/>
              <a:t>dužniku</a:t>
            </a:r>
            <a:r>
              <a:rPr lang="en-US" sz="2000" dirty="0"/>
              <a:t> </a:t>
            </a:r>
            <a:r>
              <a:rPr lang="en-US" sz="2000" dirty="0" err="1"/>
              <a:t>i</a:t>
            </a:r>
            <a:r>
              <a:rPr lang="en-US" sz="2000" dirty="0"/>
              <a:t> pre </a:t>
            </a:r>
            <a:r>
              <a:rPr lang="en-US" sz="2000" dirty="0" err="1"/>
              <a:t>kraja</a:t>
            </a:r>
            <a:r>
              <a:rPr lang="en-US" sz="2000" dirty="0"/>
              <a:t> </a:t>
            </a:r>
            <a:r>
              <a:rPr lang="en-US" sz="2000" dirty="0" err="1"/>
              <a:t>meseca</a:t>
            </a:r>
            <a:r>
              <a:rPr lang="en-US" sz="2000" dirty="0"/>
              <a:t> da </a:t>
            </a:r>
            <a:r>
              <a:rPr lang="en-US" sz="2000" dirty="0" err="1"/>
              <a:t>traži</a:t>
            </a:r>
            <a:r>
              <a:rPr lang="en-US" sz="2000" dirty="0"/>
              <a:t> </a:t>
            </a:r>
            <a:r>
              <a:rPr lang="en-US" sz="2000" dirty="0" err="1"/>
              <a:t>svoj</a:t>
            </a:r>
            <a:r>
              <a:rPr lang="en-US" sz="2000" dirty="0"/>
              <a:t> </a:t>
            </a:r>
            <a:r>
              <a:rPr lang="en-US" sz="2000" dirty="0" err="1"/>
              <a:t>interes</a:t>
            </a:r>
            <a:r>
              <a:rPr lang="en-US" sz="2000" dirty="0"/>
              <a:t> od </a:t>
            </a:r>
            <a:r>
              <a:rPr lang="en-US" sz="2000" dirty="0" err="1"/>
              <a:t>pola</a:t>
            </a:r>
            <a:r>
              <a:rPr lang="en-US" sz="2000" dirty="0"/>
              <a:t> </a:t>
            </a:r>
            <a:r>
              <a:rPr lang="en-US" sz="2000" dirty="0" err="1"/>
              <a:t>obola</a:t>
            </a:r>
            <a:r>
              <a:rPr lang="en-US" sz="2000" dirty="0"/>
              <a:t>. Za </a:t>
            </a:r>
            <a:r>
              <a:rPr lang="en-US" sz="2000" dirty="0" err="1"/>
              <a:t>obedom</a:t>
            </a:r>
            <a:r>
              <a:rPr lang="en-US" sz="2000" dirty="0"/>
              <a:t> </a:t>
            </a:r>
            <a:r>
              <a:rPr lang="en-US" sz="2000" dirty="0" err="1"/>
              <a:t>gde</a:t>
            </a:r>
            <a:r>
              <a:rPr lang="en-US" sz="2000" dirty="0"/>
              <a:t> se </a:t>
            </a:r>
            <a:r>
              <a:rPr lang="en-US" sz="2000" dirty="0" err="1"/>
              <a:t>troškovi</a:t>
            </a:r>
            <a:r>
              <a:rPr lang="en-US" sz="2000" dirty="0"/>
              <a:t> dele, on </a:t>
            </a:r>
            <a:r>
              <a:rPr lang="en-US" sz="2000" dirty="0" err="1"/>
              <a:t>broji</a:t>
            </a:r>
            <a:r>
              <a:rPr lang="en-US" sz="2000" dirty="0"/>
              <a:t> </a:t>
            </a:r>
            <a:r>
              <a:rPr lang="en-US" sz="2000" dirty="0" err="1"/>
              <a:t>koliko</a:t>
            </a:r>
            <a:r>
              <a:rPr lang="en-US" sz="2000" dirty="0"/>
              <a:t> </a:t>
            </a:r>
            <a:r>
              <a:rPr lang="en-US" sz="2000" dirty="0" err="1"/>
              <a:t>čaša</a:t>
            </a:r>
            <a:r>
              <a:rPr lang="en-US" sz="2000" dirty="0"/>
              <a:t> </a:t>
            </a:r>
            <a:r>
              <a:rPr lang="en-US" sz="2000" dirty="0" err="1"/>
              <a:t>svako</a:t>
            </a:r>
            <a:r>
              <a:rPr lang="en-US" sz="2000" dirty="0"/>
              <a:t> lice </a:t>
            </a:r>
            <a:r>
              <a:rPr lang="en-US" sz="2000" dirty="0" err="1"/>
              <a:t>popije</a:t>
            </a:r>
            <a:r>
              <a:rPr lang="en-US" sz="2000" dirty="0"/>
              <a:t> I </a:t>
            </a:r>
            <a:r>
              <a:rPr lang="en-US" sz="2000" dirty="0" err="1"/>
              <a:t>daje</a:t>
            </a:r>
            <a:r>
              <a:rPr lang="en-US" sz="2000" dirty="0"/>
              <a:t> </a:t>
            </a:r>
            <a:r>
              <a:rPr lang="en-US" sz="2000" dirty="0" err="1"/>
              <a:t>manji</a:t>
            </a:r>
            <a:r>
              <a:rPr lang="en-US" sz="2000" dirty="0"/>
              <a:t> </a:t>
            </a:r>
            <a:r>
              <a:rPr lang="en-US" sz="2000" dirty="0" err="1"/>
              <a:t>prilog</a:t>
            </a:r>
            <a:r>
              <a:rPr lang="en-US" sz="2000" dirty="0"/>
              <a:t> za </a:t>
            </a:r>
            <a:r>
              <a:rPr lang="en-US" sz="2000" dirty="0" err="1"/>
              <a:t>žrtvu</a:t>
            </a:r>
            <a:r>
              <a:rPr lang="en-US" sz="2000" dirty="0"/>
              <a:t> </a:t>
            </a:r>
            <a:r>
              <a:rPr lang="en-US" sz="2000" dirty="0" err="1"/>
              <a:t>Artemidi</a:t>
            </a:r>
            <a:r>
              <a:rPr lang="en-US" sz="2000" dirty="0"/>
              <a:t> </a:t>
            </a:r>
            <a:r>
              <a:rPr lang="en-US" sz="2000" dirty="0" err="1"/>
              <a:t>nego</a:t>
            </a:r>
            <a:r>
              <a:rPr lang="en-US" sz="2000" dirty="0"/>
              <a:t> </a:t>
            </a:r>
            <a:r>
              <a:rPr lang="en-US" sz="2000" dirty="0" err="1"/>
              <a:t>iko</a:t>
            </a:r>
            <a:r>
              <a:rPr lang="en-US" sz="2000" dirty="0"/>
              <a:t> </a:t>
            </a:r>
            <a:r>
              <a:rPr lang="en-US" sz="2000" dirty="0" err="1"/>
              <a:t>drugi</a:t>
            </a:r>
            <a:r>
              <a:rPr lang="en-US" sz="2000" dirty="0"/>
              <a:t>...</a:t>
            </a:r>
          </a:p>
          <a:p>
            <a:r>
              <a:rPr lang="en-US" sz="2000" dirty="0"/>
              <a:t>Ako </a:t>
            </a:r>
            <a:r>
              <a:rPr lang="en-US" sz="2000" dirty="0" err="1"/>
              <a:t>sluga</a:t>
            </a:r>
            <a:r>
              <a:rPr lang="en-US" sz="2000" dirty="0"/>
              <a:t> </a:t>
            </a:r>
            <a:r>
              <a:rPr lang="en-US" sz="2000" dirty="0" err="1"/>
              <a:t>razbije</a:t>
            </a:r>
            <a:r>
              <a:rPr lang="en-US" sz="2000" dirty="0"/>
              <a:t> </a:t>
            </a:r>
            <a:r>
              <a:rPr lang="en-US" sz="2000" dirty="0" err="1"/>
              <a:t>lonac</a:t>
            </a:r>
            <a:r>
              <a:rPr lang="en-US" sz="2000" dirty="0"/>
              <a:t> </a:t>
            </a:r>
            <a:r>
              <a:rPr lang="en-US" sz="2000" dirty="0" err="1"/>
              <a:t>ili</a:t>
            </a:r>
            <a:r>
              <a:rPr lang="en-US" sz="2000" dirty="0"/>
              <a:t> </a:t>
            </a:r>
            <a:r>
              <a:rPr lang="en-US" sz="2000" dirty="0" err="1"/>
              <a:t>tanjir</a:t>
            </a:r>
            <a:r>
              <a:rPr lang="en-US" sz="2000" dirty="0"/>
              <a:t>, on mu </a:t>
            </a:r>
            <a:r>
              <a:rPr lang="en-US" sz="2000" dirty="0" err="1"/>
              <a:t>toliku</a:t>
            </a:r>
            <a:r>
              <a:rPr lang="en-US" sz="2000" dirty="0"/>
              <a:t> </a:t>
            </a:r>
            <a:r>
              <a:rPr lang="en-US" sz="2000" dirty="0" err="1"/>
              <a:t>vrednost</a:t>
            </a:r>
            <a:r>
              <a:rPr lang="en-US" sz="2000" dirty="0"/>
              <a:t> </a:t>
            </a:r>
            <a:r>
              <a:rPr lang="en-US" sz="2000" dirty="0" err="1"/>
              <a:t>odbije</a:t>
            </a:r>
            <a:r>
              <a:rPr lang="en-US" sz="2000" dirty="0"/>
              <a:t> od </a:t>
            </a:r>
            <a:r>
              <a:rPr lang="en-US" sz="2000" dirty="0" err="1"/>
              <a:t>njegove</a:t>
            </a:r>
            <a:r>
              <a:rPr lang="en-US" sz="2000" dirty="0"/>
              <a:t> </a:t>
            </a:r>
            <a:r>
              <a:rPr lang="en-US" sz="2000" dirty="0" err="1"/>
              <a:t>hrane</a:t>
            </a:r>
            <a:r>
              <a:rPr lang="en-US" sz="2000" dirty="0"/>
              <a:t>. Ako </a:t>
            </a:r>
            <a:r>
              <a:rPr lang="en-US" sz="2000" dirty="0" err="1"/>
              <a:t>njegova</a:t>
            </a:r>
            <a:r>
              <a:rPr lang="en-US" sz="2000" dirty="0"/>
              <a:t> </a:t>
            </a:r>
            <a:r>
              <a:rPr lang="en-US" sz="2000" dirty="0" err="1"/>
              <a:t>žena</a:t>
            </a:r>
            <a:r>
              <a:rPr lang="en-US" sz="2000" dirty="0"/>
              <a:t> </a:t>
            </a:r>
            <a:r>
              <a:rPr lang="en-US" sz="2000" dirty="0" err="1"/>
              <a:t>ispusti</a:t>
            </a:r>
            <a:r>
              <a:rPr lang="en-US" sz="2000" dirty="0"/>
              <a:t> </a:t>
            </a:r>
            <a:r>
              <a:rPr lang="en-US" sz="2000" dirty="0" err="1"/>
              <a:t>bakarni</a:t>
            </a:r>
            <a:r>
              <a:rPr lang="en-US" sz="2000" dirty="0"/>
              <a:t> </a:t>
            </a:r>
            <a:r>
              <a:rPr lang="en-US" sz="2000" dirty="0" err="1"/>
              <a:t>novčić</a:t>
            </a:r>
            <a:r>
              <a:rPr lang="en-US" sz="2000" dirty="0"/>
              <a:t>, on </a:t>
            </a:r>
            <a:r>
              <a:rPr lang="en-US" sz="2000" dirty="0" err="1"/>
              <a:t>pomera</a:t>
            </a:r>
            <a:r>
              <a:rPr lang="en-US" sz="2000" dirty="0"/>
              <a:t> </a:t>
            </a:r>
            <a:r>
              <a:rPr lang="en-US" sz="2000" dirty="0" err="1"/>
              <a:t>nameštaj</a:t>
            </a:r>
            <a:r>
              <a:rPr lang="en-US" sz="2000" dirty="0"/>
              <a:t>, </a:t>
            </a:r>
            <a:r>
              <a:rPr lang="en-US" sz="2000" dirty="0" err="1"/>
              <a:t>krevete</a:t>
            </a:r>
            <a:r>
              <a:rPr lang="en-US" sz="2000" dirty="0"/>
              <a:t>, </a:t>
            </a:r>
            <a:r>
              <a:rPr lang="en-US" sz="2000" dirty="0" err="1"/>
              <a:t>ormane</a:t>
            </a:r>
            <a:r>
              <a:rPr lang="en-US" sz="2000" dirty="0"/>
              <a:t> I </a:t>
            </a:r>
            <a:r>
              <a:rPr lang="en-US" sz="2000" dirty="0" err="1"/>
              <a:t>traga</a:t>
            </a:r>
            <a:r>
              <a:rPr lang="en-US" sz="2000" dirty="0"/>
              <a:t> za </a:t>
            </a:r>
            <a:r>
              <a:rPr lang="en-US" sz="2000" dirty="0" err="1"/>
              <a:t>njim</a:t>
            </a:r>
            <a:r>
              <a:rPr lang="en-US" sz="2000" dirty="0"/>
              <a:t> </a:t>
            </a:r>
            <a:r>
              <a:rPr lang="en-US" sz="2000" dirty="0" err="1"/>
              <a:t>među</a:t>
            </a:r>
            <a:r>
              <a:rPr lang="en-US" sz="2000" dirty="0"/>
              <a:t> </a:t>
            </a:r>
            <a:r>
              <a:rPr lang="en-US" sz="2000" dirty="0" err="1"/>
              <a:t>zavesama</a:t>
            </a:r>
            <a:r>
              <a:rPr lang="en-US" sz="2000" dirty="0"/>
              <a:t>.</a:t>
            </a:r>
          </a:p>
          <a:p>
            <a:r>
              <a:rPr lang="en-US" sz="2000" dirty="0"/>
              <a:t>"</a:t>
            </a:r>
            <a:r>
              <a:rPr lang="en-US" sz="2000" dirty="0" err="1"/>
              <a:t>Sve</a:t>
            </a:r>
            <a:r>
              <a:rPr lang="en-US" sz="2000" dirty="0"/>
              <a:t> </a:t>
            </a:r>
            <a:r>
              <a:rPr lang="en-US" sz="2000" dirty="0" err="1"/>
              <a:t>ove</a:t>
            </a:r>
            <a:r>
              <a:rPr lang="en-US" sz="2000" dirty="0"/>
              <a:t> </a:t>
            </a:r>
            <a:r>
              <a:rPr lang="en-US" sz="2000" dirty="0" err="1"/>
              <a:t>sitnice</a:t>
            </a:r>
            <a:r>
              <a:rPr lang="en-US" sz="2000" dirty="0"/>
              <a:t>, </a:t>
            </a:r>
            <a:r>
              <a:rPr lang="en-US" sz="2000" dirty="0" err="1"/>
              <a:t>postanu</a:t>
            </a:r>
            <a:r>
              <a:rPr lang="en-US" sz="2000" dirty="0"/>
              <a:t> </a:t>
            </a:r>
            <a:r>
              <a:rPr lang="en-US" sz="2000" dirty="0" err="1"/>
              <a:t>krupne</a:t>
            </a:r>
            <a:r>
              <a:rPr lang="en-US" sz="2000" dirty="0"/>
              <a:t> za </a:t>
            </a:r>
            <a:r>
              <a:rPr lang="en-US" sz="2000" dirty="0" err="1"/>
              <a:t>godinu</a:t>
            </a:r>
            <a:r>
              <a:rPr lang="en-US" sz="2000" dirty="0"/>
              <a:t> dana." </a:t>
            </a:r>
          </a:p>
          <a:p>
            <a:r>
              <a:rPr lang="en-US" sz="2000" dirty="0"/>
              <a:t>(</a:t>
            </a:r>
            <a:r>
              <a:rPr lang="en-US" sz="2000" dirty="0" err="1"/>
              <a:t>Citirano</a:t>
            </a:r>
            <a:r>
              <a:rPr lang="en-US" sz="2000" dirty="0"/>
              <a:t> </a:t>
            </a:r>
            <a:r>
              <a:rPr lang="en-US" sz="2000" dirty="0" err="1"/>
              <a:t>prema</a:t>
            </a:r>
            <a:r>
              <a:rPr lang="en-US" sz="2000" dirty="0"/>
              <a:t> </a:t>
            </a:r>
            <a:r>
              <a:rPr lang="en-US" sz="2000" dirty="0" err="1"/>
              <a:t>Olport</a:t>
            </a:r>
            <a:r>
              <a:rPr lang="en-US" sz="2000" dirty="0"/>
              <a:t>, 1961/1969 str. 63-64).</a:t>
            </a:r>
          </a:p>
        </p:txBody>
      </p:sp>
      <p:sp>
        <p:nvSpPr>
          <p:cNvPr id="11" name="Date Placeholder 3">
            <a:extLst>
              <a:ext uri="{FF2B5EF4-FFF2-40B4-BE49-F238E27FC236}">
                <a16:creationId xmlns:a16="http://schemas.microsoft.com/office/drawing/2014/main" id="{97588737-236C-C7AA-AB58-8C15994BB46B}"/>
              </a:ext>
            </a:extLst>
          </p:cNvPr>
          <p:cNvSpPr>
            <a:spLocks noGrp="1"/>
          </p:cNvSpPr>
          <p:nvPr>
            <p:ph type="dt" sz="half" idx="10"/>
          </p:nvPr>
        </p:nvSpPr>
        <p:spPr>
          <a:xfrm>
            <a:off x="7550981" y="5936187"/>
            <a:ext cx="2743200" cy="365125"/>
          </a:xfrm>
        </p:spPr>
        <p:txBody>
          <a:bodyPr/>
          <a:lstStyle/>
          <a:p>
            <a:pPr>
              <a:spcAft>
                <a:spcPts val="600"/>
              </a:spcAft>
            </a:pPr>
            <a:fld id="{2C6A528F-AA73-F245-8B3F-70604FD152C4}" type="datetime1">
              <a:rPr lang="x-none" smtClean="0">
                <a:effectLst>
                  <a:outerShdw blurRad="50800" dist="38100" dir="2700000" algn="tl" rotWithShape="0">
                    <a:srgbClr val="000000">
                      <a:alpha val="43000"/>
                    </a:srgbClr>
                  </a:outerShdw>
                </a:effectLst>
              </a:rPr>
              <a:pPr>
                <a:spcAft>
                  <a:spcPts val="600"/>
                </a:spcAft>
              </a:pPr>
              <a:t>12/6/2024</a:t>
            </a:fld>
            <a:endParaRPr lang="en-US" dirty="0">
              <a:effectLst>
                <a:outerShdw blurRad="50800" dist="38100" dir="2700000" algn="tl" rotWithShape="0">
                  <a:srgbClr val="000000">
                    <a:alpha val="43000"/>
                  </a:srgbClr>
                </a:outerShdw>
              </a:effectLst>
            </a:endParaRPr>
          </a:p>
        </p:txBody>
      </p:sp>
      <p:sp>
        <p:nvSpPr>
          <p:cNvPr id="13" name="Footer Placeholder 4">
            <a:extLst>
              <a:ext uri="{FF2B5EF4-FFF2-40B4-BE49-F238E27FC236}">
                <a16:creationId xmlns:a16="http://schemas.microsoft.com/office/drawing/2014/main" id="{AD330648-78E6-7BF4-7F3C-F22557283081}"/>
              </a:ext>
            </a:extLst>
          </p:cNvPr>
          <p:cNvSpPr>
            <a:spLocks noGrp="1"/>
          </p:cNvSpPr>
          <p:nvPr>
            <p:ph type="ftr" sz="quarter" idx="11"/>
          </p:nvPr>
        </p:nvSpPr>
        <p:spPr>
          <a:xfrm>
            <a:off x="680321" y="5936188"/>
            <a:ext cx="6870660" cy="365125"/>
          </a:xfrm>
        </p:spPr>
        <p:txBody>
          <a:bodyPr/>
          <a:lstStyle/>
          <a:p>
            <a:pPr>
              <a:spcAft>
                <a:spcPts val="600"/>
              </a:spcAft>
            </a:pPr>
            <a:r>
              <a:rPr lang="en-US" dirty="0">
                <a:effectLst>
                  <a:outerShdw blurRad="50800" dist="38100" dir="2700000" algn="tl" rotWithShape="0">
                    <a:srgbClr val="000000">
                      <a:alpha val="43000"/>
                    </a:srgbClr>
                  </a:outerShdw>
                </a:effectLst>
              </a:rPr>
              <a:t>Sample Footer Text Element</a:t>
            </a:r>
          </a:p>
        </p:txBody>
      </p:sp>
    </p:spTree>
    <p:extLst>
      <p:ext uri="{BB962C8B-B14F-4D97-AF65-F5344CB8AC3E}">
        <p14:creationId xmlns:p14="http://schemas.microsoft.com/office/powerpoint/2010/main" val="645140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4BBA1-861C-F98E-ED5E-D5C2ECDE1E6B}"/>
              </a:ext>
            </a:extLst>
          </p:cNvPr>
          <p:cNvSpPr>
            <a:spLocks noGrp="1"/>
          </p:cNvSpPr>
          <p:nvPr>
            <p:ph type="title"/>
          </p:nvPr>
        </p:nvSpPr>
        <p:spPr/>
        <p:txBody>
          <a:bodyPr/>
          <a:lstStyle/>
          <a:p>
            <a:r>
              <a:rPr lang="en-US" dirty="0" err="1">
                <a:ea typeface="+mj-lt"/>
                <a:cs typeface="+mj-lt"/>
              </a:rPr>
              <a:t>Pojam</a:t>
            </a:r>
            <a:r>
              <a:rPr lang="en-US" dirty="0">
                <a:ea typeface="+mj-lt"/>
                <a:cs typeface="+mj-lt"/>
              </a:rPr>
              <a:t> </a:t>
            </a:r>
            <a:r>
              <a:rPr lang="en-US" dirty="0" err="1">
                <a:ea typeface="+mj-lt"/>
                <a:cs typeface="+mj-lt"/>
              </a:rPr>
              <a:t>crte</a:t>
            </a:r>
            <a:r>
              <a:rPr lang="en-US" dirty="0">
                <a:ea typeface="+mj-lt"/>
                <a:cs typeface="+mj-lt"/>
              </a:rPr>
              <a:t> </a:t>
            </a:r>
            <a:r>
              <a:rPr lang="en-US" dirty="0" err="1">
                <a:ea typeface="+mj-lt"/>
                <a:cs typeface="+mj-lt"/>
              </a:rPr>
              <a:t>ličnosti</a:t>
            </a:r>
            <a:endParaRPr lang="en-US" dirty="0" err="1"/>
          </a:p>
        </p:txBody>
      </p:sp>
      <p:sp>
        <p:nvSpPr>
          <p:cNvPr id="3" name="Content Placeholder 2">
            <a:extLst>
              <a:ext uri="{FF2B5EF4-FFF2-40B4-BE49-F238E27FC236}">
                <a16:creationId xmlns:a16="http://schemas.microsoft.com/office/drawing/2014/main" id="{90FC7D19-EA77-5595-495C-AE1FA1D9BFA5}"/>
              </a:ext>
            </a:extLst>
          </p:cNvPr>
          <p:cNvSpPr>
            <a:spLocks noGrp="1"/>
          </p:cNvSpPr>
          <p:nvPr>
            <p:ph idx="1"/>
          </p:nvPr>
        </p:nvSpPr>
        <p:spPr/>
        <p:txBody>
          <a:bodyPr vert="horz" lIns="91440" tIns="45720" rIns="91440" bIns="45720" rtlCol="0" anchor="t">
            <a:normAutofit/>
          </a:bodyPr>
          <a:lstStyle/>
          <a:p>
            <a:r>
              <a:rPr lang="en-US" dirty="0"/>
              <a:t>"</a:t>
            </a:r>
            <a:r>
              <a:rPr lang="en-US" dirty="0" err="1"/>
              <a:t>Nijedna</a:t>
            </a:r>
            <a:r>
              <a:rPr lang="en-US" dirty="0"/>
              <a:t> </a:t>
            </a:r>
            <a:r>
              <a:rPr lang="en-US" dirty="0" err="1"/>
              <a:t>teorija</a:t>
            </a:r>
            <a:r>
              <a:rPr lang="en-US" dirty="0"/>
              <a:t> </a:t>
            </a:r>
            <a:r>
              <a:rPr lang="en-US" dirty="0" err="1"/>
              <a:t>crta</a:t>
            </a:r>
            <a:r>
              <a:rPr lang="en-US" dirty="0"/>
              <a:t> ne </a:t>
            </a:r>
            <a:r>
              <a:rPr lang="en-US" dirty="0" err="1"/>
              <a:t>može</a:t>
            </a:r>
            <a:r>
              <a:rPr lang="en-US" dirty="0"/>
              <a:t> </a:t>
            </a:r>
            <a:r>
              <a:rPr lang="en-US" dirty="0" err="1"/>
              <a:t>biti</a:t>
            </a:r>
            <a:r>
              <a:rPr lang="en-US" dirty="0"/>
              <a:t> dobra </a:t>
            </a:r>
            <a:r>
              <a:rPr lang="en-US" dirty="0" err="1"/>
              <a:t>ako</a:t>
            </a:r>
            <a:r>
              <a:rPr lang="en-US" dirty="0"/>
              <a:t> ne </a:t>
            </a:r>
            <a:r>
              <a:rPr lang="en-US" dirty="0" err="1"/>
              <a:t>priznaje</a:t>
            </a:r>
            <a:r>
              <a:rPr lang="en-US" dirty="0"/>
              <a:t> </a:t>
            </a:r>
            <a:r>
              <a:rPr lang="en-US" dirty="0" err="1"/>
              <a:t>i</a:t>
            </a:r>
            <a:r>
              <a:rPr lang="en-US" dirty="0"/>
              <a:t> ne </a:t>
            </a:r>
            <a:r>
              <a:rPr lang="en-US" dirty="0" err="1"/>
              <a:t>uzima</a:t>
            </a:r>
            <a:r>
              <a:rPr lang="en-US" dirty="0"/>
              <a:t> u </a:t>
            </a:r>
            <a:r>
              <a:rPr lang="en-US" dirty="0" err="1"/>
              <a:t>obzir</a:t>
            </a:r>
            <a:r>
              <a:rPr lang="en-US" dirty="0"/>
              <a:t> </a:t>
            </a:r>
            <a:r>
              <a:rPr lang="en-US" dirty="0" err="1"/>
              <a:t>varijabilnost</a:t>
            </a:r>
            <a:r>
              <a:rPr lang="en-US" dirty="0"/>
              <a:t> </a:t>
            </a:r>
            <a:r>
              <a:rPr lang="en-US" dirty="0" err="1"/>
              <a:t>ponašanja</a:t>
            </a:r>
            <a:r>
              <a:rPr lang="en-US" dirty="0"/>
              <a:t> </a:t>
            </a:r>
            <a:r>
              <a:rPr lang="en-US" dirty="0" err="1"/>
              <a:t>nekog</a:t>
            </a:r>
            <a:r>
              <a:rPr lang="en-US" dirty="0"/>
              <a:t> </a:t>
            </a:r>
            <a:r>
              <a:rPr lang="en-US" dirty="0" err="1"/>
              <a:t>lica</a:t>
            </a:r>
            <a:r>
              <a:rPr lang="en-US" dirty="0"/>
              <a:t>.</a:t>
            </a:r>
            <a:r>
              <a:rPr lang="sr-Latn-BA" dirty="0"/>
              <a:t> Pritisak okoline, drugovi sa kojima se to lice druži, suprotne težnje u njemu samom mogu da odlože, povećaju, izvitopere ili potpuno inhibiraju ponašanje koje bismo normalno očekivali kao rezultat tog lica..."</a:t>
            </a:r>
          </a:p>
          <a:p>
            <a:r>
              <a:rPr lang="sr-Latn-BA" dirty="0"/>
              <a:t>"U toku aktivnosti nekog lica postoji, pored jednog varijabilnog </a:t>
            </a:r>
            <a:r>
              <a:rPr lang="sr-Latn-BA" dirty="0" err="1"/>
              <a:t>dela</a:t>
            </a:r>
            <a:r>
              <a:rPr lang="sr-Latn-BA" dirty="0"/>
              <a:t>, isto tako i jedan konstantni </a:t>
            </a:r>
            <a:r>
              <a:rPr lang="sr-Latn-BA" dirty="0" err="1"/>
              <a:t>deo</a:t>
            </a:r>
            <a:r>
              <a:rPr lang="sr-Latn-BA" dirty="0"/>
              <a:t>, a taj konstantni </a:t>
            </a:r>
            <a:r>
              <a:rPr lang="sr-Latn-BA" dirty="0" err="1"/>
              <a:t>deo</a:t>
            </a:r>
            <a:r>
              <a:rPr lang="sr-Latn-BA" dirty="0"/>
              <a:t> koji tražimo treba da </a:t>
            </a:r>
            <a:r>
              <a:rPr lang="sr-Latn-BA" dirty="0" err="1"/>
              <a:t>obeležimo</a:t>
            </a:r>
            <a:r>
              <a:rPr lang="sr-Latn-BA" dirty="0"/>
              <a:t> pojmom crte." (</a:t>
            </a:r>
            <a:r>
              <a:rPr lang="sr-Latn-BA" dirty="0" err="1"/>
              <a:t>Olport</a:t>
            </a:r>
            <a:r>
              <a:rPr lang="sr-Latn-BA" dirty="0"/>
              <a:t> str. 428).</a:t>
            </a:r>
          </a:p>
        </p:txBody>
      </p:sp>
    </p:spTree>
    <p:extLst>
      <p:ext uri="{BB962C8B-B14F-4D97-AF65-F5344CB8AC3E}">
        <p14:creationId xmlns:p14="http://schemas.microsoft.com/office/powerpoint/2010/main" val="3147493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3503C-584E-75D7-CF67-B689443C650F}"/>
              </a:ext>
            </a:extLst>
          </p:cNvPr>
          <p:cNvSpPr>
            <a:spLocks noGrp="1"/>
          </p:cNvSpPr>
          <p:nvPr>
            <p:ph type="title"/>
          </p:nvPr>
        </p:nvSpPr>
        <p:spPr/>
        <p:txBody>
          <a:bodyPr/>
          <a:lstStyle/>
          <a:p>
            <a:r>
              <a:rPr lang="en-US" dirty="0" err="1"/>
              <a:t>Pojam</a:t>
            </a:r>
            <a:r>
              <a:rPr lang="en-US" dirty="0"/>
              <a:t> </a:t>
            </a:r>
            <a:r>
              <a:rPr lang="en-US" dirty="0" err="1"/>
              <a:t>crte</a:t>
            </a:r>
            <a:r>
              <a:rPr lang="en-US" dirty="0"/>
              <a:t> </a:t>
            </a:r>
            <a:r>
              <a:rPr lang="en-US" dirty="0" err="1"/>
              <a:t>ličnosti</a:t>
            </a:r>
          </a:p>
        </p:txBody>
      </p:sp>
      <p:sp>
        <p:nvSpPr>
          <p:cNvPr id="3" name="Content Placeholder 2">
            <a:extLst>
              <a:ext uri="{FF2B5EF4-FFF2-40B4-BE49-F238E27FC236}">
                <a16:creationId xmlns:a16="http://schemas.microsoft.com/office/drawing/2014/main" id="{2EFA6FCF-2019-DA4A-057D-C4AC35498D2A}"/>
              </a:ext>
            </a:extLst>
          </p:cNvPr>
          <p:cNvSpPr>
            <a:spLocks noGrp="1"/>
          </p:cNvSpPr>
          <p:nvPr>
            <p:ph idx="1"/>
          </p:nvPr>
        </p:nvSpPr>
        <p:spPr/>
        <p:txBody>
          <a:bodyPr vert="horz" lIns="91440" tIns="45720" rIns="91440" bIns="45720" rtlCol="0" anchor="t">
            <a:normAutofit/>
          </a:bodyPr>
          <a:lstStyle/>
          <a:p>
            <a:r>
              <a:rPr lang="en-US" dirty="0" err="1"/>
              <a:t>Pretpostavimo</a:t>
            </a:r>
            <a:r>
              <a:rPr lang="en-US" dirty="0"/>
              <a:t> da </a:t>
            </a:r>
            <a:r>
              <a:rPr lang="en-US" dirty="0" err="1"/>
              <a:t>nas</a:t>
            </a:r>
            <a:r>
              <a:rPr lang="en-US" dirty="0"/>
              <a:t> </a:t>
            </a:r>
            <a:r>
              <a:rPr lang="en-US" dirty="0" err="1"/>
              <a:t>zanima</a:t>
            </a:r>
            <a:r>
              <a:rPr lang="en-US" dirty="0"/>
              <a:t> </a:t>
            </a:r>
            <a:r>
              <a:rPr lang="en-US" dirty="0" err="1"/>
              <a:t>crta</a:t>
            </a:r>
            <a:r>
              <a:rPr lang="en-US" dirty="0"/>
              <a:t> </a:t>
            </a:r>
            <a:r>
              <a:rPr lang="en-US" dirty="0" err="1"/>
              <a:t>ličnosti</a:t>
            </a:r>
            <a:r>
              <a:rPr lang="en-US" dirty="0"/>
              <a:t> </a:t>
            </a:r>
            <a:r>
              <a:rPr lang="en-US" dirty="0" err="1"/>
              <a:t>Ekstraverzija</a:t>
            </a:r>
          </a:p>
          <a:p>
            <a:pPr marL="457200" indent="-457200">
              <a:buAutoNum type="arabicPeriod"/>
            </a:pPr>
            <a:r>
              <a:rPr lang="en-US" dirty="0"/>
              <a:t>Da li </a:t>
            </a:r>
            <a:r>
              <a:rPr lang="en-US" dirty="0" err="1"/>
              <a:t>obično</a:t>
            </a:r>
            <a:r>
              <a:rPr lang="en-US" dirty="0"/>
              <a:t> </a:t>
            </a:r>
            <a:r>
              <a:rPr lang="en-US" dirty="0" err="1"/>
              <a:t>preuzimate</a:t>
            </a:r>
            <a:r>
              <a:rPr lang="en-US" dirty="0"/>
              <a:t> </a:t>
            </a:r>
            <a:r>
              <a:rPr lang="en-US" dirty="0" err="1"/>
              <a:t>inicijativu</a:t>
            </a:r>
            <a:r>
              <a:rPr lang="en-US" dirty="0"/>
              <a:t> </a:t>
            </a:r>
            <a:r>
              <a:rPr lang="en-US" dirty="0" err="1"/>
              <a:t>pri</a:t>
            </a:r>
            <a:r>
              <a:rPr lang="en-US" dirty="0"/>
              <a:t> </a:t>
            </a:r>
            <a:r>
              <a:rPr lang="en-US" dirty="0" err="1"/>
              <a:t>upoznavanju</a:t>
            </a:r>
            <a:r>
              <a:rPr lang="en-US" dirty="0"/>
              <a:t>? DA/NE</a:t>
            </a:r>
          </a:p>
          <a:p>
            <a:pPr marL="457200" indent="-457200">
              <a:buAutoNum type="arabicPeriod"/>
            </a:pPr>
            <a:r>
              <a:rPr lang="en-US" dirty="0"/>
              <a:t>Da li se </a:t>
            </a:r>
            <a:r>
              <a:rPr lang="en-US" dirty="0" err="1"/>
              <a:t>držite</a:t>
            </a:r>
            <a:r>
              <a:rPr lang="en-US" dirty="0"/>
              <a:t> po </a:t>
            </a:r>
            <a:r>
              <a:rPr lang="en-US" dirty="0" err="1"/>
              <a:t>strani</a:t>
            </a:r>
            <a:r>
              <a:rPr lang="en-US" dirty="0"/>
              <a:t> </a:t>
            </a:r>
            <a:r>
              <a:rPr lang="en-US" dirty="0" err="1"/>
              <a:t>kada</a:t>
            </a:r>
            <a:r>
              <a:rPr lang="en-US" dirty="0"/>
              <a:t> </a:t>
            </a:r>
            <a:r>
              <a:rPr lang="en-US" dirty="0" err="1"/>
              <a:t>ste</a:t>
            </a:r>
            <a:r>
              <a:rPr lang="en-US" dirty="0"/>
              <a:t> </a:t>
            </a:r>
            <a:r>
              <a:rPr lang="en-US" dirty="0" err="1"/>
              <a:t>na</a:t>
            </a:r>
            <a:r>
              <a:rPr lang="en-US" dirty="0"/>
              <a:t> </a:t>
            </a:r>
            <a:r>
              <a:rPr lang="en-US" dirty="0" err="1"/>
              <a:t>nekom</a:t>
            </a:r>
            <a:r>
              <a:rPr lang="en-US" dirty="0"/>
              <a:t> </a:t>
            </a:r>
            <a:r>
              <a:rPr lang="en-US" dirty="0" err="1"/>
              <a:t>prijemu</a:t>
            </a:r>
            <a:r>
              <a:rPr lang="en-US" dirty="0"/>
              <a:t>? DA/NE</a:t>
            </a:r>
          </a:p>
          <a:p>
            <a:pPr marL="457200" indent="-457200">
              <a:buAutoNum type="arabicPeriod"/>
            </a:pPr>
            <a:r>
              <a:rPr lang="en-US" dirty="0"/>
              <a:t>Da li </a:t>
            </a:r>
            <a:r>
              <a:rPr lang="en-US" dirty="0" err="1"/>
              <a:t>volite</a:t>
            </a:r>
            <a:r>
              <a:rPr lang="en-US" dirty="0"/>
              <a:t> </a:t>
            </a:r>
            <a:r>
              <a:rPr lang="en-US" dirty="0" err="1"/>
              <a:t>bučna</a:t>
            </a:r>
            <a:r>
              <a:rPr lang="en-US" dirty="0"/>
              <a:t> </a:t>
            </a:r>
            <a:r>
              <a:rPr lang="en-US" dirty="0" err="1"/>
              <a:t>i</a:t>
            </a:r>
            <a:r>
              <a:rPr lang="en-US" dirty="0"/>
              <a:t> </a:t>
            </a:r>
            <a:r>
              <a:rPr lang="en-US" dirty="0" err="1"/>
              <a:t>živa</a:t>
            </a:r>
            <a:r>
              <a:rPr lang="en-US" dirty="0"/>
              <a:t> </a:t>
            </a:r>
            <a:r>
              <a:rPr lang="en-US" dirty="0" err="1"/>
              <a:t>društva</a:t>
            </a:r>
            <a:r>
              <a:rPr lang="en-US" dirty="0"/>
              <a:t>? DA/NE</a:t>
            </a:r>
          </a:p>
        </p:txBody>
      </p:sp>
    </p:spTree>
    <p:extLst>
      <p:ext uri="{BB962C8B-B14F-4D97-AF65-F5344CB8AC3E}">
        <p14:creationId xmlns:p14="http://schemas.microsoft.com/office/powerpoint/2010/main" val="1185394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F4C6A-3DDE-74B2-7E81-E4E561337427}"/>
              </a:ext>
            </a:extLst>
          </p:cNvPr>
          <p:cNvSpPr>
            <a:spLocks noGrp="1"/>
          </p:cNvSpPr>
          <p:nvPr>
            <p:ph type="title"/>
          </p:nvPr>
        </p:nvSpPr>
        <p:spPr>
          <a:xfrm>
            <a:off x="680321" y="753228"/>
            <a:ext cx="4136123" cy="1080938"/>
          </a:xfrm>
        </p:spPr>
        <p:txBody>
          <a:bodyPr>
            <a:normAutofit/>
          </a:bodyPr>
          <a:lstStyle/>
          <a:p>
            <a:r>
              <a:rPr lang="en-US" sz="2400"/>
              <a:t>Hijerarhijska organizacija crta</a:t>
            </a:r>
          </a:p>
        </p:txBody>
      </p:sp>
      <p:sp>
        <p:nvSpPr>
          <p:cNvPr id="17" name="Content Placeholder 2">
            <a:extLst>
              <a:ext uri="{FF2B5EF4-FFF2-40B4-BE49-F238E27FC236}">
                <a16:creationId xmlns:a16="http://schemas.microsoft.com/office/drawing/2014/main" id="{DEC58765-2551-37E4-62B6-057D24688B09}"/>
              </a:ext>
            </a:extLst>
          </p:cNvPr>
          <p:cNvSpPr>
            <a:spLocks noGrp="1"/>
          </p:cNvSpPr>
          <p:nvPr>
            <p:ph idx="1"/>
          </p:nvPr>
        </p:nvSpPr>
        <p:spPr>
          <a:xfrm>
            <a:off x="680321" y="2336873"/>
            <a:ext cx="3656289" cy="3599316"/>
          </a:xfrm>
        </p:spPr>
        <p:txBody>
          <a:bodyPr>
            <a:normAutofit/>
          </a:bodyPr>
          <a:lstStyle/>
          <a:p>
            <a:pPr>
              <a:lnSpc>
                <a:spcPct val="100000"/>
              </a:lnSpc>
              <a:spcBef>
                <a:spcPts val="0"/>
              </a:spcBef>
              <a:spcAft>
                <a:spcPts val="800"/>
              </a:spcAft>
            </a:pPr>
            <a:endParaRPr lang="en-US" sz="1400" dirty="0"/>
          </a:p>
        </p:txBody>
      </p:sp>
      <p:pic>
        <p:nvPicPr>
          <p:cNvPr id="4" name="Picture 4" descr="Diagram&#10;&#10;Description automatically generated">
            <a:extLst>
              <a:ext uri="{FF2B5EF4-FFF2-40B4-BE49-F238E27FC236}">
                <a16:creationId xmlns:a16="http://schemas.microsoft.com/office/drawing/2014/main" id="{8151A16F-EEEB-27A6-A924-69549508FAB9}"/>
              </a:ext>
            </a:extLst>
          </p:cNvPr>
          <p:cNvPicPr>
            <a:picLocks noGrp="1" noChangeAspect="1"/>
          </p:cNvPicPr>
          <p:nvPr>
            <p:ph idx="1"/>
          </p:nvPr>
        </p:nvPicPr>
        <p:blipFill>
          <a:blip r:embed="rId2"/>
          <a:stretch>
            <a:fillRect/>
          </a:stretch>
        </p:blipFill>
        <p:spPr>
          <a:xfrm>
            <a:off x="459676" y="1992382"/>
            <a:ext cx="10007590" cy="4512255"/>
          </a:xfrm>
          <a:noFill/>
        </p:spPr>
      </p:pic>
      <p:sp>
        <p:nvSpPr>
          <p:cNvPr id="18" name="Footer Placeholder 4">
            <a:extLst>
              <a:ext uri="{FF2B5EF4-FFF2-40B4-BE49-F238E27FC236}">
                <a16:creationId xmlns:a16="http://schemas.microsoft.com/office/drawing/2014/main" id="{D5DCD5B0-A570-5BB8-0AA4-8910CDC3E44C}"/>
              </a:ext>
            </a:extLst>
          </p:cNvPr>
          <p:cNvSpPr>
            <a:spLocks noGrp="1"/>
          </p:cNvSpPr>
          <p:nvPr>
            <p:ph type="ftr" sz="quarter" idx="11"/>
          </p:nvPr>
        </p:nvSpPr>
        <p:spPr>
          <a:xfrm>
            <a:off x="680322" y="6310313"/>
            <a:ext cx="3810198" cy="365125"/>
          </a:xfrm>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50" b="0" i="0" u="none" strike="noStrike" kern="1200" cap="none" spc="0" normalizeH="0" baseline="0" noProof="0" dirty="0">
                <a:ln>
                  <a:noFill/>
                </a:ln>
                <a:solidFill>
                  <a:schemeClr val="tx1"/>
                </a:solidFill>
                <a:effectLst/>
                <a:uLnTx/>
                <a:uFillTx/>
                <a:latin typeface="Trebuchet MS" panose="020B0603020202020204"/>
                <a:ea typeface="+mn-ea"/>
                <a:cs typeface="+mn-cs"/>
              </a:rPr>
              <a:t>Sample Footer Text Element</a:t>
            </a:r>
          </a:p>
        </p:txBody>
      </p:sp>
      <p:sp>
        <p:nvSpPr>
          <p:cNvPr id="19" name="Date Placeholder 3">
            <a:extLst>
              <a:ext uri="{FF2B5EF4-FFF2-40B4-BE49-F238E27FC236}">
                <a16:creationId xmlns:a16="http://schemas.microsoft.com/office/drawing/2014/main" id="{C3B0727F-A88D-EDB1-9BC9-DB82692849EB}"/>
              </a:ext>
            </a:extLst>
          </p:cNvPr>
          <p:cNvSpPr>
            <a:spLocks noGrp="1"/>
          </p:cNvSpPr>
          <p:nvPr>
            <p:ph type="dt" sz="half" idx="10"/>
          </p:nvPr>
        </p:nvSpPr>
        <p:spPr>
          <a:xfrm>
            <a:off x="7767873" y="6310313"/>
            <a:ext cx="2526308" cy="365125"/>
          </a:xfrm>
        </p:spPr>
        <p:txBody>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2C6A528F-AA73-F245-8B3F-70604FD152C4}" type="datetime1">
              <a:rPr kumimoji="0" lang="x-none" sz="1050" b="0" i="0" u="none" strike="noStrike" kern="1200" cap="none" spc="0" normalizeH="0" baseline="0" noProof="0" smtClean="0">
                <a:ln>
                  <a:noFill/>
                </a:ln>
                <a:solidFill>
                  <a:prstClr val="white">
                    <a:tint val="75000"/>
                  </a:prstClr>
                </a:solidFill>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12/6/2024</a:t>
            </a:fld>
            <a:endParaRPr kumimoji="0" lang="en-US" sz="1050" b="0" i="0" u="none" strike="noStrike" kern="1200" cap="none" spc="0" normalizeH="0" baseline="0" noProof="0" dirty="0">
              <a:ln>
                <a:noFill/>
              </a:ln>
              <a:solidFill>
                <a:prstClr val="white">
                  <a:tint val="75000"/>
                </a:prstClr>
              </a:solidFill>
              <a:uLnTx/>
              <a:uFillTx/>
              <a:latin typeface="Trebuchet MS" panose="020B0603020202020204"/>
              <a:ea typeface="+mn-ea"/>
              <a:cs typeface="+mn-cs"/>
            </a:endParaRPr>
          </a:p>
        </p:txBody>
      </p:sp>
      <p:sp>
        <p:nvSpPr>
          <p:cNvPr id="20" name="Slide Number Placeholder 5">
            <a:extLst>
              <a:ext uri="{FF2B5EF4-FFF2-40B4-BE49-F238E27FC236}">
                <a16:creationId xmlns:a16="http://schemas.microsoft.com/office/drawing/2014/main" id="{5338D30F-25AD-47B0-462A-81F4812739A2}"/>
              </a:ext>
            </a:extLst>
          </p:cNvPr>
          <p:cNvSpPr>
            <a:spLocks noGrp="1"/>
          </p:cNvSpPr>
          <p:nvPr>
            <p:ph type="sldNum" sz="quarter" idx="12"/>
          </p:nvPr>
        </p:nvSpPr>
        <p:spPr>
          <a:xfrm>
            <a:off x="10900372" y="6310314"/>
            <a:ext cx="914400" cy="365122"/>
          </a:xfrm>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6D22F896-40B5-4ADD-8801-0D06FADFA095}" type="slidenum">
              <a:rPr lang="en-US" sz="1050">
                <a:solidFill>
                  <a:prstClr val="white">
                    <a:tint val="75000"/>
                  </a:prstClr>
                </a:solidFill>
                <a:latin typeface="Trebuchet MS" panose="020B0603020202020204"/>
              </a:rPr>
              <a:pPr marL="0" marR="0" lvl="0" indent="0" algn="l" defTabSz="914400" rtl="0" eaLnBrk="1" fontAlgn="auto" latinLnBrk="0" hangingPunct="1">
                <a:lnSpc>
                  <a:spcPct val="100000"/>
                </a:lnSpc>
                <a:spcBef>
                  <a:spcPts val="0"/>
                </a:spcBef>
                <a:spcAft>
                  <a:spcPts val="600"/>
                </a:spcAft>
                <a:buClrTx/>
                <a:buSzTx/>
                <a:buFontTx/>
                <a:buNone/>
                <a:tabLst/>
                <a:defRPr/>
              </a:pPr>
              <a:t>13</a:t>
            </a:fld>
            <a:endParaRPr lang="en-US" sz="1050" dirty="0">
              <a:solidFill>
                <a:prstClr val="white">
                  <a:tint val="75000"/>
                </a:prstClr>
              </a:solidFill>
              <a:latin typeface="Trebuchet MS" panose="020B0603020202020204"/>
            </a:endParaRPr>
          </a:p>
        </p:txBody>
      </p:sp>
    </p:spTree>
    <p:extLst>
      <p:ext uri="{BB962C8B-B14F-4D97-AF65-F5344CB8AC3E}">
        <p14:creationId xmlns:p14="http://schemas.microsoft.com/office/powerpoint/2010/main" val="2359338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Olportova teorija crta</a:t>
            </a:r>
            <a:endParaRPr lang="en-US" dirty="0"/>
          </a:p>
        </p:txBody>
      </p:sp>
      <p:sp>
        <p:nvSpPr>
          <p:cNvPr id="3" name="Content Placeholder 2"/>
          <p:cNvSpPr>
            <a:spLocks noGrp="1"/>
          </p:cNvSpPr>
          <p:nvPr>
            <p:ph idx="1"/>
          </p:nvPr>
        </p:nvSpPr>
        <p:spPr/>
        <p:txBody>
          <a:bodyPr/>
          <a:lstStyle/>
          <a:p>
            <a:r>
              <a:rPr lang="sr-Latn-RS" dirty="0" smtClean="0"/>
              <a:t>Istraživanje reči koje se odnose na crte</a:t>
            </a:r>
          </a:p>
          <a:p>
            <a:r>
              <a:rPr lang="sr-Latn-RS" dirty="0" smtClean="0"/>
              <a:t>Ideja da termini kojima se služimo u opisu drugih ljudi mogu biti dobra polazna osnova za utvrđivanje crta ličnosti pala je na pamet još Frensisu Galtonu. On je 1884. godine pokušao da klasifikuje desetak hiljada termina kojima se opisuje ličnost.</a:t>
            </a:r>
          </a:p>
          <a:p>
            <a:r>
              <a:rPr lang="sr-Latn-RS" dirty="0" smtClean="0"/>
              <a:t>Početkom XX veka započeta je analiza rečnika u SAD i Nemačkoj.</a:t>
            </a:r>
          </a:p>
          <a:p>
            <a:r>
              <a:rPr lang="sr-Latn-RS" dirty="0" smtClean="0"/>
              <a:t>Olport i Odber 1936. godine su analizirali oko 400000 reči iz Vebsterovog internacionalnog rečnika i otkrili da on sadrži 17953 termina kojima se opisuju osobe.</a:t>
            </a:r>
            <a:endParaRPr lang="en-US" dirty="0"/>
          </a:p>
        </p:txBody>
      </p:sp>
    </p:spTree>
    <p:extLst>
      <p:ext uri="{BB962C8B-B14F-4D97-AF65-F5344CB8AC3E}">
        <p14:creationId xmlns:p14="http://schemas.microsoft.com/office/powerpoint/2010/main" val="1197861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Olportova teorija crta</a:t>
            </a:r>
            <a:endParaRPr lang="en-US" dirty="0"/>
          </a:p>
        </p:txBody>
      </p:sp>
      <p:sp>
        <p:nvSpPr>
          <p:cNvPr id="3" name="Content Placeholder 2"/>
          <p:cNvSpPr>
            <a:spLocks noGrp="1"/>
          </p:cNvSpPr>
          <p:nvPr>
            <p:ph idx="1"/>
          </p:nvPr>
        </p:nvSpPr>
        <p:spPr/>
        <p:txBody>
          <a:bodyPr/>
          <a:lstStyle/>
          <a:p>
            <a:r>
              <a:rPr lang="sr-Latn-RS" dirty="0" smtClean="0"/>
              <a:t>Termine je bilo moguće svrstati u četiri kategorije.</a:t>
            </a:r>
          </a:p>
          <a:p>
            <a:r>
              <a:rPr lang="sr-Latn-RS" dirty="0" smtClean="0"/>
              <a:t>Najzanimljivija grupa je obuhvatila nekih 25% termina i odnosila se na stabilne crte ličnosti (npr. agresivan, savestan, društven). Ostale kategorije su se odnosile na privremena stanja i raspoloženja (zbunjen, radostan), socijalne procene ličnosti (beznačajan, veličanstven) i skup metaforičkih termina (zdepast, bezobličan).</a:t>
            </a:r>
            <a:endParaRPr lang="en-US" dirty="0"/>
          </a:p>
        </p:txBody>
      </p:sp>
    </p:spTree>
    <p:extLst>
      <p:ext uri="{BB962C8B-B14F-4D97-AF65-F5344CB8AC3E}">
        <p14:creationId xmlns:p14="http://schemas.microsoft.com/office/powerpoint/2010/main" val="3934311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Olportova teorija crta</a:t>
            </a:r>
            <a:endParaRPr lang="en-US" dirty="0"/>
          </a:p>
        </p:txBody>
      </p:sp>
      <p:sp>
        <p:nvSpPr>
          <p:cNvPr id="3" name="Content Placeholder 2"/>
          <p:cNvSpPr>
            <a:spLocks noGrp="1"/>
          </p:cNvSpPr>
          <p:nvPr>
            <p:ph idx="1"/>
          </p:nvPr>
        </p:nvSpPr>
        <p:spPr/>
        <p:txBody>
          <a:bodyPr/>
          <a:lstStyle/>
          <a:p>
            <a:r>
              <a:rPr lang="sr-Latn-RS" dirty="0" smtClean="0"/>
              <a:t>Crta je predispozicija da se u osnovi na isti način reaguje u nizu različitih situacija. Crte ne čekuaju u nekom pasivnom stanju da ih izazove određena spoljašnja situacija – ljudi aktivno teže takvim situacijama koje će dozvoliti izražavanje njihovih crta.</a:t>
            </a:r>
          </a:p>
          <a:p>
            <a:r>
              <a:rPr lang="sr-Latn-RS" dirty="0" smtClean="0"/>
              <a:t>Drugim rečima, crta je dinamička ili motivaciona jedinica ličnosti.</a:t>
            </a:r>
            <a:endParaRPr lang="en-US" dirty="0"/>
          </a:p>
        </p:txBody>
      </p:sp>
    </p:spTree>
    <p:extLst>
      <p:ext uri="{BB962C8B-B14F-4D97-AF65-F5344CB8AC3E}">
        <p14:creationId xmlns:p14="http://schemas.microsoft.com/office/powerpoint/2010/main" val="3848387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Ajzenkova teorija crta</a:t>
            </a:r>
            <a:endParaRPr lang="en-US" dirty="0"/>
          </a:p>
        </p:txBody>
      </p:sp>
      <p:sp>
        <p:nvSpPr>
          <p:cNvPr id="3" name="Content Placeholder 2"/>
          <p:cNvSpPr>
            <a:spLocks noGrp="1"/>
          </p:cNvSpPr>
          <p:nvPr>
            <p:ph idx="1"/>
          </p:nvPr>
        </p:nvSpPr>
        <p:spPr/>
        <p:txBody>
          <a:bodyPr>
            <a:normAutofit lnSpcReduction="10000"/>
          </a:bodyPr>
          <a:lstStyle/>
          <a:p>
            <a:pPr algn="just"/>
            <a:r>
              <a:rPr lang="sr-Latn-RS" dirty="0" smtClean="0"/>
              <a:t>Faktorskoanalitička teorija crta</a:t>
            </a:r>
          </a:p>
          <a:p>
            <a:pPr algn="just"/>
            <a:r>
              <a:rPr lang="sr-Latn-RS" dirty="0" smtClean="0"/>
              <a:t>Tri opšte dimenzije ličnosti (PEN model)</a:t>
            </a:r>
          </a:p>
          <a:p>
            <a:pPr algn="just"/>
            <a:r>
              <a:rPr lang="sr-Latn-RS" dirty="0" smtClean="0"/>
              <a:t>Psihoticizam; ekstroverzija-neuroticizam; neuroticizam.</a:t>
            </a:r>
          </a:p>
          <a:p>
            <a:pPr algn="just"/>
            <a:r>
              <a:rPr lang="sr-Latn-RS" b="1" dirty="0" smtClean="0"/>
              <a:t>Neuroticizam</a:t>
            </a:r>
            <a:r>
              <a:rPr lang="sr-Latn-RS" dirty="0" smtClean="0"/>
              <a:t> – emocionalna nestabilnost koja se izražava u čestim brigama, poremećajima sna, u preteranom emocionalnom reagovanju i u teškoći da se povrati psihički mir posle emotivne provokacije.</a:t>
            </a:r>
          </a:p>
          <a:p>
            <a:pPr algn="just"/>
            <a:r>
              <a:rPr lang="sr-Latn-RS" b="1" dirty="0" smtClean="0"/>
              <a:t>Psihoticizam </a:t>
            </a:r>
            <a:r>
              <a:rPr lang="sr-Latn-RS" dirty="0" smtClean="0"/>
              <a:t>– manifestuje se u usamljeništvu, neosetljivosti i odsustvu brige za druge, kao i kroz sklonost ka ekscentričnom ponašanju.</a:t>
            </a:r>
            <a:endParaRPr lang="en-US" b="1" dirty="0"/>
          </a:p>
        </p:txBody>
      </p:sp>
    </p:spTree>
    <p:extLst>
      <p:ext uri="{BB962C8B-B14F-4D97-AF65-F5344CB8AC3E}">
        <p14:creationId xmlns:p14="http://schemas.microsoft.com/office/powerpoint/2010/main" val="3071814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Moldel pet faktora</a:t>
            </a:r>
            <a:endParaRPr lang="en-US" dirty="0"/>
          </a:p>
        </p:txBody>
      </p:sp>
      <p:sp>
        <p:nvSpPr>
          <p:cNvPr id="3" name="Content Placeholder 2"/>
          <p:cNvSpPr>
            <a:spLocks noGrp="1"/>
          </p:cNvSpPr>
          <p:nvPr>
            <p:ph idx="1"/>
          </p:nvPr>
        </p:nvSpPr>
        <p:spPr/>
        <p:txBody>
          <a:bodyPr/>
          <a:lstStyle/>
          <a:p>
            <a:pPr marL="457200" lvl="1" indent="0">
              <a:buNone/>
            </a:pPr>
            <a:r>
              <a:rPr lang="sr-Latn-RS" dirty="0" smtClean="0"/>
              <a:t>Kosta i MeKre 1. moguće je izolovati pet faktora ili univerzalnih crta ličnosti</a:t>
            </a:r>
          </a:p>
          <a:p>
            <a:pPr marL="457200" lvl="1" indent="0">
              <a:buNone/>
            </a:pPr>
            <a:r>
              <a:rPr lang="sr-Latn-RS" dirty="0" smtClean="0"/>
              <a:t>2. U zrelom dobu procene koje se odnose na stepen u kome pojedinac ispoljava svaku od ovih crta ostaju relativno stabilne.</a:t>
            </a:r>
          </a:p>
          <a:p>
            <a:pPr marL="457200" lvl="1" indent="0">
              <a:buNone/>
            </a:pPr>
            <a:r>
              <a:rPr lang="sr-Latn-RS" dirty="0" smtClean="0"/>
              <a:t>NEO-PI-R iz 1992. </a:t>
            </a:r>
          </a:p>
          <a:p>
            <a:pPr marL="457200" lvl="1" indent="0">
              <a:buNone/>
            </a:pPr>
            <a:r>
              <a:rPr lang="sr-Latn-RS" dirty="0" smtClean="0"/>
              <a:t>Meri: neuroticizam, ekstraverziju, otvorenost ka iskustvu, savesnost, saradljivost.</a:t>
            </a:r>
            <a:endParaRPr lang="en-US" dirty="0"/>
          </a:p>
        </p:txBody>
      </p:sp>
    </p:spTree>
    <p:extLst>
      <p:ext uri="{BB962C8B-B14F-4D97-AF65-F5344CB8AC3E}">
        <p14:creationId xmlns:p14="http://schemas.microsoft.com/office/powerpoint/2010/main" val="3909604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mtClean="0"/>
              <a:t>Zrela ličnost</a:t>
            </a:r>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15631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picture containing indoor&#10;&#10;Description automatically generated">
            <a:extLst>
              <a:ext uri="{FF2B5EF4-FFF2-40B4-BE49-F238E27FC236}">
                <a16:creationId xmlns:a16="http://schemas.microsoft.com/office/drawing/2014/main" id="{2931E171-785C-7454-F4D9-4AF79BF1F0D9}"/>
              </a:ext>
            </a:extLst>
          </p:cNvPr>
          <p:cNvPicPr>
            <a:picLocks noChangeAspect="1"/>
          </p:cNvPicPr>
          <p:nvPr/>
        </p:nvPicPr>
        <p:blipFill rotWithShape="1">
          <a:blip r:embed="rId2">
            <a:duotone>
              <a:prstClr val="black"/>
              <a:schemeClr val="bg2">
                <a:tint val="45000"/>
                <a:satMod val="400000"/>
              </a:schemeClr>
            </a:duotone>
            <a:alphaModFix amt="41000"/>
          </a:blip>
          <a:srcRect t="2428" b="13303"/>
          <a:stretch/>
        </p:blipFill>
        <p:spPr>
          <a:xfrm>
            <a:off x="20" y="-1"/>
            <a:ext cx="12191980" cy="6858001"/>
          </a:xfrm>
          <a:prstGeom prst="rect">
            <a:avLst/>
          </a:prstGeom>
          <a:noFill/>
        </p:spPr>
      </p:pic>
      <p:sp>
        <p:nvSpPr>
          <p:cNvPr id="2" name="Title 1">
            <a:extLst>
              <a:ext uri="{FF2B5EF4-FFF2-40B4-BE49-F238E27FC236}">
                <a16:creationId xmlns:a16="http://schemas.microsoft.com/office/drawing/2014/main" id="{90EB4833-55A7-E47A-A5AA-A21DED561934}"/>
              </a:ext>
            </a:extLst>
          </p:cNvPr>
          <p:cNvSpPr>
            <a:spLocks noGrp="1"/>
          </p:cNvSpPr>
          <p:nvPr>
            <p:ph type="title"/>
          </p:nvPr>
        </p:nvSpPr>
        <p:spPr>
          <a:xfrm>
            <a:off x="680321" y="753228"/>
            <a:ext cx="9613861" cy="1080938"/>
          </a:xfrm>
        </p:spPr>
        <p:txBody>
          <a:bodyPr>
            <a:normAutofit/>
          </a:bodyPr>
          <a:lstStyle/>
          <a:p>
            <a:r>
              <a:rPr lang="hr-HR"/>
              <a:t>Pojam ličnosti i činioci njenog razvoja</a:t>
            </a:r>
            <a:endParaRPr lang="en-US" dirty="0"/>
          </a:p>
        </p:txBody>
      </p:sp>
      <p:sp>
        <p:nvSpPr>
          <p:cNvPr id="9" name="Slide Number Placeholder 5">
            <a:extLst>
              <a:ext uri="{FF2B5EF4-FFF2-40B4-BE49-F238E27FC236}">
                <a16:creationId xmlns:a16="http://schemas.microsoft.com/office/drawing/2014/main" id="{DD88BCCD-5AC8-4950-3A03-0068BAE05FCB}"/>
              </a:ext>
            </a:extLst>
          </p:cNvPr>
          <p:cNvSpPr>
            <a:spLocks noGrp="1"/>
          </p:cNvSpPr>
          <p:nvPr>
            <p:ph type="sldNum" sz="quarter" idx="12"/>
          </p:nvPr>
        </p:nvSpPr>
        <p:spPr>
          <a:xfrm>
            <a:off x="10729455" y="753227"/>
            <a:ext cx="1154151" cy="1090789"/>
          </a:xfrm>
        </p:spPr>
        <p:txBody>
          <a:bodyPr/>
          <a:lstStyle/>
          <a:p>
            <a:pPr algn="ctr">
              <a:spcAft>
                <a:spcPts val="600"/>
              </a:spcAft>
            </a:pPr>
            <a:r>
              <a:rPr lang="en-US" dirty="0"/>
              <a:t>2</a:t>
            </a:r>
            <a:endParaRPr lang="en-US"/>
          </a:p>
        </p:txBody>
      </p:sp>
      <p:sp>
        <p:nvSpPr>
          <p:cNvPr id="3" name="Content Placeholder 2">
            <a:extLst>
              <a:ext uri="{FF2B5EF4-FFF2-40B4-BE49-F238E27FC236}">
                <a16:creationId xmlns:a16="http://schemas.microsoft.com/office/drawing/2014/main" id="{D68EFE9E-0FAF-4B21-D0A8-22B1EDD3553D}"/>
              </a:ext>
            </a:extLst>
          </p:cNvPr>
          <p:cNvSpPr>
            <a:spLocks noGrp="1"/>
          </p:cNvSpPr>
          <p:nvPr>
            <p:ph idx="1"/>
          </p:nvPr>
        </p:nvSpPr>
        <p:spPr>
          <a:xfrm>
            <a:off x="680321" y="1776157"/>
            <a:ext cx="9613861" cy="3955776"/>
          </a:xfrm>
        </p:spPr>
        <p:txBody>
          <a:bodyPr vert="horz" lIns="91440" tIns="45720" rIns="91440" bIns="45720" rtlCol="0" anchor="ctr">
            <a:normAutofit/>
          </a:bodyPr>
          <a:lstStyle/>
          <a:p>
            <a:r>
              <a:rPr lang="hr-BA" sz="2000" dirty="0"/>
              <a:t>Latinska </a:t>
            </a:r>
            <a:r>
              <a:rPr lang="hr-BA" sz="2000" dirty="0" err="1"/>
              <a:t>reč</a:t>
            </a:r>
            <a:r>
              <a:rPr lang="hr-BA" sz="2000" dirty="0"/>
              <a:t> </a:t>
            </a:r>
            <a:r>
              <a:rPr lang="hr-BA" sz="2000" i="1" dirty="0"/>
              <a:t>Persona</a:t>
            </a:r>
            <a:r>
              <a:rPr lang="hr-BA" sz="2000" dirty="0"/>
              <a:t> prvobitno je označavala masku koju su nosili glumci u drevnom teatru. </a:t>
            </a:r>
            <a:r>
              <a:rPr lang="hr-BA" sz="2000" dirty="0" err="1"/>
              <a:t>Nagoveštavala</a:t>
            </a:r>
            <a:r>
              <a:rPr lang="hr-BA" sz="2000" dirty="0"/>
              <a:t> je izgled, površinsku osobinu i </a:t>
            </a:r>
            <a:r>
              <a:rPr lang="hr-BA" sz="2000" dirty="0" err="1"/>
              <a:t>vidiljivo</a:t>
            </a:r>
            <a:r>
              <a:rPr lang="hr-BA" sz="2000" dirty="0"/>
              <a:t> ponašanje.</a:t>
            </a:r>
          </a:p>
          <a:p>
            <a:r>
              <a:rPr lang="hr-BA" sz="2000" dirty="0"/>
              <a:t>Drugim </a:t>
            </a:r>
            <a:r>
              <a:rPr lang="hr-BA" sz="2000" dirty="0" err="1"/>
              <a:t>rečima</a:t>
            </a:r>
            <a:r>
              <a:rPr lang="hr-BA" sz="2000" dirty="0"/>
              <a:t>, ličnost je </a:t>
            </a:r>
            <a:r>
              <a:rPr lang="hr-BA" sz="2000" dirty="0" err="1"/>
              <a:t>podrazumevala</a:t>
            </a:r>
            <a:r>
              <a:rPr lang="hr-BA" sz="2000" dirty="0"/>
              <a:t> nešto </a:t>
            </a:r>
            <a:r>
              <a:rPr lang="hr-BA" sz="2000" dirty="0" err="1"/>
              <a:t>spoljašnje</a:t>
            </a:r>
            <a:r>
              <a:rPr lang="hr-BA" sz="2000" dirty="0"/>
              <a:t>...</a:t>
            </a:r>
          </a:p>
          <a:p>
            <a:r>
              <a:rPr lang="hr-BA" sz="2000" dirty="0"/>
              <a:t>Problemi sa terminologijom; Ličnost vs. Karakter.</a:t>
            </a:r>
          </a:p>
          <a:p>
            <a:pPr marL="0" indent="0">
              <a:buNone/>
            </a:pPr>
            <a:endParaRPr lang="hr-BA" sz="2000" dirty="0"/>
          </a:p>
          <a:p>
            <a:endParaRPr lang="hr-BA" sz="2000" dirty="0"/>
          </a:p>
        </p:txBody>
      </p:sp>
      <p:sp>
        <p:nvSpPr>
          <p:cNvPr id="11" name="Date Placeholder 3">
            <a:extLst>
              <a:ext uri="{FF2B5EF4-FFF2-40B4-BE49-F238E27FC236}">
                <a16:creationId xmlns:a16="http://schemas.microsoft.com/office/drawing/2014/main" id="{412113A9-01D0-56A5-74D6-844D7C3F0BD4}"/>
              </a:ext>
            </a:extLst>
          </p:cNvPr>
          <p:cNvSpPr>
            <a:spLocks noGrp="1"/>
          </p:cNvSpPr>
          <p:nvPr>
            <p:ph type="dt" sz="half" idx="10"/>
          </p:nvPr>
        </p:nvSpPr>
        <p:spPr>
          <a:xfrm>
            <a:off x="7550981" y="5936187"/>
            <a:ext cx="2743200" cy="365125"/>
          </a:xfrm>
        </p:spPr>
        <p:txBody>
          <a:bodyPr/>
          <a:lstStyle/>
          <a:p>
            <a:pPr>
              <a:spcAft>
                <a:spcPts val="600"/>
              </a:spcAft>
            </a:pPr>
            <a:fld id="{2C6A528F-AA73-F245-8B3F-70604FD152C4}" type="datetime1">
              <a:rPr lang="x-none" smtClean="0">
                <a:effectLst>
                  <a:outerShdw blurRad="50800" dist="38100" dir="2700000" algn="tl" rotWithShape="0">
                    <a:srgbClr val="000000">
                      <a:alpha val="43000"/>
                    </a:srgbClr>
                  </a:outerShdw>
                </a:effectLst>
              </a:rPr>
              <a:pPr>
                <a:spcAft>
                  <a:spcPts val="600"/>
                </a:spcAft>
              </a:pPr>
              <a:t>12/6/2024</a:t>
            </a:fld>
            <a:endParaRPr lang="en-US" dirty="0">
              <a:effectLst>
                <a:outerShdw blurRad="50800" dist="38100" dir="2700000" algn="tl" rotWithShape="0">
                  <a:srgbClr val="000000">
                    <a:alpha val="43000"/>
                  </a:srgbClr>
                </a:outerShdw>
              </a:effectLst>
            </a:endParaRPr>
          </a:p>
        </p:txBody>
      </p:sp>
      <p:sp>
        <p:nvSpPr>
          <p:cNvPr id="13" name="Footer Placeholder 4">
            <a:extLst>
              <a:ext uri="{FF2B5EF4-FFF2-40B4-BE49-F238E27FC236}">
                <a16:creationId xmlns:a16="http://schemas.microsoft.com/office/drawing/2014/main" id="{68DA572D-928C-55E6-AF39-EE6AF8ED46C9}"/>
              </a:ext>
            </a:extLst>
          </p:cNvPr>
          <p:cNvSpPr>
            <a:spLocks noGrp="1"/>
          </p:cNvSpPr>
          <p:nvPr>
            <p:ph type="ftr" sz="quarter" idx="11"/>
          </p:nvPr>
        </p:nvSpPr>
        <p:spPr>
          <a:xfrm>
            <a:off x="680321" y="5936188"/>
            <a:ext cx="6870660" cy="365125"/>
          </a:xfrm>
        </p:spPr>
        <p:txBody>
          <a:bodyPr/>
          <a:lstStyle/>
          <a:p>
            <a:pPr>
              <a:spcAft>
                <a:spcPts val="600"/>
              </a:spcAft>
            </a:pPr>
            <a:endParaRPr lang="en-US" dirty="0">
              <a:effectLst>
                <a:outerShdw blurRad="50800" dist="38100" dir="2700000" algn="tl" rotWithShape="0">
                  <a:srgbClr val="000000">
                    <a:alpha val="43000"/>
                  </a:srgbClr>
                </a:outerShdw>
              </a:effectLst>
            </a:endParaRPr>
          </a:p>
        </p:txBody>
      </p:sp>
    </p:spTree>
    <p:extLst>
      <p:ext uri="{BB962C8B-B14F-4D97-AF65-F5344CB8AC3E}">
        <p14:creationId xmlns:p14="http://schemas.microsoft.com/office/powerpoint/2010/main" val="2051628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F4DE6-5054-7021-19C9-6FD7909CD9B1}"/>
              </a:ext>
            </a:extLst>
          </p:cNvPr>
          <p:cNvSpPr>
            <a:spLocks noGrp="1"/>
          </p:cNvSpPr>
          <p:nvPr>
            <p:ph type="title"/>
          </p:nvPr>
        </p:nvSpPr>
        <p:spPr/>
        <p:txBody>
          <a:bodyPr/>
          <a:lstStyle/>
          <a:p>
            <a:r>
              <a:rPr lang="hr-HR" dirty="0">
                <a:ea typeface="+mj-lt"/>
                <a:cs typeface="+mj-lt"/>
              </a:rPr>
              <a:t>Pojam ličnosti i činioci njenog razvoja</a:t>
            </a:r>
            <a:endParaRPr lang="en-US" dirty="0"/>
          </a:p>
        </p:txBody>
      </p:sp>
      <p:sp>
        <p:nvSpPr>
          <p:cNvPr id="3" name="Content Placeholder 2">
            <a:extLst>
              <a:ext uri="{FF2B5EF4-FFF2-40B4-BE49-F238E27FC236}">
                <a16:creationId xmlns:a16="http://schemas.microsoft.com/office/drawing/2014/main" id="{CFB8E899-ADF8-2DCB-DF3F-85295D1764BC}"/>
              </a:ext>
            </a:extLst>
          </p:cNvPr>
          <p:cNvSpPr>
            <a:spLocks noGrp="1"/>
          </p:cNvSpPr>
          <p:nvPr>
            <p:ph idx="1"/>
          </p:nvPr>
        </p:nvSpPr>
        <p:spPr/>
        <p:txBody>
          <a:bodyPr vert="horz" lIns="91440" tIns="45720" rIns="91440" bIns="45720" rtlCol="0" anchor="t">
            <a:normAutofit/>
          </a:bodyPr>
          <a:lstStyle/>
          <a:p>
            <a:r>
              <a:rPr lang="hr-HR" dirty="0"/>
              <a:t>Osnovne pretpostavke većine teoretičara ličnosti:</a:t>
            </a:r>
          </a:p>
          <a:p>
            <a:pPr marL="457200" indent="-457200">
              <a:buAutoNum type="arabicPeriod"/>
            </a:pPr>
            <a:r>
              <a:rPr lang="hr-HR" dirty="0"/>
              <a:t>Osnovni način proučavanja ličnosti je sistematsko </a:t>
            </a:r>
            <a:r>
              <a:rPr lang="hr-HR" dirty="0" err="1"/>
              <a:t>posmatranje</a:t>
            </a:r>
          </a:p>
          <a:p>
            <a:pPr marL="457200" indent="-457200">
              <a:buAutoNum type="arabicPeriod"/>
            </a:pPr>
            <a:r>
              <a:rPr lang="hr-HR" dirty="0"/>
              <a:t>Ličnost se odnosi na ono što ljudi čine i doživljavaju</a:t>
            </a:r>
          </a:p>
          <a:p>
            <a:pPr marL="457200" indent="-457200">
              <a:buAutoNum type="arabicPeriod"/>
            </a:pPr>
            <a:r>
              <a:rPr lang="hr-HR" dirty="0"/>
              <a:t>Ličnost je entitet i stvarno postoji, a nije samo neki pogodan način sažimanja ponašanja neke osobe</a:t>
            </a:r>
          </a:p>
          <a:p>
            <a:pPr marL="457200" indent="-457200">
              <a:buAutoNum type="arabicPeriod"/>
            </a:pPr>
            <a:r>
              <a:rPr lang="hr-HR" dirty="0"/>
              <a:t>Ličnost je relativno trajna i stalna</a:t>
            </a:r>
          </a:p>
        </p:txBody>
      </p:sp>
    </p:spTree>
    <p:extLst>
      <p:ext uri="{BB962C8B-B14F-4D97-AF65-F5344CB8AC3E}">
        <p14:creationId xmlns:p14="http://schemas.microsoft.com/office/powerpoint/2010/main" val="1578805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7AC64-8DD2-67E1-28EA-F130275AEF7B}"/>
              </a:ext>
            </a:extLst>
          </p:cNvPr>
          <p:cNvSpPr>
            <a:spLocks noGrp="1"/>
          </p:cNvSpPr>
          <p:nvPr>
            <p:ph type="title"/>
          </p:nvPr>
        </p:nvSpPr>
        <p:spPr/>
        <p:txBody>
          <a:bodyPr/>
          <a:lstStyle/>
          <a:p>
            <a:r>
              <a:rPr lang="hr-HR" dirty="0"/>
              <a:t>Pojam ličnosti i činioci njenog razvoja</a:t>
            </a:r>
            <a:endParaRPr lang="en-US" dirty="0"/>
          </a:p>
        </p:txBody>
      </p:sp>
      <p:sp>
        <p:nvSpPr>
          <p:cNvPr id="3" name="Content Placeholder 2">
            <a:extLst>
              <a:ext uri="{FF2B5EF4-FFF2-40B4-BE49-F238E27FC236}">
                <a16:creationId xmlns:a16="http://schemas.microsoft.com/office/drawing/2014/main" id="{D90165FA-6905-3829-F488-5FF08F717E20}"/>
              </a:ext>
            </a:extLst>
          </p:cNvPr>
          <p:cNvSpPr>
            <a:spLocks noGrp="1"/>
          </p:cNvSpPr>
          <p:nvPr>
            <p:ph idx="1"/>
          </p:nvPr>
        </p:nvSpPr>
        <p:spPr>
          <a:xfrm>
            <a:off x="680321" y="2336873"/>
            <a:ext cx="9613861" cy="3714334"/>
          </a:xfrm>
        </p:spPr>
        <p:txBody>
          <a:bodyPr vert="horz" lIns="91440" tIns="45720" rIns="91440" bIns="45720" rtlCol="0" anchor="t">
            <a:normAutofit/>
          </a:bodyPr>
          <a:lstStyle/>
          <a:p>
            <a:r>
              <a:rPr lang="hr-HR" dirty="0"/>
              <a:t>Nikola </a:t>
            </a:r>
            <a:r>
              <a:rPr lang="hr-HR" dirty="0" err="1"/>
              <a:t>Rot</a:t>
            </a:r>
            <a:r>
              <a:rPr lang="hr-HR" dirty="0"/>
              <a:t> je </a:t>
            </a:r>
            <a:r>
              <a:rPr lang="hr-HR" dirty="0" err="1"/>
              <a:t>definisao</a:t>
            </a:r>
            <a:r>
              <a:rPr lang="hr-HR" dirty="0"/>
              <a:t> ličnost na </a:t>
            </a:r>
            <a:r>
              <a:rPr lang="hr-HR" dirty="0" err="1"/>
              <a:t>sledeći</a:t>
            </a:r>
            <a:r>
              <a:rPr lang="hr-HR" dirty="0"/>
              <a:t> način:</a:t>
            </a:r>
            <a:endParaRPr lang="en-US" dirty="0"/>
          </a:p>
          <a:p>
            <a:pPr marL="0" indent="0">
              <a:buNone/>
            </a:pPr>
            <a:r>
              <a:rPr lang="hr-HR" dirty="0"/>
              <a:t>Ličnost je </a:t>
            </a:r>
            <a:r>
              <a:rPr lang="hr-HR" dirty="0">
                <a:solidFill>
                  <a:srgbClr val="7030A0"/>
                </a:solidFill>
              </a:rPr>
              <a:t>jedinstvena organizacija osobina</a:t>
            </a:r>
            <a:r>
              <a:rPr lang="hr-HR" dirty="0"/>
              <a:t> (crta) koja se formira uzajamnim </a:t>
            </a:r>
            <a:r>
              <a:rPr lang="hr-HR" dirty="0" err="1"/>
              <a:t>delovanjem</a:t>
            </a:r>
            <a:r>
              <a:rPr lang="hr-HR" dirty="0"/>
              <a:t> </a:t>
            </a:r>
            <a:r>
              <a:rPr lang="hr-HR" dirty="0" err="1"/>
              <a:t>pojedianca</a:t>
            </a:r>
            <a:r>
              <a:rPr lang="hr-HR" dirty="0"/>
              <a:t> i sredine i određuje opšti za pojedinca karakterističan način ponašanja.</a:t>
            </a:r>
          </a:p>
          <a:p>
            <a:pPr marL="0" indent="0">
              <a:buNone/>
            </a:pPr>
            <a:r>
              <a:rPr lang="hr-HR" dirty="0"/>
              <a:t>Prema istom autoru, tri zajedničke karakteristike za sve definicije ličnosti, su </a:t>
            </a:r>
            <a:r>
              <a:rPr lang="hr-HR" dirty="0" err="1"/>
              <a:t>sledeće</a:t>
            </a:r>
            <a:r>
              <a:rPr lang="hr-HR" dirty="0"/>
              <a:t>: </a:t>
            </a:r>
          </a:p>
          <a:p>
            <a:pPr marL="457200" indent="-457200">
              <a:buAutoNum type="arabicPeriod"/>
            </a:pPr>
            <a:r>
              <a:rPr lang="hr-HR" dirty="0"/>
              <a:t>Jedinstvo (</a:t>
            </a:r>
            <a:r>
              <a:rPr lang="hr-HR" dirty="0" err="1"/>
              <a:t>celovitost</a:t>
            </a:r>
            <a:r>
              <a:rPr lang="hr-HR" dirty="0"/>
              <a:t>/integritet)</a:t>
            </a:r>
          </a:p>
          <a:p>
            <a:pPr marL="457200" indent="-457200">
              <a:buAutoNum type="arabicPeriod"/>
            </a:pPr>
            <a:r>
              <a:rPr lang="hr-HR" dirty="0"/>
              <a:t>Jedinstvenost (osobenost)</a:t>
            </a:r>
          </a:p>
          <a:p>
            <a:pPr marL="457200" indent="-457200">
              <a:buAutoNum type="arabicPeriod"/>
            </a:pPr>
            <a:r>
              <a:rPr lang="hr-HR" dirty="0" err="1"/>
              <a:t>Doslednost</a:t>
            </a:r>
            <a:r>
              <a:rPr lang="hr-HR" dirty="0"/>
              <a:t> (u ponašanju, </a:t>
            </a:r>
            <a:r>
              <a:rPr lang="hr-HR" dirty="0" err="1"/>
              <a:t>reagovanju</a:t>
            </a:r>
            <a:r>
              <a:rPr lang="hr-HR" dirty="0"/>
              <a:t>)</a:t>
            </a:r>
          </a:p>
        </p:txBody>
      </p:sp>
    </p:spTree>
    <p:extLst>
      <p:ext uri="{BB962C8B-B14F-4D97-AF65-F5344CB8AC3E}">
        <p14:creationId xmlns:p14="http://schemas.microsoft.com/office/powerpoint/2010/main" val="1342912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05BA7-1C9E-CD17-6FCC-D10B3A311611}"/>
              </a:ext>
            </a:extLst>
          </p:cNvPr>
          <p:cNvSpPr>
            <a:spLocks noGrp="1"/>
          </p:cNvSpPr>
          <p:nvPr>
            <p:ph type="title"/>
          </p:nvPr>
        </p:nvSpPr>
        <p:spPr/>
        <p:txBody>
          <a:bodyPr/>
          <a:lstStyle/>
          <a:p>
            <a:r>
              <a:rPr lang="hr-HR" dirty="0">
                <a:ea typeface="+mj-lt"/>
                <a:cs typeface="+mj-lt"/>
              </a:rPr>
              <a:t>Pojam ličnosti i činioci njenog razvoja</a:t>
            </a:r>
            <a:endParaRPr lang="en-US" dirty="0"/>
          </a:p>
        </p:txBody>
      </p:sp>
      <p:sp>
        <p:nvSpPr>
          <p:cNvPr id="3" name="Content Placeholder 2">
            <a:extLst>
              <a:ext uri="{FF2B5EF4-FFF2-40B4-BE49-F238E27FC236}">
                <a16:creationId xmlns:a16="http://schemas.microsoft.com/office/drawing/2014/main" id="{DD2AA69C-6FFA-CED9-1260-5A79AA4EFA61}"/>
              </a:ext>
            </a:extLst>
          </p:cNvPr>
          <p:cNvSpPr>
            <a:spLocks noGrp="1"/>
          </p:cNvSpPr>
          <p:nvPr>
            <p:ph idx="1"/>
          </p:nvPr>
        </p:nvSpPr>
        <p:spPr/>
        <p:txBody>
          <a:bodyPr vert="horz" lIns="91440" tIns="45720" rIns="91440" bIns="45720" rtlCol="0" anchor="t">
            <a:normAutofit/>
          </a:bodyPr>
          <a:lstStyle/>
          <a:p>
            <a:r>
              <a:rPr lang="sr-Latn-BA" dirty="0"/>
              <a:t>Šta psihologija najčešće proučava kada je u pitanju ličnost?</a:t>
            </a:r>
            <a:endParaRPr lang="en-US" dirty="0"/>
          </a:p>
          <a:p>
            <a:pPr marL="457200" indent="-457200">
              <a:buAutoNum type="arabicPeriod"/>
            </a:pPr>
            <a:r>
              <a:rPr lang="sr-Latn-BA" dirty="0"/>
              <a:t>Struktura</a:t>
            </a:r>
          </a:p>
          <a:p>
            <a:pPr marL="457200" indent="-457200">
              <a:buAutoNum type="arabicPeriod"/>
            </a:pPr>
            <a:r>
              <a:rPr lang="sr-Latn-BA" dirty="0"/>
              <a:t>Dinamika</a:t>
            </a:r>
          </a:p>
          <a:p>
            <a:pPr marL="457200" indent="-457200">
              <a:buAutoNum type="arabicPeriod"/>
            </a:pPr>
            <a:r>
              <a:rPr lang="sr-Latn-BA" dirty="0"/>
              <a:t>Razvoj ličnosti</a:t>
            </a:r>
          </a:p>
        </p:txBody>
      </p:sp>
    </p:spTree>
    <p:extLst>
      <p:ext uri="{BB962C8B-B14F-4D97-AF65-F5344CB8AC3E}">
        <p14:creationId xmlns:p14="http://schemas.microsoft.com/office/powerpoint/2010/main" val="576595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93D5E-C0CB-D56E-C2CF-267281046A96}"/>
              </a:ext>
            </a:extLst>
          </p:cNvPr>
          <p:cNvSpPr>
            <a:spLocks noGrp="1"/>
          </p:cNvSpPr>
          <p:nvPr>
            <p:ph type="title"/>
          </p:nvPr>
        </p:nvSpPr>
        <p:spPr/>
        <p:txBody>
          <a:bodyPr/>
          <a:lstStyle/>
          <a:p>
            <a:r>
              <a:rPr lang="en-US" dirty="0" err="1"/>
              <a:t>Činioci</a:t>
            </a:r>
            <a:r>
              <a:rPr lang="en-US" dirty="0"/>
              <a:t> </a:t>
            </a:r>
            <a:r>
              <a:rPr lang="en-US" dirty="0" err="1"/>
              <a:t>razvoja</a:t>
            </a:r>
            <a:r>
              <a:rPr lang="en-US" dirty="0"/>
              <a:t> </a:t>
            </a:r>
            <a:r>
              <a:rPr lang="en-US" dirty="0" err="1"/>
              <a:t>ličnosti</a:t>
            </a:r>
          </a:p>
        </p:txBody>
      </p:sp>
      <p:sp>
        <p:nvSpPr>
          <p:cNvPr id="3" name="Content Placeholder 2">
            <a:extLst>
              <a:ext uri="{FF2B5EF4-FFF2-40B4-BE49-F238E27FC236}">
                <a16:creationId xmlns:a16="http://schemas.microsoft.com/office/drawing/2014/main" id="{613367E1-FE9D-ECCF-5554-9F678B6DCC09}"/>
              </a:ext>
            </a:extLst>
          </p:cNvPr>
          <p:cNvSpPr>
            <a:spLocks noGrp="1"/>
          </p:cNvSpPr>
          <p:nvPr>
            <p:ph idx="1"/>
          </p:nvPr>
        </p:nvSpPr>
        <p:spPr/>
        <p:txBody>
          <a:bodyPr vert="horz" lIns="91440" tIns="45720" rIns="91440" bIns="45720" rtlCol="0" anchor="t">
            <a:normAutofit fontScale="92500" lnSpcReduction="10000"/>
          </a:bodyPr>
          <a:lstStyle/>
          <a:p>
            <a:r>
              <a:rPr lang="en-US" dirty="0" err="1"/>
              <a:t>Nasleđe</a:t>
            </a:r>
            <a:r>
              <a:rPr lang="en-US" dirty="0"/>
              <a:t>, </a:t>
            </a:r>
            <a:r>
              <a:rPr lang="en-US" dirty="0" err="1"/>
              <a:t>sredina</a:t>
            </a:r>
            <a:r>
              <a:rPr lang="en-US" dirty="0"/>
              <a:t> </a:t>
            </a:r>
            <a:r>
              <a:rPr lang="en-US" dirty="0" err="1"/>
              <a:t>i</a:t>
            </a:r>
            <a:r>
              <a:rPr lang="en-US" dirty="0"/>
              <a:t> </a:t>
            </a:r>
            <a:r>
              <a:rPr lang="en-US" dirty="0" err="1"/>
              <a:t>aktivnost</a:t>
            </a:r>
            <a:r>
              <a:rPr lang="en-US" dirty="0"/>
              <a:t> </a:t>
            </a:r>
            <a:r>
              <a:rPr lang="en-US" dirty="0" err="1"/>
              <a:t>pojedinca</a:t>
            </a:r>
            <a:r>
              <a:rPr lang="en-US" dirty="0"/>
              <a:t>.</a:t>
            </a:r>
          </a:p>
          <a:p>
            <a:r>
              <a:rPr lang="en-US" dirty="0" err="1">
                <a:solidFill>
                  <a:srgbClr val="00B050"/>
                </a:solidFill>
              </a:rPr>
              <a:t>Nasleđe</a:t>
            </a:r>
            <a:r>
              <a:rPr lang="en-US" dirty="0">
                <a:solidFill>
                  <a:srgbClr val="00B050"/>
                </a:solidFill>
              </a:rPr>
              <a:t> - </a:t>
            </a:r>
            <a:r>
              <a:rPr lang="en-US" dirty="0" err="1">
                <a:solidFill>
                  <a:srgbClr val="00B050"/>
                </a:solidFill>
              </a:rPr>
              <a:t>mislimo</a:t>
            </a:r>
            <a:r>
              <a:rPr lang="en-US" dirty="0">
                <a:solidFill>
                  <a:srgbClr val="00B050"/>
                </a:solidFill>
              </a:rPr>
              <a:t> pre </a:t>
            </a:r>
            <a:r>
              <a:rPr lang="en-US" dirty="0" err="1">
                <a:solidFill>
                  <a:srgbClr val="00B050"/>
                </a:solidFill>
              </a:rPr>
              <a:t>svega</a:t>
            </a:r>
            <a:r>
              <a:rPr lang="en-US" dirty="0">
                <a:solidFill>
                  <a:srgbClr val="00B050"/>
                </a:solidFill>
              </a:rPr>
              <a:t> </a:t>
            </a:r>
            <a:r>
              <a:rPr lang="en-US" dirty="0" err="1">
                <a:solidFill>
                  <a:srgbClr val="00B050"/>
                </a:solidFill>
              </a:rPr>
              <a:t>uticaj</a:t>
            </a:r>
            <a:r>
              <a:rPr lang="en-US" dirty="0">
                <a:solidFill>
                  <a:srgbClr val="00B050"/>
                </a:solidFill>
              </a:rPr>
              <a:t> </a:t>
            </a:r>
            <a:r>
              <a:rPr lang="en-US" dirty="0" err="1">
                <a:solidFill>
                  <a:srgbClr val="00B050"/>
                </a:solidFill>
              </a:rPr>
              <a:t>genetskih</a:t>
            </a:r>
            <a:r>
              <a:rPr lang="en-US" dirty="0">
                <a:solidFill>
                  <a:srgbClr val="00B050"/>
                </a:solidFill>
              </a:rPr>
              <a:t> </a:t>
            </a:r>
            <a:r>
              <a:rPr lang="en-US" dirty="0" err="1">
                <a:solidFill>
                  <a:srgbClr val="00B050"/>
                </a:solidFill>
              </a:rPr>
              <a:t>faktora</a:t>
            </a:r>
            <a:endParaRPr lang="en-US" dirty="0">
              <a:solidFill>
                <a:srgbClr val="00B050"/>
              </a:solidFill>
            </a:endParaRPr>
          </a:p>
          <a:p>
            <a:r>
              <a:rPr lang="en-US" dirty="0" err="1"/>
              <a:t>Sredina</a:t>
            </a:r>
            <a:r>
              <a:rPr lang="en-US" dirty="0"/>
              <a:t>:</a:t>
            </a:r>
          </a:p>
          <a:p>
            <a:pPr marL="457200" indent="-457200">
              <a:buAutoNum type="arabicPeriod"/>
            </a:pPr>
            <a:r>
              <a:rPr lang="en-US" dirty="0" err="1"/>
              <a:t>Porodica</a:t>
            </a:r>
          </a:p>
          <a:p>
            <a:pPr marL="457200" indent="-457200">
              <a:buAutoNum type="arabicPeriod"/>
            </a:pPr>
            <a:r>
              <a:rPr lang="en-US" dirty="0" err="1"/>
              <a:t>Kultura</a:t>
            </a:r>
            <a:r>
              <a:rPr lang="en-US" dirty="0"/>
              <a:t> </a:t>
            </a:r>
            <a:r>
              <a:rPr lang="en-US" dirty="0" err="1"/>
              <a:t>i</a:t>
            </a:r>
            <a:r>
              <a:rPr lang="en-US" dirty="0"/>
              <a:t> </a:t>
            </a:r>
            <a:r>
              <a:rPr lang="en-US" dirty="0" err="1"/>
              <a:t>tradicija</a:t>
            </a:r>
          </a:p>
          <a:p>
            <a:pPr marL="457200" indent="-457200">
              <a:buAutoNum type="arabicPeriod"/>
            </a:pPr>
            <a:r>
              <a:rPr lang="en-US" dirty="0" err="1"/>
              <a:t>Vršnjaci</a:t>
            </a:r>
          </a:p>
          <a:p>
            <a:pPr marL="457200" indent="-457200">
              <a:buAutoNum type="arabicPeriod"/>
            </a:pPr>
            <a:r>
              <a:rPr lang="en-US" dirty="0" err="1"/>
              <a:t>Obrazovno</a:t>
            </a:r>
            <a:r>
              <a:rPr lang="en-US" dirty="0"/>
              <a:t> </a:t>
            </a:r>
            <a:r>
              <a:rPr lang="en-US" dirty="0" err="1"/>
              <a:t>okruženje</a:t>
            </a:r>
          </a:p>
          <a:p>
            <a:pPr marL="457200" indent="-457200">
              <a:buAutoNum type="arabicPeriod"/>
            </a:pPr>
            <a:r>
              <a:rPr lang="en-US" dirty="0" err="1"/>
              <a:t>Religija</a:t>
            </a:r>
          </a:p>
          <a:p>
            <a:pPr marL="457200" indent="-457200">
              <a:buAutoNum type="arabicPeriod"/>
            </a:pPr>
            <a:r>
              <a:rPr lang="en-US" dirty="0" err="1"/>
              <a:t>Tehnologija</a:t>
            </a:r>
            <a:r>
              <a:rPr lang="en-US" dirty="0"/>
              <a:t> </a:t>
            </a:r>
            <a:r>
              <a:rPr lang="en-US" dirty="0" err="1"/>
              <a:t>i</a:t>
            </a:r>
            <a:r>
              <a:rPr lang="en-US" dirty="0"/>
              <a:t> </a:t>
            </a:r>
            <a:r>
              <a:rPr lang="en-US" dirty="0" err="1"/>
              <a:t>savremeni</a:t>
            </a:r>
            <a:r>
              <a:rPr lang="en-US" dirty="0"/>
              <a:t> </a:t>
            </a:r>
            <a:r>
              <a:rPr lang="en-US" dirty="0" err="1"/>
              <a:t>masovni</a:t>
            </a:r>
            <a:r>
              <a:rPr lang="en-US" dirty="0"/>
              <a:t>, </a:t>
            </a:r>
            <a:r>
              <a:rPr lang="en-US" dirty="0" err="1"/>
              <a:t>digitalni</a:t>
            </a:r>
            <a:r>
              <a:rPr lang="en-US" dirty="0"/>
              <a:t> </a:t>
            </a:r>
            <a:r>
              <a:rPr lang="en-US" dirty="0" err="1"/>
              <a:t>mediji</a:t>
            </a:r>
            <a:endParaRPr lang="en-US" dirty="0"/>
          </a:p>
          <a:p>
            <a:endParaRPr lang="en-US" dirty="0"/>
          </a:p>
        </p:txBody>
      </p:sp>
    </p:spTree>
    <p:extLst>
      <p:ext uri="{BB962C8B-B14F-4D97-AF65-F5344CB8AC3E}">
        <p14:creationId xmlns:p14="http://schemas.microsoft.com/office/powerpoint/2010/main" val="3668305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04C52-A46E-875C-C2EE-D08C9CF0667B}"/>
              </a:ext>
            </a:extLst>
          </p:cNvPr>
          <p:cNvSpPr>
            <a:spLocks noGrp="1"/>
          </p:cNvSpPr>
          <p:nvPr>
            <p:ph type="title"/>
          </p:nvPr>
        </p:nvSpPr>
        <p:spPr/>
        <p:txBody>
          <a:bodyPr/>
          <a:lstStyle/>
          <a:p>
            <a:r>
              <a:rPr lang="en-US" dirty="0" err="1"/>
              <a:t>Redosled</a:t>
            </a:r>
            <a:r>
              <a:rPr lang="en-US" dirty="0"/>
              <a:t> </a:t>
            </a:r>
            <a:r>
              <a:rPr lang="en-US" dirty="0" err="1"/>
              <a:t>rođenja</a:t>
            </a:r>
            <a:r>
              <a:rPr lang="en-US" dirty="0"/>
              <a:t> u </a:t>
            </a:r>
            <a:r>
              <a:rPr lang="en-US" dirty="0" err="1"/>
              <a:t>porodici</a:t>
            </a:r>
          </a:p>
        </p:txBody>
      </p:sp>
      <p:sp>
        <p:nvSpPr>
          <p:cNvPr id="3" name="Content Placeholder 2">
            <a:extLst>
              <a:ext uri="{FF2B5EF4-FFF2-40B4-BE49-F238E27FC236}">
                <a16:creationId xmlns:a16="http://schemas.microsoft.com/office/drawing/2014/main" id="{57A58B6A-9279-2371-E8C3-DB6A5A7A2336}"/>
              </a:ext>
            </a:extLst>
          </p:cNvPr>
          <p:cNvSpPr>
            <a:spLocks noGrp="1"/>
          </p:cNvSpPr>
          <p:nvPr>
            <p:ph idx="1"/>
          </p:nvPr>
        </p:nvSpPr>
        <p:spPr/>
        <p:txBody>
          <a:bodyPr vert="horz" lIns="91440" tIns="45720" rIns="91440" bIns="45720" rtlCol="0" anchor="t">
            <a:normAutofit/>
          </a:bodyPr>
          <a:lstStyle/>
          <a:p>
            <a:pPr marL="457200" indent="-457200">
              <a:buAutoNum type="arabicPeriod"/>
            </a:pPr>
            <a:r>
              <a:rPr lang="en-US" dirty="0" err="1"/>
              <a:t>Najstarije</a:t>
            </a:r>
            <a:r>
              <a:rPr lang="en-US" dirty="0"/>
              <a:t> </a:t>
            </a:r>
            <a:r>
              <a:rPr lang="en-US" dirty="0" err="1"/>
              <a:t>dete</a:t>
            </a:r>
            <a:r>
              <a:rPr lang="en-US" dirty="0"/>
              <a:t> (</a:t>
            </a:r>
            <a:r>
              <a:rPr lang="en-US" dirty="0" err="1"/>
              <a:t>brzo</a:t>
            </a:r>
            <a:r>
              <a:rPr lang="en-US" dirty="0"/>
              <a:t> </a:t>
            </a:r>
            <a:r>
              <a:rPr lang="en-US" dirty="0" err="1"/>
              <a:t>odrasta</a:t>
            </a:r>
            <a:r>
              <a:rPr lang="en-US" dirty="0"/>
              <a:t>, </a:t>
            </a:r>
            <a:r>
              <a:rPr lang="en-US" dirty="0" err="1"/>
              <a:t>dobija</a:t>
            </a:r>
            <a:r>
              <a:rPr lang="en-US" dirty="0"/>
              <a:t> </a:t>
            </a:r>
            <a:r>
              <a:rPr lang="en-US" dirty="0" err="1"/>
              <a:t>najviše</a:t>
            </a:r>
            <a:r>
              <a:rPr lang="en-US" dirty="0"/>
              <a:t> </a:t>
            </a:r>
            <a:r>
              <a:rPr lang="en-US" dirty="0" err="1"/>
              <a:t>odgovornosti</a:t>
            </a:r>
            <a:r>
              <a:rPr lang="en-US" dirty="0"/>
              <a:t>, </a:t>
            </a:r>
            <a:r>
              <a:rPr lang="en-US" dirty="0" err="1"/>
              <a:t>ima</a:t>
            </a:r>
            <a:r>
              <a:rPr lang="en-US" dirty="0"/>
              <a:t> </a:t>
            </a:r>
            <a:r>
              <a:rPr lang="en-US" dirty="0" err="1"/>
              <a:t>najsnažniju</a:t>
            </a:r>
            <a:r>
              <a:rPr lang="en-US" dirty="0"/>
              <a:t> </a:t>
            </a:r>
            <a:r>
              <a:rPr lang="en-US" dirty="0" err="1"/>
              <a:t>želju</a:t>
            </a:r>
            <a:r>
              <a:rPr lang="en-US" dirty="0"/>
              <a:t> za </a:t>
            </a:r>
            <a:r>
              <a:rPr lang="en-US" dirty="0" err="1"/>
              <a:t>postignućem</a:t>
            </a:r>
            <a:r>
              <a:rPr lang="en-US" dirty="0"/>
              <a:t>, od </a:t>
            </a:r>
            <a:r>
              <a:rPr lang="en-US" dirty="0" err="1"/>
              <a:t>njega</a:t>
            </a:r>
            <a:r>
              <a:rPr lang="en-US" dirty="0"/>
              <a:t> se </a:t>
            </a:r>
            <a:r>
              <a:rPr lang="en-US" dirty="0" err="1"/>
              <a:t>očekuje</a:t>
            </a:r>
            <a:r>
              <a:rPr lang="en-US" dirty="0"/>
              <a:t> da brine o </a:t>
            </a:r>
            <a:r>
              <a:rPr lang="en-US" dirty="0" err="1"/>
              <a:t>ostaloj</a:t>
            </a:r>
            <a:r>
              <a:rPr lang="en-US" dirty="0"/>
              <a:t> </a:t>
            </a:r>
            <a:r>
              <a:rPr lang="en-US" dirty="0" err="1"/>
              <a:t>deci</a:t>
            </a:r>
            <a:r>
              <a:rPr lang="en-US" dirty="0"/>
              <a:t>, </a:t>
            </a:r>
            <a:r>
              <a:rPr lang="en-US" dirty="0" err="1"/>
              <a:t>uglavnom</a:t>
            </a:r>
            <a:r>
              <a:rPr lang="en-US" dirty="0"/>
              <a:t> je </a:t>
            </a:r>
            <a:r>
              <a:rPr lang="en-US" dirty="0" err="1"/>
              <a:t>i</a:t>
            </a:r>
            <a:r>
              <a:rPr lang="en-US" dirty="0"/>
              <a:t> </a:t>
            </a:r>
            <a:r>
              <a:rPr lang="en-US" dirty="0" err="1"/>
              <a:t>nezavisnije</a:t>
            </a:r>
            <a:r>
              <a:rPr lang="en-US" dirty="0"/>
              <a:t> od </a:t>
            </a:r>
            <a:r>
              <a:rPr lang="en-US" dirty="0" err="1"/>
              <a:t>ostale</a:t>
            </a:r>
            <a:r>
              <a:rPr lang="en-US" dirty="0"/>
              <a:t> </a:t>
            </a:r>
            <a:r>
              <a:rPr lang="en-US" dirty="0" err="1"/>
              <a:t>dece</a:t>
            </a:r>
            <a:r>
              <a:rPr lang="en-US" dirty="0"/>
              <a:t>).</a:t>
            </a:r>
          </a:p>
          <a:p>
            <a:pPr marL="457200" indent="-457200">
              <a:buAutoNum type="arabicPeriod"/>
            </a:pPr>
            <a:r>
              <a:rPr lang="en-US" dirty="0" err="1"/>
              <a:t>Srednje</a:t>
            </a:r>
            <a:r>
              <a:rPr lang="en-US" dirty="0"/>
              <a:t> </a:t>
            </a:r>
            <a:r>
              <a:rPr lang="en-US" dirty="0" err="1"/>
              <a:t>dete</a:t>
            </a:r>
            <a:r>
              <a:rPr lang="en-US" dirty="0"/>
              <a:t> (Ima </a:t>
            </a:r>
            <a:r>
              <a:rPr lang="en-US" dirty="0" err="1"/>
              <a:t>značajne</a:t>
            </a:r>
            <a:r>
              <a:rPr lang="en-US" dirty="0"/>
              <a:t> </a:t>
            </a:r>
            <a:r>
              <a:rPr lang="en-US" dirty="0" err="1"/>
              <a:t>koristi</a:t>
            </a:r>
            <a:r>
              <a:rPr lang="en-US" dirty="0"/>
              <a:t> od </a:t>
            </a:r>
            <a:r>
              <a:rPr lang="en-US" dirty="0" err="1"/>
              <a:t>druženja</a:t>
            </a:r>
            <a:r>
              <a:rPr lang="en-US" dirty="0"/>
              <a:t> </a:t>
            </a:r>
            <a:r>
              <a:rPr lang="en-US" dirty="0" err="1"/>
              <a:t>sa</a:t>
            </a:r>
            <a:r>
              <a:rPr lang="en-US" dirty="0"/>
              <a:t> </a:t>
            </a:r>
            <a:r>
              <a:rPr lang="en-US" dirty="0" err="1"/>
              <a:t>braćom</a:t>
            </a:r>
            <a:r>
              <a:rPr lang="en-US" dirty="0"/>
              <a:t> </a:t>
            </a:r>
            <a:r>
              <a:rPr lang="en-US" dirty="0" err="1"/>
              <a:t>i</a:t>
            </a:r>
            <a:r>
              <a:rPr lang="en-US" dirty="0"/>
              <a:t> </a:t>
            </a:r>
            <a:r>
              <a:rPr lang="en-US" dirty="0" err="1"/>
              <a:t>sestrama</a:t>
            </a:r>
            <a:r>
              <a:rPr lang="en-US" dirty="0"/>
              <a:t>, </a:t>
            </a:r>
            <a:r>
              <a:rPr lang="en-US" dirty="0" err="1"/>
              <a:t>daje</a:t>
            </a:r>
            <a:r>
              <a:rPr lang="en-US" dirty="0"/>
              <a:t> mu se </a:t>
            </a:r>
            <a:r>
              <a:rPr lang="en-US" dirty="0" err="1"/>
              <a:t>manje</a:t>
            </a:r>
            <a:r>
              <a:rPr lang="en-US" dirty="0"/>
              <a:t> </a:t>
            </a:r>
            <a:r>
              <a:rPr lang="en-US" dirty="0" err="1"/>
              <a:t>odgovornosti</a:t>
            </a:r>
            <a:r>
              <a:rPr lang="en-US" dirty="0"/>
              <a:t>, </a:t>
            </a:r>
            <a:r>
              <a:rPr lang="en-US" dirty="0" err="1"/>
              <a:t>manje</a:t>
            </a:r>
            <a:r>
              <a:rPr lang="en-US" dirty="0"/>
              <a:t> je </a:t>
            </a:r>
            <a:r>
              <a:rPr lang="en-US" dirty="0" err="1"/>
              <a:t>nezavisno</a:t>
            </a:r>
            <a:r>
              <a:rPr lang="en-US" dirty="0"/>
              <a:t>, </a:t>
            </a:r>
            <a:r>
              <a:rPr lang="en-US" dirty="0" err="1"/>
              <a:t>oseća</a:t>
            </a:r>
            <a:r>
              <a:rPr lang="en-US" dirty="0"/>
              <a:t> se da je u </a:t>
            </a:r>
            <a:r>
              <a:rPr lang="en-US" dirty="0" err="1"/>
              <a:t>senci</a:t>
            </a:r>
            <a:r>
              <a:rPr lang="en-US" dirty="0"/>
              <a:t> </a:t>
            </a:r>
            <a:r>
              <a:rPr lang="en-US" dirty="0" err="1"/>
              <a:t>starijeg</a:t>
            </a:r>
            <a:r>
              <a:rPr lang="en-US" dirty="0"/>
              <a:t> brata/</a:t>
            </a:r>
            <a:r>
              <a:rPr lang="en-US" dirty="0" err="1"/>
              <a:t>sestre</a:t>
            </a:r>
            <a:r>
              <a:rPr lang="en-US" dirty="0"/>
              <a:t>.) </a:t>
            </a:r>
          </a:p>
          <a:p>
            <a:pPr marL="457200" indent="-457200">
              <a:buAutoNum type="arabicPeriod"/>
            </a:pPr>
            <a:r>
              <a:rPr lang="en-US" dirty="0" err="1"/>
              <a:t>Najmlađe</a:t>
            </a:r>
            <a:r>
              <a:rPr lang="en-US" dirty="0"/>
              <a:t> </a:t>
            </a:r>
            <a:r>
              <a:rPr lang="en-US" dirty="0" err="1"/>
              <a:t>dete</a:t>
            </a:r>
            <a:r>
              <a:rPr lang="en-US" dirty="0"/>
              <a:t> (Po </a:t>
            </a:r>
            <a:r>
              <a:rPr lang="en-US" dirty="0" err="1"/>
              <a:t>pravilu</a:t>
            </a:r>
            <a:r>
              <a:rPr lang="en-US" dirty="0"/>
              <a:t> </a:t>
            </a:r>
            <a:r>
              <a:rPr lang="en-US" dirty="0" err="1"/>
              <a:t>dobija</a:t>
            </a:r>
            <a:r>
              <a:rPr lang="en-US" dirty="0"/>
              <a:t> </a:t>
            </a:r>
            <a:r>
              <a:rPr lang="en-US" dirty="0" err="1"/>
              <a:t>puno</a:t>
            </a:r>
            <a:r>
              <a:rPr lang="en-US" dirty="0"/>
              <a:t> </a:t>
            </a:r>
            <a:r>
              <a:rPr lang="en-US" dirty="0" err="1"/>
              <a:t>pažnje</a:t>
            </a:r>
            <a:r>
              <a:rPr lang="en-US" dirty="0"/>
              <a:t> </a:t>
            </a:r>
            <a:r>
              <a:rPr lang="en-US" dirty="0" err="1"/>
              <a:t>i</a:t>
            </a:r>
            <a:r>
              <a:rPr lang="en-US" dirty="0"/>
              <a:t> </a:t>
            </a:r>
            <a:r>
              <a:rPr lang="en-US" dirty="0" err="1"/>
              <a:t>zaštite</a:t>
            </a:r>
            <a:r>
              <a:rPr lang="en-US" dirty="0"/>
              <a:t> od </a:t>
            </a:r>
            <a:r>
              <a:rPr lang="en-US" dirty="0" err="1"/>
              <a:t>ostalih</a:t>
            </a:r>
            <a:r>
              <a:rPr lang="en-US" dirty="0"/>
              <a:t> </a:t>
            </a:r>
            <a:r>
              <a:rPr lang="en-US" dirty="0" err="1"/>
              <a:t>članova</a:t>
            </a:r>
            <a:r>
              <a:rPr lang="en-US" dirty="0"/>
              <a:t> </a:t>
            </a:r>
            <a:r>
              <a:rPr lang="en-US" dirty="0" err="1"/>
              <a:t>porodice</a:t>
            </a:r>
            <a:r>
              <a:rPr lang="en-US" dirty="0"/>
              <a:t>, </a:t>
            </a:r>
            <a:r>
              <a:rPr lang="en-US" dirty="0" err="1"/>
              <a:t>ostali</a:t>
            </a:r>
            <a:r>
              <a:rPr lang="en-US" dirty="0"/>
              <a:t> </a:t>
            </a:r>
            <a:r>
              <a:rPr lang="en-US" dirty="0" err="1"/>
              <a:t>čl.porodice</a:t>
            </a:r>
            <a:r>
              <a:rPr lang="en-US" dirty="0"/>
              <a:t> ga </a:t>
            </a:r>
            <a:r>
              <a:rPr lang="en-US" dirty="0" err="1"/>
              <a:t>više</a:t>
            </a:r>
            <a:r>
              <a:rPr lang="en-US" dirty="0"/>
              <a:t> </a:t>
            </a:r>
            <a:r>
              <a:rPr lang="en-US" dirty="0" err="1"/>
              <a:t>usmeravaju</a:t>
            </a:r>
            <a:r>
              <a:rPr lang="en-US" dirty="0"/>
              <a:t>, </a:t>
            </a:r>
            <a:r>
              <a:rPr lang="en-US" dirty="0" err="1"/>
              <a:t>dobija</a:t>
            </a:r>
            <a:r>
              <a:rPr lang="en-US" dirty="0"/>
              <a:t> </a:t>
            </a:r>
            <a:r>
              <a:rPr lang="en-US" dirty="0" err="1"/>
              <a:t>manje</a:t>
            </a:r>
            <a:r>
              <a:rPr lang="en-US" dirty="0"/>
              <a:t> </a:t>
            </a:r>
            <a:r>
              <a:rPr lang="en-US" dirty="0" err="1"/>
              <a:t>podsticaja</a:t>
            </a:r>
            <a:r>
              <a:rPr lang="en-US" dirty="0"/>
              <a:t> da </a:t>
            </a:r>
            <a:r>
              <a:rPr lang="en-US" dirty="0" err="1"/>
              <a:t>bude</a:t>
            </a:r>
            <a:r>
              <a:rPr lang="en-US" dirty="0"/>
              <a:t> </a:t>
            </a:r>
            <a:r>
              <a:rPr lang="en-US" dirty="0" err="1"/>
              <a:t>nezavisno</a:t>
            </a:r>
            <a:r>
              <a:rPr lang="en-US" dirty="0"/>
              <a:t>.)</a:t>
            </a:r>
          </a:p>
        </p:txBody>
      </p:sp>
    </p:spTree>
    <p:extLst>
      <p:ext uri="{BB962C8B-B14F-4D97-AF65-F5344CB8AC3E}">
        <p14:creationId xmlns:p14="http://schemas.microsoft.com/office/powerpoint/2010/main" val="2136471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63E11-D98F-CCC9-28D3-58458A5084EA}"/>
              </a:ext>
            </a:extLst>
          </p:cNvPr>
          <p:cNvSpPr>
            <a:spLocks noGrp="1"/>
          </p:cNvSpPr>
          <p:nvPr>
            <p:ph type="title"/>
          </p:nvPr>
        </p:nvSpPr>
        <p:spPr/>
        <p:txBody>
          <a:bodyPr/>
          <a:lstStyle/>
          <a:p>
            <a:r>
              <a:rPr lang="en-US" dirty="0" err="1"/>
              <a:t>Odnos</a:t>
            </a:r>
            <a:r>
              <a:rPr lang="en-US" dirty="0"/>
              <a:t> </a:t>
            </a:r>
            <a:r>
              <a:rPr lang="en-US" dirty="0" err="1"/>
              <a:t>nasleđa</a:t>
            </a:r>
            <a:r>
              <a:rPr lang="en-US" dirty="0"/>
              <a:t> </a:t>
            </a:r>
            <a:r>
              <a:rPr lang="en-US" dirty="0" err="1"/>
              <a:t>i</a:t>
            </a:r>
            <a:r>
              <a:rPr lang="en-US" dirty="0"/>
              <a:t> </a:t>
            </a:r>
            <a:r>
              <a:rPr lang="en-US" dirty="0" err="1"/>
              <a:t>sredine</a:t>
            </a:r>
          </a:p>
        </p:txBody>
      </p:sp>
      <p:sp>
        <p:nvSpPr>
          <p:cNvPr id="3" name="Content Placeholder 2">
            <a:extLst>
              <a:ext uri="{FF2B5EF4-FFF2-40B4-BE49-F238E27FC236}">
                <a16:creationId xmlns:a16="http://schemas.microsoft.com/office/drawing/2014/main" id="{42F4D2D2-0E74-022A-CF4D-AA5AF20491EC}"/>
              </a:ext>
            </a:extLst>
          </p:cNvPr>
          <p:cNvSpPr>
            <a:spLocks noGrp="1"/>
          </p:cNvSpPr>
          <p:nvPr>
            <p:ph idx="1"/>
          </p:nvPr>
        </p:nvSpPr>
        <p:spPr/>
        <p:txBody>
          <a:bodyPr vert="horz" lIns="91440" tIns="45720" rIns="91440" bIns="45720" rtlCol="0" anchor="t">
            <a:normAutofit/>
          </a:bodyPr>
          <a:lstStyle/>
          <a:p>
            <a:r>
              <a:rPr lang="en-US" dirty="0" err="1" smtClean="0"/>
              <a:t>Istraživanja</a:t>
            </a:r>
            <a:r>
              <a:rPr lang="en-US" dirty="0" smtClean="0"/>
              <a:t> u </a:t>
            </a:r>
            <a:r>
              <a:rPr lang="en-US" dirty="0" err="1" smtClean="0"/>
              <a:t>bihejvioralnoj</a:t>
            </a:r>
            <a:r>
              <a:rPr lang="en-US" dirty="0" smtClean="0"/>
              <a:t> </a:t>
            </a:r>
            <a:r>
              <a:rPr lang="en-US" dirty="0" err="1" smtClean="0"/>
              <a:t>genetici</a:t>
            </a:r>
            <a:endParaRPr lang="sr-Latn-BA" dirty="0"/>
          </a:p>
        </p:txBody>
      </p:sp>
    </p:spTree>
    <p:extLst>
      <p:ext uri="{BB962C8B-B14F-4D97-AF65-F5344CB8AC3E}">
        <p14:creationId xmlns:p14="http://schemas.microsoft.com/office/powerpoint/2010/main" val="427410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EC70F-9E50-6D14-63DA-6D60A2F162DE}"/>
              </a:ext>
            </a:extLst>
          </p:cNvPr>
          <p:cNvSpPr>
            <a:spLocks noGrp="1"/>
          </p:cNvSpPr>
          <p:nvPr>
            <p:ph type="title"/>
          </p:nvPr>
        </p:nvSpPr>
        <p:spPr/>
        <p:txBody>
          <a:bodyPr/>
          <a:lstStyle/>
          <a:p>
            <a:r>
              <a:rPr lang="en-US" dirty="0" err="1"/>
              <a:t>Uloga</a:t>
            </a:r>
            <a:r>
              <a:rPr lang="en-US" dirty="0"/>
              <a:t> </a:t>
            </a:r>
            <a:r>
              <a:rPr lang="en-US" dirty="0" err="1"/>
              <a:t>aktivnosti</a:t>
            </a:r>
            <a:r>
              <a:rPr lang="en-US" dirty="0"/>
              <a:t> </a:t>
            </a:r>
            <a:r>
              <a:rPr lang="en-US" dirty="0" err="1"/>
              <a:t>samog</a:t>
            </a:r>
            <a:r>
              <a:rPr lang="en-US" dirty="0"/>
              <a:t> </a:t>
            </a:r>
            <a:r>
              <a:rPr lang="en-US" dirty="0" err="1"/>
              <a:t>pojedinca</a:t>
            </a:r>
            <a:r>
              <a:rPr lang="en-US" dirty="0"/>
              <a:t> u </a:t>
            </a:r>
            <a:r>
              <a:rPr lang="en-US" dirty="0" err="1"/>
              <a:t>razvoju</a:t>
            </a:r>
            <a:r>
              <a:rPr lang="en-US" dirty="0"/>
              <a:t> </a:t>
            </a:r>
            <a:r>
              <a:rPr lang="en-US" dirty="0" err="1"/>
              <a:t>ličnosti</a:t>
            </a:r>
          </a:p>
        </p:txBody>
      </p:sp>
      <p:sp>
        <p:nvSpPr>
          <p:cNvPr id="3" name="Content Placeholder 2">
            <a:extLst>
              <a:ext uri="{FF2B5EF4-FFF2-40B4-BE49-F238E27FC236}">
                <a16:creationId xmlns:a16="http://schemas.microsoft.com/office/drawing/2014/main" id="{1B2806D8-20D1-06A3-AC22-06E293A058E9}"/>
              </a:ext>
            </a:extLst>
          </p:cNvPr>
          <p:cNvSpPr>
            <a:spLocks noGrp="1"/>
          </p:cNvSpPr>
          <p:nvPr>
            <p:ph idx="1"/>
          </p:nvPr>
        </p:nvSpPr>
        <p:spPr/>
        <p:txBody>
          <a:bodyPr vert="horz" lIns="91440" tIns="45720" rIns="91440" bIns="45720" rtlCol="0" anchor="t">
            <a:normAutofit/>
          </a:bodyPr>
          <a:lstStyle/>
          <a:p>
            <a:r>
              <a:rPr lang="sr-Latn-CS" dirty="0"/>
              <a:t>Uticaj nasleđa, sredine i aktivnosti pojedinca nije prost zbir, već interakcija dejstva. Kod svake karakteristike ličnosti može da se govori samo o pretežnom, a nikako o isključivom uticaju određenog faktora.</a:t>
            </a:r>
          </a:p>
          <a:p>
            <a:r>
              <a:rPr lang="sr-Latn-CS" dirty="0"/>
              <a:t>Koje pozitivne i negativne posledice mogu proizaći iz naglašavanja aktivnosti samog pojedinca u razvoju ličnosti?</a:t>
            </a:r>
          </a:p>
        </p:txBody>
      </p:sp>
    </p:spTree>
    <p:extLst>
      <p:ext uri="{BB962C8B-B14F-4D97-AF65-F5344CB8AC3E}">
        <p14:creationId xmlns:p14="http://schemas.microsoft.com/office/powerpoint/2010/main" val="4114920337"/>
      </p:ext>
    </p:extLst>
  </p:cSld>
  <p:clrMapOvr>
    <a:masterClrMapping/>
  </p:clrMapOvr>
</p:sld>
</file>

<file path=ppt/theme/theme1.xml><?xml version="1.0" encoding="utf-8"?>
<a:theme xmlns:a="http://schemas.openxmlformats.org/drawingml/2006/main" name="TM04033917[[fn=Berlin]]_novariants">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TM04033917[[fn=Berlin]]_novariants" id="{309C13C0-3BE0-4E8F-8916-1D5516B3B5DD}" vid="{18E1BE87-7240-45DF-8788-3CAEB7F17AB1}"/>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TM00001032</Template>
  <TotalTime>61</TotalTime>
  <Words>639</Words>
  <Application>Microsoft Office PowerPoint</Application>
  <PresentationFormat>Widescreen</PresentationFormat>
  <Paragraphs>93</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Bahnschrift</vt:lpstr>
      <vt:lpstr>Calibri</vt:lpstr>
      <vt:lpstr>Trebuchet MS</vt:lpstr>
      <vt:lpstr>TM04033917[[fn=Berlin]]_novariants</vt:lpstr>
      <vt:lpstr>Pojam ličnosti i činioci njenog razvoja</vt:lpstr>
      <vt:lpstr>Pojam ličnosti i činioci njenog razvoja</vt:lpstr>
      <vt:lpstr>Pojam ličnosti i činioci njenog razvoja</vt:lpstr>
      <vt:lpstr>Pojam ličnosti i činioci njenog razvoja</vt:lpstr>
      <vt:lpstr>Pojam ličnosti i činioci njenog razvoja</vt:lpstr>
      <vt:lpstr>Činioci razvoja ličnosti</vt:lpstr>
      <vt:lpstr>Redosled rođenja u porodici</vt:lpstr>
      <vt:lpstr>Odnos nasleđa i sredine</vt:lpstr>
      <vt:lpstr>Uloga aktivnosti samog pojedinca u razvoju ličnosti</vt:lpstr>
      <vt:lpstr>Pojam crte ličnosti</vt:lpstr>
      <vt:lpstr>Pojam crte ličnosti</vt:lpstr>
      <vt:lpstr>Pojam crte ličnosti</vt:lpstr>
      <vt:lpstr>Hijerarhijska organizacija crta</vt:lpstr>
      <vt:lpstr>Olportova teorija crta</vt:lpstr>
      <vt:lpstr>Olportova teorija crta</vt:lpstr>
      <vt:lpstr>Olportova teorija crta</vt:lpstr>
      <vt:lpstr>Ajzenkova teorija crta</vt:lpstr>
      <vt:lpstr>Moldel pet faktora</vt:lpstr>
      <vt:lpstr>Zrela ličnost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PC</cp:lastModifiedBy>
  <cp:revision>351</cp:revision>
  <dcterms:created xsi:type="dcterms:W3CDTF">2023-02-26T11:18:00Z</dcterms:created>
  <dcterms:modified xsi:type="dcterms:W3CDTF">2024-12-06T22:05:45Z</dcterms:modified>
</cp:coreProperties>
</file>