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4"/>
  </p:sldMasterIdLst>
  <p:notesMasterIdLst>
    <p:notesMasterId r:id="rId17"/>
  </p:notesMasterIdLst>
  <p:sldIdLst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E2175-4A5A-412E-B544-FA3E7BE1D39D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EA6D1-6F22-46FD-AD91-FC510839F7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DF864-2F28-4237-BB3F-DBE3EEC3A404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5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5F95-D5CB-4597-9A25-760A580A4EC4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70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033A-33AF-47DA-AE1D-7FBF8C89596B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16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955D-A16B-4B36-9C9E-9B6A0F460CD0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2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C1C2-5F97-402E-BFDF-BC6976DD2B8E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85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77F5-CDF6-4332-9528-B5F54BD0CC52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23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2145-F44D-4EAE-AEA9-510C1E39F158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23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9399-AFC0-435C-A8B0-6455D03675EF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3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4154-AFFA-40FA-A445-5C940E21A930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6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7BCC-828A-4E33-B9B9-533C8665B8CD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22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4D87DBC-E941-44FF-A02C-1134922F1D02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82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963E1-723C-4B80-BFB3-4E37855A4263}" type="datetime1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1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s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sr-Cyrl-BA" dirty="0">
                <a:solidFill>
                  <a:srgbClr val="FFFFFF"/>
                </a:solidFill>
              </a:rPr>
              <a:t>Психологија као наука и струка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Cyrl-BA" dirty="0">
                <a:solidFill>
                  <a:srgbClr val="FFFFFF"/>
                </a:solidFill>
              </a:rPr>
              <a:t>Биљана Јаредић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6B7F-1870-10C4-C630-509D88623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СПОРТУ?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D2287D-2EF7-5295-0AF1-4467800EC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067" y="1755140"/>
            <a:ext cx="3011199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55A0-57B7-E673-F5EF-F94F603C1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САВЕТНИК?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C5A582-D702-2AF2-2EEE-7457B1941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996" y="2093976"/>
            <a:ext cx="4012716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7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0B28-963A-B895-51F4-72D4F69D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33362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ПСИХОТЕРАПЕУТ?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2B706E-3197-3D9F-3FD4-E0CC07308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297" y="2093976"/>
            <a:ext cx="4360125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DC222-C711-2512-8BEF-0F94CDFF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C69C0-5E1D-CF16-03DB-DC5E2592F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28600" marR="0" indent="228600" algn="ctr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ПСИХОЛОГИЈА (грч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 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psyche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душа и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logos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наука)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је као што јој само име каже наука о души. Наравно шта душа значи и како се она научно проучава једно је од основних питања на које научници психолози желе да одговоре. 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 би проучавали душу психолози су морали да је уситне и то нпр. држећи се још  Аристотелове поделе на когнтивне (мисаоне, перцептивне...), конативне (мотивација и воља) и емоционалне процесе. 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Психологија је наука која проучава психички живот и њему прилази на специфичан начин кроз проучавање понашања људи али и искуства људи кроз начин како их они презентују.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6620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171B2-8B85-4078-42B6-D2FF2EED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1938-9AFC-4C2C-4BC2-1B7D43F71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Пошто је поље интересовања психологије као науке широко онда су и научне дисциплине (популарно зване гране психологије) широке. Сваки уџбеник психологије садржи поделу на различите гране чији се задаци и циљеви међусобно преплићу. </a:t>
            </a:r>
          </a:p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Неке од најпознатијих грана су: општ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личности, развојн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психологија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педагошк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клиничк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рада итд. </a:t>
            </a:r>
          </a:p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 гране психологије у основи се деле на фундаменталне (теоријске, настоје да одговоре на три питања: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шта, како и зашто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и примењене (практичне, настоје да примене теоријска знања у практичном раду).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060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4275-1E6C-82F5-AFF3-10704BD9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ПРЕДШКОЛСКОЈ УСТАНОВИ – ВРТИЋУ?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7E92F5-DC4D-9D40-0A6D-8B4974758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5854" y="2093976"/>
            <a:ext cx="2861829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96AFB-6973-0BF5-C353-AA0D5D90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ШКОЛИ?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7F2861-E8A3-5277-E07D-3EF0BE188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3473" y="2093976"/>
            <a:ext cx="3664904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88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53B1-AEDD-254D-90D3-82AB01A8F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НЕФОРМАЛНОМ ОБРАЗОВАЊУ?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7E47DC-61F6-6012-3A21-EA4BD35E0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2430" y="1825478"/>
            <a:ext cx="5151459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0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7D68-4EBA-2233-FDE7-9948F3F3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ОБЛАСТИ СОЦИЈАЛН</a:t>
            </a:r>
            <a:r>
              <a:rPr lang="sr-Cyrl-R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ЗАШТИТ</a:t>
            </a:r>
            <a:r>
              <a:rPr lang="sr-Cyrl-R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5F471E-F062-76F5-49DC-207466827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9002" y="2093976"/>
            <a:ext cx="330315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3EF6-6AB9-D24B-09A9-C5EF7C20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ОБЛАСТИ ЗДРАВСТВЕН</a:t>
            </a:r>
            <a:r>
              <a:rPr lang="sr-Cyrl-C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ЗАШТИТЕ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pl-PL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43F531-7669-5E4D-3EB3-FCCFED3FF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7466" y="2016125"/>
            <a:ext cx="2871393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4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8EAB-F1A3-E5E4-D6D3-4BD1838F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ОБЛАСТИ РАДА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439BFD-94DF-7889-FA17-F79F8DE58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2404" y="2093976"/>
            <a:ext cx="2213554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1245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709</TotalTime>
  <Words>303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Times New Roman</vt:lpstr>
      <vt:lpstr>Gallery</vt:lpstr>
      <vt:lpstr>Психологија као наука и струка</vt:lpstr>
      <vt:lpstr>PowerPoint Presentation</vt:lpstr>
      <vt:lpstr>PowerPoint Presentation</vt:lpstr>
      <vt:lpstr>ШТА РАДИ ПСИХОЛОГ У ПРЕДШКОЛСКОЈ УСТАНОВИ – ВРТИЋУ?  </vt:lpstr>
      <vt:lpstr>ШТА РАДИ ПСИХОЛОГ У ШКОЛИ? </vt:lpstr>
      <vt:lpstr>ШТА РАДИ ПСИХОЛОГ У НЕФОРМАЛНОМ ОБРАЗОВАЊУ? </vt:lpstr>
      <vt:lpstr>ШТА РАДИ ПСИХОЛОГ У ОБЛАСТИ СОЦИЈАЛНЕ ЗАШТИТЕ </vt:lpstr>
      <vt:lpstr>ШТА РАДИ ПСИХОЛОГ У ОБЛАСТИ ЗДРАВСТВЕНЕ ЗАШТИТЕ ?  </vt:lpstr>
      <vt:lpstr>ШТА РАДИ ПСИХОЛОГ У ОБЛАСТИ РАДА  </vt:lpstr>
      <vt:lpstr>ШТА РАДИ ПСИХОЛОГ У СПОРТУ?   </vt:lpstr>
      <vt:lpstr>ШТА РАДИ ПСИХОЛОГ САВЕТНИК?</vt:lpstr>
      <vt:lpstr>ШТА РАДИ ПСИХОЛОГ ПСИХОТЕРАПЕУТ? 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Психологија као наука и струка</dc:title>
  <dc:creator>PC</dc:creator>
  <cp:lastModifiedBy>PC</cp:lastModifiedBy>
  <cp:revision>3</cp:revision>
  <dcterms:created xsi:type="dcterms:W3CDTF">2024-03-14T17:21:30Z</dcterms:created>
  <dcterms:modified xsi:type="dcterms:W3CDTF">2024-05-20T05:20:43Z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