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52" d="100"/>
          <a:sy n="152" d="100"/>
        </p:scale>
        <p:origin x="426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779662"/>
            <a:ext cx="7344816" cy="734938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514600"/>
            <a:ext cx="7291536" cy="34290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4993482"/>
            <a:ext cx="2133600" cy="1500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D05393-CEE0-44B6-B315-62DA2003572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4993482"/>
            <a:ext cx="3276600" cy="1500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93482"/>
            <a:ext cx="2133600" cy="1500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0D3127-39B2-44DC-A6D7-B7FE0109E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81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4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05979"/>
            <a:ext cx="57150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43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886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00600" y="1200151"/>
            <a:ext cx="3886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412" y="1151335"/>
            <a:ext cx="38877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0412" y="1631156"/>
            <a:ext cx="38877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800600" y="1151335"/>
            <a:ext cx="38877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4800600" y="1631156"/>
            <a:ext cx="38877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2475756"/>
            <a:ext cx="8077199" cy="1183481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1275606"/>
            <a:ext cx="8077199" cy="120015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5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886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00600" y="1200151"/>
            <a:ext cx="3886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77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412" y="1151335"/>
            <a:ext cx="38877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0412" y="1631156"/>
            <a:ext cx="38877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800600" y="1151335"/>
            <a:ext cx="38877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4800600" y="1631156"/>
            <a:ext cx="38877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82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4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64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204787"/>
            <a:ext cx="2819400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04788"/>
            <a:ext cx="49530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1076326"/>
            <a:ext cx="2819400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5433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0243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6835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5393-CEE0-44B6-B315-62DA2003572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127-39B2-44DC-A6D7-B7FE0109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6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82809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200150"/>
            <a:ext cx="8280920" cy="360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60" y="4986704"/>
            <a:ext cx="2284040" cy="122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64D05393-CEE0-44B6-B315-62DA2003572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6100" y="4977179"/>
            <a:ext cx="3276600" cy="122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977179"/>
            <a:ext cx="2339280" cy="122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60D3127-39B2-44DC-A6D7-B7FE0109E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3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652" r:id="rId12"/>
    <p:sldLayoutId id="214748365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Kurs</a:t>
            </a:r>
            <a:r>
              <a:rPr lang="en-US" sz="2400" dirty="0"/>
              <a:t> Web Application Development – ASP.NET Core MVC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ASP.NET Core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290964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999999"/>
                </a:solidFill>
              </a:rPr>
              <a:t>Predavač: Marko Borak</a:t>
            </a:r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ASP.NET </a:t>
            </a:r>
            <a:r>
              <a:rPr lang="en-GB" dirty="0" err="1"/>
              <a:t>poseduje</a:t>
            </a:r>
            <a:r>
              <a:rPr lang="en-GB" dirty="0"/>
              <a:t> </a:t>
            </a:r>
            <a:r>
              <a:rPr lang="en-GB" dirty="0" err="1"/>
              <a:t>mehanizam</a:t>
            </a:r>
            <a:r>
              <a:rPr lang="en-GB" dirty="0"/>
              <a:t> </a:t>
            </a:r>
            <a:r>
              <a:rPr lang="en-GB" dirty="0" err="1"/>
              <a:t>poznat</a:t>
            </a:r>
            <a:r>
              <a:rPr lang="en-GB" dirty="0"/>
              <a:t> pod </a:t>
            </a:r>
            <a:r>
              <a:rPr lang="en-GB" dirty="0" err="1"/>
              <a:t>nazivom</a:t>
            </a:r>
            <a:r>
              <a:rPr lang="en-GB" dirty="0"/>
              <a:t> Scaffolding </a:t>
            </a:r>
            <a:r>
              <a:rPr lang="en-GB" dirty="0" err="1"/>
              <a:t>kojim</a:t>
            </a:r>
            <a:r>
              <a:rPr lang="en-GB" dirty="0"/>
              <a:t> se </a:t>
            </a:r>
            <a:r>
              <a:rPr lang="en-GB" dirty="0" err="1"/>
              <a:t>obezbeđuje</a:t>
            </a:r>
            <a:r>
              <a:rPr lang="en-GB" dirty="0"/>
              <a:t> </a:t>
            </a:r>
            <a:r>
              <a:rPr lang="en-GB" dirty="0" err="1"/>
              <a:t>efikasno</a:t>
            </a:r>
            <a:r>
              <a:rPr lang="en-GB" dirty="0"/>
              <a:t> </a:t>
            </a:r>
            <a:r>
              <a:rPr lang="en-GB" dirty="0" err="1"/>
              <a:t>automatizovano</a:t>
            </a:r>
            <a:r>
              <a:rPr lang="en-GB" dirty="0"/>
              <a:t> </a:t>
            </a:r>
            <a:r>
              <a:rPr lang="en-GB" dirty="0" err="1"/>
              <a:t>generisanje</a:t>
            </a:r>
            <a:r>
              <a:rPr lang="en-GB" dirty="0"/>
              <a:t> </a:t>
            </a:r>
            <a:r>
              <a:rPr lang="en-GB" dirty="0" err="1"/>
              <a:t>kontrolerskih</a:t>
            </a:r>
            <a:r>
              <a:rPr lang="en-GB" dirty="0"/>
              <a:t> </a:t>
            </a:r>
            <a:r>
              <a:rPr lang="en-GB" dirty="0" err="1"/>
              <a:t>operacija</a:t>
            </a:r>
            <a:r>
              <a:rPr lang="en-GB" dirty="0"/>
              <a:t> Create, Read, Update </a:t>
            </a:r>
            <a:r>
              <a:rPr lang="en-GB" dirty="0" err="1"/>
              <a:t>odnosno</a:t>
            </a:r>
            <a:r>
              <a:rPr lang="en-GB" dirty="0"/>
              <a:t> Delete (CRUD)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pratećih</a:t>
            </a:r>
            <a:r>
              <a:rPr lang="en-GB" dirty="0"/>
              <a:t> </a:t>
            </a:r>
            <a:r>
              <a:rPr lang="en-GB" dirty="0" err="1"/>
              <a:t>pogleda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određene</a:t>
            </a:r>
            <a:r>
              <a:rPr lang="en-GB" dirty="0"/>
              <a:t> </a:t>
            </a:r>
            <a:r>
              <a:rPr lang="en-GB" dirty="0" err="1"/>
              <a:t>modele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6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Scaffolding </a:t>
            </a:r>
            <a:r>
              <a:rPr lang="en-GB" dirty="0" err="1"/>
              <a:t>mehanizam</a:t>
            </a:r>
            <a:r>
              <a:rPr lang="en-GB" dirty="0"/>
              <a:t>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en-GB" dirty="0" err="1"/>
              <a:t>veliku</a:t>
            </a:r>
            <a:r>
              <a:rPr lang="en-GB" dirty="0"/>
              <a:t> </a:t>
            </a:r>
            <a:r>
              <a:rPr lang="en-GB" dirty="0" err="1"/>
              <a:t>sličnost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postoji</a:t>
            </a:r>
            <a:r>
              <a:rPr lang="en-GB" dirty="0"/>
              <a:t> u </a:t>
            </a:r>
            <a:r>
              <a:rPr lang="en-GB" dirty="0" err="1"/>
              <a:t>kodu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ove</a:t>
            </a:r>
            <a:r>
              <a:rPr lang="en-GB" dirty="0"/>
              <a:t> </a:t>
            </a:r>
            <a:r>
              <a:rPr lang="en-GB" dirty="0" err="1"/>
              <a:t>operacije</a:t>
            </a:r>
            <a:r>
              <a:rPr lang="en-GB" dirty="0"/>
              <a:t> u </a:t>
            </a:r>
            <a:r>
              <a:rPr lang="en-GB" dirty="0" err="1"/>
              <a:t>slučaju</a:t>
            </a:r>
            <a:r>
              <a:rPr lang="en-GB" dirty="0"/>
              <a:t> </a:t>
            </a:r>
            <a:r>
              <a:rPr lang="en-GB" dirty="0" err="1"/>
              <a:t>različitih</a:t>
            </a:r>
            <a:r>
              <a:rPr lang="en-GB" dirty="0"/>
              <a:t> </a:t>
            </a:r>
            <a:r>
              <a:rPr lang="en-GB" dirty="0" err="1"/>
              <a:t>entiteta</a:t>
            </a:r>
            <a:r>
              <a:rPr lang="en-GB" dirty="0"/>
              <a:t>. </a:t>
            </a:r>
            <a:r>
              <a:rPr lang="en-GB" dirty="0" err="1"/>
              <a:t>Pogledajmo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izgleda</a:t>
            </a:r>
            <a:r>
              <a:rPr lang="en-GB" dirty="0"/>
              <a:t> </a:t>
            </a:r>
            <a:r>
              <a:rPr lang="en-GB" dirty="0" err="1"/>
              <a:t>kreiranje</a:t>
            </a:r>
            <a:r>
              <a:rPr lang="en-GB" dirty="0"/>
              <a:t> </a:t>
            </a:r>
            <a:r>
              <a:rPr lang="en-GB" dirty="0" err="1"/>
              <a:t>kontrolera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odgovarajućih</a:t>
            </a:r>
            <a:r>
              <a:rPr lang="en-GB" dirty="0"/>
              <a:t> </a:t>
            </a:r>
            <a:r>
              <a:rPr lang="en-GB" dirty="0" err="1"/>
              <a:t>pogleda</a:t>
            </a:r>
            <a:r>
              <a:rPr lang="en-GB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2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Kako</a:t>
            </a:r>
            <a:r>
              <a:rPr lang="en-GB" dirty="0"/>
              <a:t> bi </a:t>
            </a:r>
            <a:r>
              <a:rPr lang="en-GB" dirty="0" err="1"/>
              <a:t>mogli</a:t>
            </a:r>
            <a:r>
              <a:rPr lang="en-GB" dirty="0"/>
              <a:t> </a:t>
            </a:r>
            <a:r>
              <a:rPr lang="en-GB" dirty="0" err="1"/>
              <a:t>aplikaciju</a:t>
            </a:r>
            <a:r>
              <a:rPr lang="en-GB" dirty="0"/>
              <a:t> </a:t>
            </a:r>
            <a:r>
              <a:rPr lang="en-GB" dirty="0" err="1"/>
              <a:t>povezati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nekim</a:t>
            </a:r>
            <a:r>
              <a:rPr lang="en-GB" dirty="0"/>
              <a:t> </a:t>
            </a:r>
            <a:r>
              <a:rPr lang="en-GB" dirty="0" err="1"/>
              <a:t>serverom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, </a:t>
            </a:r>
            <a:r>
              <a:rPr lang="en-GB" dirty="0" err="1"/>
              <a:t>potrebno</a:t>
            </a:r>
            <a:r>
              <a:rPr lang="en-GB" dirty="0"/>
              <a:t> je da </a:t>
            </a:r>
            <a:r>
              <a:rPr lang="en-GB" dirty="0" err="1"/>
              <a:t>imate</a:t>
            </a:r>
            <a:r>
              <a:rPr lang="en-GB" dirty="0"/>
              <a:t> </a:t>
            </a:r>
            <a:r>
              <a:rPr lang="en-GB" dirty="0" err="1"/>
              <a:t>pristupne</a:t>
            </a:r>
            <a:r>
              <a:rPr lang="en-GB" dirty="0"/>
              <a:t> </a:t>
            </a:r>
            <a:r>
              <a:rPr lang="en-GB" dirty="0" err="1"/>
              <a:t>parametre</a:t>
            </a:r>
            <a:r>
              <a:rPr lang="en-GB" dirty="0"/>
              <a:t> do </a:t>
            </a:r>
            <a:r>
              <a:rPr lang="en-GB" dirty="0" err="1"/>
              <a:t>neke</a:t>
            </a:r>
            <a:r>
              <a:rPr lang="en-GB" dirty="0"/>
              <a:t> </a:t>
            </a:r>
            <a:r>
              <a:rPr lang="en-GB" dirty="0" err="1"/>
              <a:t>postojeće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da </a:t>
            </a:r>
            <a:r>
              <a:rPr lang="en-GB" dirty="0" err="1"/>
              <a:t>neku</a:t>
            </a:r>
            <a:r>
              <a:rPr lang="en-GB" dirty="0"/>
              <a:t> </a:t>
            </a:r>
            <a:r>
              <a:rPr lang="en-GB" dirty="0" err="1"/>
              <a:t>bazu</a:t>
            </a:r>
            <a:r>
              <a:rPr lang="en-GB" dirty="0"/>
              <a:t> </a:t>
            </a:r>
            <a:r>
              <a:rPr lang="en-GB" dirty="0" err="1"/>
              <a:t>instalirate</a:t>
            </a:r>
            <a:r>
              <a:rPr lang="en-GB" dirty="0"/>
              <a:t>. </a:t>
            </a:r>
            <a:r>
              <a:rPr lang="en-GB" dirty="0" err="1"/>
              <a:t>Pristupni</a:t>
            </a:r>
            <a:r>
              <a:rPr lang="en-GB" dirty="0"/>
              <a:t> </a:t>
            </a:r>
            <a:r>
              <a:rPr lang="en-GB" dirty="0" err="1"/>
              <a:t>parametri</a:t>
            </a:r>
            <a:r>
              <a:rPr lang="en-GB" dirty="0"/>
              <a:t> </a:t>
            </a:r>
            <a:r>
              <a:rPr lang="en-GB" dirty="0" err="1"/>
              <a:t>uključuju</a:t>
            </a:r>
            <a:r>
              <a:rPr lang="en-GB" dirty="0"/>
              <a:t> </a:t>
            </a:r>
            <a:r>
              <a:rPr lang="en-GB" dirty="0" err="1"/>
              <a:t>podatke</a:t>
            </a:r>
            <a:r>
              <a:rPr lang="en-GB" dirty="0"/>
              <a:t> o </a:t>
            </a:r>
            <a:r>
              <a:rPr lang="en-GB" dirty="0" err="1"/>
              <a:t>serveru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err="1"/>
              <a:t>ip</a:t>
            </a:r>
            <a:r>
              <a:rPr lang="en-GB" dirty="0"/>
              <a:t> </a:t>
            </a:r>
            <a:r>
              <a:rPr lang="en-GB" dirty="0" err="1"/>
              <a:t>adresa</a:t>
            </a:r>
            <a:r>
              <a:rPr lang="en-GB" dirty="0"/>
              <a:t> (</a:t>
            </a:r>
            <a:r>
              <a:rPr lang="en-GB" dirty="0" err="1"/>
              <a:t>nekada</a:t>
            </a:r>
            <a:r>
              <a:rPr lang="en-GB" dirty="0"/>
              <a:t> je </a:t>
            </a:r>
            <a:r>
              <a:rPr lang="en-GB" dirty="0" err="1"/>
              <a:t>umesto</a:t>
            </a:r>
            <a:r>
              <a:rPr lang="en-GB" dirty="0"/>
              <a:t> </a:t>
            </a:r>
            <a:r>
              <a:rPr lang="en-GB" dirty="0" err="1"/>
              <a:t>ip</a:t>
            </a:r>
            <a:r>
              <a:rPr lang="en-GB" dirty="0"/>
              <a:t> </a:t>
            </a:r>
            <a:r>
              <a:rPr lang="en-GB" dirty="0" err="1"/>
              <a:t>adrese</a:t>
            </a:r>
            <a:r>
              <a:rPr lang="en-GB" dirty="0"/>
              <a:t> </a:t>
            </a:r>
            <a:r>
              <a:rPr lang="en-GB" dirty="0" err="1"/>
              <a:t>moguće</a:t>
            </a:r>
            <a:r>
              <a:rPr lang="en-GB" dirty="0"/>
              <a:t> </a:t>
            </a:r>
            <a:r>
              <a:rPr lang="en-GB" dirty="0" err="1"/>
              <a:t>koristiti</a:t>
            </a:r>
            <a:r>
              <a:rPr lang="en-GB" dirty="0"/>
              <a:t> </a:t>
            </a:r>
            <a:r>
              <a:rPr lang="en-GB" dirty="0" err="1"/>
              <a:t>ime</a:t>
            </a:r>
            <a:r>
              <a:rPr lang="en-GB" dirty="0"/>
              <a:t> </a:t>
            </a:r>
            <a:r>
              <a:rPr lang="en-GB" dirty="0" err="1"/>
              <a:t>računara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mreži</a:t>
            </a:r>
            <a:r>
              <a:rPr lang="en-GB" dirty="0"/>
              <a:t>), </a:t>
            </a:r>
            <a:endParaRPr lang="en-GB" dirty="0" smtClean="0"/>
          </a:p>
          <a:p>
            <a:pPr lvl="1"/>
            <a:r>
              <a:rPr lang="pt-BR" dirty="0"/>
              <a:t>ime servera (pošto je moguće da postoji više servera na istom računaru</a:t>
            </a:r>
            <a:r>
              <a:rPr lang="pt-BR" dirty="0" smtClean="0"/>
              <a:t>),</a:t>
            </a:r>
          </a:p>
          <a:p>
            <a:pPr lvl="1"/>
            <a:r>
              <a:rPr lang="en-GB" dirty="0" err="1"/>
              <a:t>korisničko</a:t>
            </a:r>
            <a:r>
              <a:rPr lang="en-GB" dirty="0"/>
              <a:t> </a:t>
            </a:r>
            <a:r>
              <a:rPr lang="en-GB" dirty="0" err="1" smtClean="0"/>
              <a:t>ime</a:t>
            </a:r>
            <a:endParaRPr lang="en-GB" dirty="0" smtClean="0"/>
          </a:p>
          <a:p>
            <a:pPr lvl="1"/>
            <a:r>
              <a:rPr lang="en-GB" dirty="0" err="1"/>
              <a:t>lozinka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7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Krenimo od samog početka i napravimo novi projekat. </a:t>
            </a:r>
            <a:endParaRPr lang="en-GB" dirty="0" smtClean="0"/>
          </a:p>
          <a:p>
            <a:r>
              <a:rPr lang="en-GB" dirty="0" err="1"/>
              <a:t>Korak</a:t>
            </a:r>
            <a:r>
              <a:rPr lang="en-GB" dirty="0"/>
              <a:t> 1: </a:t>
            </a:r>
            <a:r>
              <a:rPr lang="en-GB" dirty="0" err="1"/>
              <a:t>Otvoriti</a:t>
            </a:r>
            <a:r>
              <a:rPr lang="en-GB" dirty="0"/>
              <a:t> Visual Studio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napraviti</a:t>
            </a:r>
            <a:r>
              <a:rPr lang="en-GB" dirty="0"/>
              <a:t> </a:t>
            </a:r>
            <a:r>
              <a:rPr lang="en-GB" dirty="0" err="1"/>
              <a:t>novi</a:t>
            </a:r>
            <a:r>
              <a:rPr lang="en-GB" dirty="0"/>
              <a:t> </a:t>
            </a:r>
            <a:r>
              <a:rPr lang="en-GB" dirty="0" err="1"/>
              <a:t>projekat</a:t>
            </a:r>
            <a:r>
              <a:rPr lang="en-GB" dirty="0"/>
              <a:t> </a:t>
            </a:r>
            <a:r>
              <a:rPr lang="en-GB" dirty="0" err="1" smtClean="0"/>
              <a:t>mvcNorthwind</a:t>
            </a:r>
            <a:r>
              <a:rPr lang="en-GB" dirty="0" smtClean="0"/>
              <a:t>. </a:t>
            </a:r>
          </a:p>
          <a:p>
            <a:r>
              <a:rPr lang="en-GB" dirty="0" err="1"/>
              <a:t>Korak</a:t>
            </a:r>
            <a:r>
              <a:rPr lang="en-GB" dirty="0"/>
              <a:t> 2: </a:t>
            </a:r>
            <a:r>
              <a:rPr lang="en-GB" dirty="0" err="1"/>
              <a:t>Označiti</a:t>
            </a:r>
            <a:r>
              <a:rPr lang="en-GB" dirty="0"/>
              <a:t> MVC project </a:t>
            </a:r>
            <a:r>
              <a:rPr lang="en-GB" dirty="0" err="1"/>
              <a:t>šablon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/>
              <a:t>Korak</a:t>
            </a:r>
            <a:r>
              <a:rPr lang="en-GB" dirty="0"/>
              <a:t> 3: </a:t>
            </a:r>
            <a:r>
              <a:rPr lang="en-GB" dirty="0" err="1"/>
              <a:t>Uključiti</a:t>
            </a:r>
            <a:r>
              <a:rPr lang="en-GB" dirty="0"/>
              <a:t> </a:t>
            </a:r>
            <a:r>
              <a:rPr lang="en-GB" dirty="0" err="1"/>
              <a:t>prethodno</a:t>
            </a:r>
            <a:r>
              <a:rPr lang="en-GB" dirty="0"/>
              <a:t> </a:t>
            </a:r>
            <a:r>
              <a:rPr lang="en-GB" dirty="0" err="1"/>
              <a:t>neophodni</a:t>
            </a:r>
            <a:r>
              <a:rPr lang="en-GB" dirty="0"/>
              <a:t> </a:t>
            </a:r>
            <a:r>
              <a:rPr lang="en-GB" dirty="0" err="1"/>
              <a:t>paket</a:t>
            </a:r>
            <a:r>
              <a:rPr lang="en-GB" dirty="0"/>
              <a:t>, </a:t>
            </a:r>
            <a:r>
              <a:rPr lang="en-GB" dirty="0" err="1"/>
              <a:t>koristeći</a:t>
            </a:r>
            <a:r>
              <a:rPr lang="en-GB" dirty="0"/>
              <a:t> PM </a:t>
            </a:r>
            <a:r>
              <a:rPr lang="en-GB" dirty="0" err="1"/>
              <a:t>naravno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Install-Package </a:t>
            </a:r>
            <a:r>
              <a:rPr lang="en-GB" dirty="0" err="1" smtClean="0"/>
              <a:t>Microsoft.EntityFrameworkCore.Tools</a:t>
            </a:r>
            <a:endParaRPr lang="en-GB" dirty="0" smtClean="0"/>
          </a:p>
          <a:p>
            <a:pPr lvl="1"/>
            <a:r>
              <a:rPr lang="en-GB" dirty="0"/>
              <a:t>Install-Package </a:t>
            </a:r>
            <a:r>
              <a:rPr lang="en-GB" dirty="0" err="1"/>
              <a:t>Microsoft.EntityFrameworkCore.SqlServer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err="1"/>
              <a:t>Korak</a:t>
            </a:r>
            <a:r>
              <a:rPr lang="en-GB" dirty="0"/>
              <a:t> 4: U </a:t>
            </a:r>
            <a:r>
              <a:rPr lang="en-GB" dirty="0" err="1"/>
              <a:t>prozoru</a:t>
            </a:r>
            <a:r>
              <a:rPr lang="en-GB" dirty="0"/>
              <a:t> Package Manager </a:t>
            </a:r>
            <a:r>
              <a:rPr lang="en-GB" dirty="0" err="1"/>
              <a:t>dodajte</a:t>
            </a:r>
            <a:r>
              <a:rPr lang="en-GB" dirty="0"/>
              <a:t> </a:t>
            </a:r>
            <a:r>
              <a:rPr lang="en-GB" dirty="0" err="1"/>
              <a:t>sledeći</a:t>
            </a:r>
            <a:r>
              <a:rPr lang="en-GB" dirty="0"/>
              <a:t> </a:t>
            </a:r>
            <a:r>
              <a:rPr lang="en-GB" dirty="0" err="1"/>
              <a:t>kod</a:t>
            </a:r>
            <a:r>
              <a:rPr lang="en-GB" dirty="0"/>
              <a:t> </a:t>
            </a:r>
            <a:r>
              <a:rPr lang="en-GB" dirty="0" err="1"/>
              <a:t>kojim</a:t>
            </a:r>
            <a:r>
              <a:rPr lang="en-GB" dirty="0"/>
              <a:t> se </a:t>
            </a:r>
            <a:r>
              <a:rPr lang="en-GB" dirty="0" err="1"/>
              <a:t>generišu</a:t>
            </a:r>
            <a:r>
              <a:rPr lang="en-GB" dirty="0"/>
              <a:t> </a:t>
            </a:r>
            <a:r>
              <a:rPr lang="en-GB" dirty="0" err="1"/>
              <a:t>modeli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osnovu</a:t>
            </a:r>
            <a:r>
              <a:rPr lang="en-GB" dirty="0"/>
              <a:t> </a:t>
            </a:r>
            <a:r>
              <a:rPr lang="en-GB" dirty="0" err="1"/>
              <a:t>konekcijskog</a:t>
            </a:r>
            <a:r>
              <a:rPr lang="en-GB" dirty="0"/>
              <a:t> </a:t>
            </a:r>
            <a:r>
              <a:rPr lang="en-GB" dirty="0" err="1"/>
              <a:t>stringa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u </a:t>
            </a:r>
            <a:r>
              <a:rPr lang="en-GB" dirty="0" err="1"/>
              <a:t>odgovarajućem</a:t>
            </a:r>
            <a:r>
              <a:rPr lang="en-GB" dirty="0"/>
              <a:t> </a:t>
            </a:r>
            <a:r>
              <a:rPr lang="en-GB" dirty="0" err="1"/>
              <a:t>folderu</a:t>
            </a:r>
            <a:r>
              <a:rPr lang="en-GB" dirty="0"/>
              <a:t>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30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Komanda</a:t>
            </a:r>
            <a:r>
              <a:rPr lang="en-GB" dirty="0"/>
              <a:t> je Scaffold-</a:t>
            </a:r>
            <a:r>
              <a:rPr lang="en-GB" dirty="0" err="1"/>
              <a:t>DbContext</a:t>
            </a:r>
            <a:r>
              <a:rPr lang="en-GB" dirty="0"/>
              <a:t>. </a:t>
            </a:r>
            <a:r>
              <a:rPr lang="en-GB" dirty="0" err="1"/>
              <a:t>Neki</a:t>
            </a:r>
            <a:r>
              <a:rPr lang="en-GB" dirty="0"/>
              <a:t> </a:t>
            </a:r>
            <a:r>
              <a:rPr lang="en-GB" dirty="0" err="1"/>
              <a:t>parametri</a:t>
            </a:r>
            <a:r>
              <a:rPr lang="en-GB" dirty="0"/>
              <a:t> </a:t>
            </a:r>
            <a:r>
              <a:rPr lang="en-GB" dirty="0" err="1"/>
              <a:t>komande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Connection - </a:t>
            </a:r>
            <a:r>
              <a:rPr lang="en-GB" dirty="0" err="1"/>
              <a:t>Konekcijski</a:t>
            </a:r>
            <a:r>
              <a:rPr lang="en-GB" dirty="0"/>
              <a:t> string. </a:t>
            </a:r>
            <a:r>
              <a:rPr lang="en-GB" dirty="0" err="1"/>
              <a:t>Može</a:t>
            </a:r>
            <a:r>
              <a:rPr lang="en-GB" dirty="0"/>
              <a:t> se </a:t>
            </a:r>
            <a:r>
              <a:rPr lang="en-GB" dirty="0" err="1"/>
              <a:t>koristiti</a:t>
            </a:r>
            <a:r>
              <a:rPr lang="en-GB" dirty="0"/>
              <a:t> </a:t>
            </a:r>
            <a:r>
              <a:rPr lang="en-GB" dirty="0" err="1"/>
              <a:t>naziv</a:t>
            </a:r>
            <a:r>
              <a:rPr lang="en-GB" dirty="0"/>
              <a:t> name=. U </a:t>
            </a:r>
            <a:r>
              <a:rPr lang="en-GB" dirty="0" err="1"/>
              <a:t>ovom</a:t>
            </a:r>
            <a:r>
              <a:rPr lang="en-GB" dirty="0"/>
              <a:t> </a:t>
            </a:r>
            <a:r>
              <a:rPr lang="en-GB" dirty="0" err="1"/>
              <a:t>slučaju</a:t>
            </a:r>
            <a:r>
              <a:rPr lang="en-GB" dirty="0"/>
              <a:t> </a:t>
            </a:r>
            <a:r>
              <a:rPr lang="en-GB" dirty="0" err="1"/>
              <a:t>ime</a:t>
            </a:r>
            <a:r>
              <a:rPr lang="en-GB" dirty="0"/>
              <a:t> se </a:t>
            </a:r>
            <a:r>
              <a:rPr lang="en-GB" dirty="0" err="1"/>
              <a:t>preuzima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 smtClean="0"/>
              <a:t>konfiguracije</a:t>
            </a:r>
            <a:endParaRPr lang="en-GB" dirty="0" smtClean="0"/>
          </a:p>
          <a:p>
            <a:pPr lvl="1"/>
            <a:r>
              <a:rPr lang="en-GB" dirty="0"/>
              <a:t>Provider - </a:t>
            </a:r>
            <a:r>
              <a:rPr lang="en-GB" dirty="0" err="1"/>
              <a:t>Provajder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. </a:t>
            </a:r>
            <a:r>
              <a:rPr lang="en-GB" dirty="0" err="1"/>
              <a:t>Tipično</a:t>
            </a:r>
            <a:r>
              <a:rPr lang="en-GB" dirty="0"/>
              <a:t> </a:t>
            </a:r>
            <a:r>
              <a:rPr lang="en-GB" dirty="0" err="1"/>
              <a:t>ovo</a:t>
            </a:r>
            <a:r>
              <a:rPr lang="en-GB" dirty="0"/>
              <a:t> je </a:t>
            </a:r>
            <a:r>
              <a:rPr lang="en-GB" dirty="0" err="1"/>
              <a:t>naziv</a:t>
            </a:r>
            <a:r>
              <a:rPr lang="en-GB" dirty="0"/>
              <a:t> </a:t>
            </a:r>
            <a:r>
              <a:rPr lang="en-GB" dirty="0" err="1"/>
              <a:t>NuGet</a:t>
            </a:r>
            <a:r>
              <a:rPr lang="en-GB" dirty="0"/>
              <a:t> </a:t>
            </a:r>
            <a:r>
              <a:rPr lang="en-GB" dirty="0" err="1"/>
              <a:t>paketa</a:t>
            </a:r>
            <a:r>
              <a:rPr lang="en-GB" dirty="0"/>
              <a:t>, </a:t>
            </a:r>
            <a:r>
              <a:rPr lang="en-GB" dirty="0" err="1"/>
              <a:t>na</a:t>
            </a:r>
            <a:r>
              <a:rPr lang="en-GB" dirty="0"/>
              <a:t> primer: Microsoft. </a:t>
            </a:r>
            <a:r>
              <a:rPr lang="en-GB" dirty="0" err="1"/>
              <a:t>EntityFrameworkCore.SqlServer</a:t>
            </a:r>
            <a:r>
              <a:rPr lang="en-GB" dirty="0"/>
              <a:t>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198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err="1" smtClean="0"/>
              <a:t>OutputDir</a:t>
            </a:r>
            <a:r>
              <a:rPr lang="en-GB" dirty="0" smtClean="0"/>
              <a:t> -  </a:t>
            </a:r>
            <a:r>
              <a:rPr lang="en-GB" dirty="0"/>
              <a:t>Folder </a:t>
            </a:r>
            <a:r>
              <a:rPr lang="en-GB" dirty="0" err="1"/>
              <a:t>gde</a:t>
            </a:r>
            <a:r>
              <a:rPr lang="en-GB" dirty="0"/>
              <a:t> se </a:t>
            </a:r>
            <a:r>
              <a:rPr lang="en-GB" dirty="0" err="1"/>
              <a:t>smeštaju</a:t>
            </a:r>
            <a:r>
              <a:rPr lang="en-GB" dirty="0"/>
              <a:t> </a:t>
            </a:r>
            <a:r>
              <a:rPr lang="en-GB" dirty="0" err="1"/>
              <a:t>fajlovi</a:t>
            </a:r>
            <a:r>
              <a:rPr lang="en-GB" dirty="0"/>
              <a:t>. </a:t>
            </a:r>
            <a:r>
              <a:rPr lang="en-GB" dirty="0" err="1"/>
              <a:t>Putanje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relativne</a:t>
            </a:r>
            <a:r>
              <a:rPr lang="en-GB" dirty="0"/>
              <a:t> u </a:t>
            </a:r>
            <a:r>
              <a:rPr lang="en-GB" dirty="0" err="1"/>
              <a:t>odnosu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direktorijum</a:t>
            </a:r>
            <a:r>
              <a:rPr lang="en-GB" dirty="0"/>
              <a:t> </a:t>
            </a:r>
            <a:r>
              <a:rPr lang="en-GB" dirty="0" err="1"/>
              <a:t>projekta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ContextDir</a:t>
            </a:r>
            <a:r>
              <a:rPr lang="en-GB" dirty="0" smtClean="0"/>
              <a:t> - </a:t>
            </a:r>
            <a:r>
              <a:rPr lang="en-GB" dirty="0"/>
              <a:t>Folder </a:t>
            </a:r>
            <a:r>
              <a:rPr lang="en-GB" dirty="0" err="1"/>
              <a:t>gde</a:t>
            </a:r>
            <a:r>
              <a:rPr lang="en-GB" dirty="0"/>
              <a:t> se </a:t>
            </a:r>
            <a:r>
              <a:rPr lang="en-GB" dirty="0" err="1"/>
              <a:t>smešta</a:t>
            </a:r>
            <a:r>
              <a:rPr lang="en-GB" dirty="0"/>
              <a:t> </a:t>
            </a:r>
            <a:r>
              <a:rPr lang="en-GB" dirty="0" err="1"/>
              <a:t>fajl</a:t>
            </a:r>
            <a:r>
              <a:rPr lang="en-GB" dirty="0"/>
              <a:t> </a:t>
            </a:r>
            <a:r>
              <a:rPr lang="en-GB" dirty="0" err="1"/>
              <a:t>DbContext</a:t>
            </a:r>
            <a:r>
              <a:rPr lang="en-GB" dirty="0"/>
              <a:t>. </a:t>
            </a:r>
            <a:r>
              <a:rPr lang="en-GB" dirty="0" err="1"/>
              <a:t>Putanje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 smtClean="0"/>
              <a:t>relativne</a:t>
            </a:r>
            <a:endParaRPr lang="en-GB" dirty="0" smtClean="0"/>
          </a:p>
          <a:p>
            <a:pPr lvl="1"/>
            <a:r>
              <a:rPr lang="en-GB" dirty="0"/>
              <a:t>Context - </a:t>
            </a:r>
            <a:r>
              <a:rPr lang="en-GB" dirty="0" err="1"/>
              <a:t>Naziv</a:t>
            </a:r>
            <a:r>
              <a:rPr lang="en-GB" dirty="0"/>
              <a:t> </a:t>
            </a:r>
            <a:r>
              <a:rPr lang="en-GB" dirty="0" err="1"/>
              <a:t>klase</a:t>
            </a:r>
            <a:r>
              <a:rPr lang="en-GB" dirty="0"/>
              <a:t> </a:t>
            </a:r>
            <a:r>
              <a:rPr lang="en-GB" dirty="0" err="1"/>
              <a:t>DbContext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se </a:t>
            </a:r>
            <a:r>
              <a:rPr lang="en-GB" dirty="0" err="1"/>
              <a:t>generiše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Schemas - </a:t>
            </a:r>
            <a:r>
              <a:rPr lang="en-GB" dirty="0" err="1"/>
              <a:t>Šeme</a:t>
            </a:r>
            <a:r>
              <a:rPr lang="en-GB" dirty="0"/>
              <a:t> </a:t>
            </a:r>
            <a:r>
              <a:rPr lang="en-GB" dirty="0" err="1"/>
              <a:t>tabela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generišu</a:t>
            </a:r>
            <a:r>
              <a:rPr lang="en-GB" dirty="0"/>
              <a:t> entity </a:t>
            </a:r>
            <a:r>
              <a:rPr lang="en-GB" dirty="0" err="1"/>
              <a:t>tipovi</a:t>
            </a:r>
            <a:r>
              <a:rPr lang="en-GB" dirty="0"/>
              <a:t>. </a:t>
            </a:r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izostavi</a:t>
            </a:r>
            <a:r>
              <a:rPr lang="en-GB" dirty="0"/>
              <a:t> </a:t>
            </a:r>
            <a:r>
              <a:rPr lang="en-GB" dirty="0" err="1"/>
              <a:t>kreiraju</a:t>
            </a:r>
            <a:r>
              <a:rPr lang="en-GB" dirty="0"/>
              <a:t> se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šeme</a:t>
            </a:r>
            <a:r>
              <a:rPr lang="en-GB" dirty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1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Tables - </a:t>
            </a:r>
            <a:r>
              <a:rPr lang="en-GB" dirty="0" err="1"/>
              <a:t>Tabele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generišu</a:t>
            </a:r>
            <a:r>
              <a:rPr lang="en-GB" dirty="0"/>
              <a:t> entity </a:t>
            </a:r>
            <a:r>
              <a:rPr lang="en-GB" dirty="0" err="1"/>
              <a:t>tipovi</a:t>
            </a:r>
            <a:r>
              <a:rPr lang="en-GB" dirty="0"/>
              <a:t>. </a:t>
            </a:r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izostavi</a:t>
            </a:r>
            <a:r>
              <a:rPr lang="en-GB" dirty="0"/>
              <a:t> </a:t>
            </a:r>
            <a:r>
              <a:rPr lang="en-GB" dirty="0" err="1"/>
              <a:t>kreiraju</a:t>
            </a:r>
            <a:r>
              <a:rPr lang="en-GB" dirty="0"/>
              <a:t> se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šeme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DataAnnotations</a:t>
            </a:r>
            <a:r>
              <a:rPr lang="en-GB" dirty="0" smtClean="0"/>
              <a:t> - </a:t>
            </a:r>
            <a:r>
              <a:rPr lang="en-GB" dirty="0" err="1"/>
              <a:t>Koriste</a:t>
            </a:r>
            <a:r>
              <a:rPr lang="en-GB" dirty="0"/>
              <a:t> se </a:t>
            </a:r>
            <a:r>
              <a:rPr lang="en-GB" dirty="0" err="1"/>
              <a:t>atributi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konfigurisanje</a:t>
            </a:r>
            <a:r>
              <a:rPr lang="en-GB" dirty="0"/>
              <a:t> </a:t>
            </a:r>
            <a:r>
              <a:rPr lang="en-GB" dirty="0" err="1"/>
              <a:t>modela</a:t>
            </a:r>
            <a:r>
              <a:rPr lang="en-GB" dirty="0"/>
              <a:t>. </a:t>
            </a:r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izostavi</a:t>
            </a:r>
            <a:r>
              <a:rPr lang="en-GB" dirty="0"/>
              <a:t> </a:t>
            </a:r>
            <a:r>
              <a:rPr lang="en-GB" dirty="0" err="1"/>
              <a:t>onda</a:t>
            </a:r>
            <a:r>
              <a:rPr lang="en-GB" dirty="0"/>
              <a:t> se </a:t>
            </a:r>
            <a:r>
              <a:rPr lang="en-GB" dirty="0" err="1"/>
              <a:t>koristi</a:t>
            </a:r>
            <a:r>
              <a:rPr lang="en-GB" dirty="0"/>
              <a:t> API, </a:t>
            </a:r>
            <a:r>
              <a:rPr lang="en-GB" dirty="0" err="1"/>
              <a:t>tačnije</a:t>
            </a:r>
            <a:r>
              <a:rPr lang="en-GB" dirty="0"/>
              <a:t> </a:t>
            </a:r>
            <a:r>
              <a:rPr lang="en-GB" dirty="0" err="1"/>
              <a:t>metoda</a:t>
            </a:r>
            <a:r>
              <a:rPr lang="en-GB" dirty="0"/>
              <a:t> </a:t>
            </a:r>
            <a:r>
              <a:rPr lang="en-GB" dirty="0" err="1"/>
              <a:t>OnModelCreating</a:t>
            </a:r>
            <a:r>
              <a:rPr lang="en-GB" dirty="0"/>
              <a:t> u Context </a:t>
            </a:r>
            <a:r>
              <a:rPr lang="en-GB" dirty="0" err="1"/>
              <a:t>klasi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Force - </a:t>
            </a:r>
            <a:r>
              <a:rPr lang="en-GB" dirty="0" err="1"/>
              <a:t>Preklapanje</a:t>
            </a:r>
            <a:r>
              <a:rPr lang="en-GB" dirty="0"/>
              <a:t> </a:t>
            </a:r>
            <a:r>
              <a:rPr lang="en-GB" dirty="0" err="1"/>
              <a:t>postojećih</a:t>
            </a:r>
            <a:r>
              <a:rPr lang="en-GB" dirty="0"/>
              <a:t> </a:t>
            </a:r>
            <a:r>
              <a:rPr lang="en-GB" dirty="0" err="1"/>
              <a:t>fajlova</a:t>
            </a:r>
            <a:r>
              <a:rPr lang="en-GB" dirty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690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Koneckioni</a:t>
            </a:r>
            <a:r>
              <a:rPr lang="en-GB" dirty="0" smtClean="0"/>
              <a:t>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"Data Source=94.156.189.137;Initial </a:t>
            </a:r>
            <a:r>
              <a:rPr lang="en-GB" dirty="0" err="1"/>
              <a:t>Catalog</a:t>
            </a:r>
            <a:r>
              <a:rPr lang="en-GB" dirty="0"/>
              <a:t>=</a:t>
            </a:r>
            <a:r>
              <a:rPr lang="en-GB" dirty="0" err="1"/>
              <a:t>Northwind;User</a:t>
            </a:r>
            <a:r>
              <a:rPr lang="en-GB" dirty="0"/>
              <a:t> Id=</a:t>
            </a:r>
            <a:r>
              <a:rPr lang="en-GB" dirty="0" err="1"/>
              <a:t>sa;Password</a:t>
            </a:r>
            <a:r>
              <a:rPr lang="en-GB" dirty="0"/>
              <a:t>=HavilPavil21;Encrypt=</a:t>
            </a:r>
            <a:r>
              <a:rPr lang="en-GB" dirty="0" err="1"/>
              <a:t>No;Trust</a:t>
            </a:r>
            <a:r>
              <a:rPr lang="en-GB" dirty="0"/>
              <a:t> Server Certificate =Yes</a:t>
            </a:r>
            <a:r>
              <a:rPr lang="en-GB" dirty="0" smtClean="0"/>
              <a:t>;“</a:t>
            </a:r>
          </a:p>
          <a:p>
            <a:r>
              <a:rPr lang="en-GB" dirty="0"/>
              <a:t>Scaffold-</a:t>
            </a:r>
            <a:r>
              <a:rPr lang="en-GB" dirty="0" err="1"/>
              <a:t>DbContext</a:t>
            </a:r>
            <a:r>
              <a:rPr lang="en-GB" dirty="0"/>
              <a:t> "Data Source=94.156.189.137;Initial </a:t>
            </a:r>
            <a:r>
              <a:rPr lang="en-GB" dirty="0" err="1"/>
              <a:t>Catalog</a:t>
            </a:r>
            <a:r>
              <a:rPr lang="en-GB" dirty="0"/>
              <a:t>=</a:t>
            </a:r>
            <a:r>
              <a:rPr lang="en-GB" dirty="0" err="1"/>
              <a:t>Northwind;User</a:t>
            </a:r>
            <a:r>
              <a:rPr lang="en-GB" dirty="0"/>
              <a:t> Id=</a:t>
            </a:r>
            <a:r>
              <a:rPr lang="en-GB" dirty="0" err="1"/>
              <a:t>sa;Password</a:t>
            </a:r>
            <a:r>
              <a:rPr lang="en-GB" dirty="0"/>
              <a:t>=HavilPavil21;Encrypt=</a:t>
            </a:r>
            <a:r>
              <a:rPr lang="en-GB" dirty="0" err="1"/>
              <a:t>No;Trust</a:t>
            </a:r>
            <a:r>
              <a:rPr lang="en-GB" dirty="0"/>
              <a:t> Server Certificate =Yes;" </a:t>
            </a:r>
            <a:r>
              <a:rPr lang="en-GB" dirty="0" err="1"/>
              <a:t>Microsoft.EntityFrameworkCore.SqlServer</a:t>
            </a:r>
            <a:r>
              <a:rPr lang="en-GB" dirty="0"/>
              <a:t> -</a:t>
            </a:r>
            <a:r>
              <a:rPr lang="en-GB" dirty="0" err="1"/>
              <a:t>OutputDir</a:t>
            </a:r>
            <a:r>
              <a:rPr lang="en-GB" dirty="0"/>
              <a:t> Models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964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Koneckioni</a:t>
            </a:r>
            <a:r>
              <a:rPr lang="en-GB" dirty="0" smtClean="0"/>
              <a:t>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Nakon</a:t>
            </a:r>
            <a:r>
              <a:rPr lang="en-GB" dirty="0" smtClean="0"/>
              <a:t> toga </a:t>
            </a:r>
            <a:r>
              <a:rPr lang="en-GB" dirty="0" err="1" smtClean="0"/>
              <a:t>vidimo</a:t>
            </a:r>
            <a:r>
              <a:rPr lang="en-GB" dirty="0" smtClean="0"/>
              <a:t> da se u </a:t>
            </a:r>
            <a:r>
              <a:rPr lang="en-GB" dirty="0" err="1" smtClean="0"/>
              <a:t>folderu</a:t>
            </a:r>
            <a:r>
              <a:rPr lang="en-GB" dirty="0" smtClean="0"/>
              <a:t> Models </a:t>
            </a:r>
            <a:r>
              <a:rPr lang="en-GB" dirty="0" err="1" smtClean="0"/>
              <a:t>kreirani</a:t>
            </a:r>
            <a:r>
              <a:rPr lang="en-GB" dirty="0" smtClean="0"/>
              <a:t> </a:t>
            </a:r>
            <a:r>
              <a:rPr lang="en-GB" dirty="0" err="1" smtClean="0"/>
              <a:t>modeli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odgovaraju</a:t>
            </a:r>
            <a:r>
              <a:rPr lang="en-GB" dirty="0" smtClean="0"/>
              <a:t> </a:t>
            </a:r>
            <a:r>
              <a:rPr lang="en-GB" dirty="0" err="1" smtClean="0"/>
              <a:t>tabelama</a:t>
            </a:r>
            <a:r>
              <a:rPr lang="en-GB" dirty="0" smtClean="0"/>
              <a:t> </a:t>
            </a:r>
            <a:r>
              <a:rPr lang="en-GB" dirty="0" err="1" smtClean="0"/>
              <a:t>baze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Sada</a:t>
            </a:r>
            <a:r>
              <a:rPr lang="en-GB" dirty="0" smtClean="0"/>
              <a:t> je </a:t>
            </a:r>
            <a:r>
              <a:rPr lang="en-GB" dirty="0" err="1" smtClean="0"/>
              <a:t>potrebno</a:t>
            </a:r>
            <a:r>
              <a:rPr lang="en-GB" dirty="0" smtClean="0"/>
              <a:t> da u </a:t>
            </a:r>
            <a:r>
              <a:rPr lang="en-GB" dirty="0" err="1" smtClean="0"/>
              <a:t>aplikaciju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konfiguraciju</a:t>
            </a:r>
            <a:r>
              <a:rPr lang="en-GB" dirty="0" smtClean="0"/>
              <a:t> </a:t>
            </a:r>
            <a:r>
              <a:rPr lang="en-GB" dirty="0" err="1" smtClean="0"/>
              <a:t>servera</a:t>
            </a:r>
            <a:r>
              <a:rPr lang="en-GB" dirty="0" smtClean="0"/>
              <a:t> </a:t>
            </a:r>
            <a:r>
              <a:rPr lang="en-GB" dirty="0" err="1" smtClean="0"/>
              <a:t>dodamo</a:t>
            </a:r>
            <a:r>
              <a:rPr lang="en-GB" dirty="0" smtClean="0"/>
              <a:t> </a:t>
            </a:r>
          </a:p>
          <a:p>
            <a:r>
              <a:rPr lang="en-GB" dirty="0" err="1"/>
              <a:t>builder.Services.AddDbContext</a:t>
            </a:r>
            <a:r>
              <a:rPr lang="en-GB" dirty="0"/>
              <a:t>&lt;</a:t>
            </a:r>
            <a:r>
              <a:rPr lang="en-GB" dirty="0" err="1"/>
              <a:t>NorthwindContext</a:t>
            </a:r>
            <a:r>
              <a:rPr lang="en-GB" dirty="0"/>
              <a:t>&gt;(options =&gt;</a:t>
            </a:r>
          </a:p>
          <a:p>
            <a:r>
              <a:rPr lang="en-GB" dirty="0"/>
              <a:t>{</a:t>
            </a:r>
          </a:p>
          <a:p>
            <a:r>
              <a:rPr lang="en-GB" dirty="0"/>
              <a:t>    </a:t>
            </a:r>
            <a:r>
              <a:rPr lang="en-GB" dirty="0" err="1"/>
              <a:t>options.UseSqlServer</a:t>
            </a:r>
            <a:r>
              <a:rPr lang="en-GB" dirty="0"/>
              <a:t>("Conn String");</a:t>
            </a:r>
          </a:p>
          <a:p>
            <a:r>
              <a:rPr lang="en-GB" dirty="0"/>
              <a:t>});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557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Dodavanje</a:t>
            </a:r>
            <a:r>
              <a:rPr lang="en-GB" dirty="0" smtClean="0"/>
              <a:t> </a:t>
            </a:r>
            <a:r>
              <a:rPr lang="en-GB" dirty="0" err="1" smtClean="0"/>
              <a:t>kontrolera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pogleda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98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Sadržaj kursa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9999"/>
                </a:solidFill>
              </a:rPr>
              <a:t>ASP Core MVC</a:t>
            </a:r>
          </a:p>
          <a:p>
            <a:r>
              <a:rPr lang="en-US" dirty="0" err="1" smtClean="0">
                <a:solidFill>
                  <a:srgbClr val="999999"/>
                </a:solidFill>
              </a:rPr>
              <a:t>Controleri</a:t>
            </a:r>
            <a:endParaRPr lang="en-US" dirty="0" smtClean="0">
              <a:solidFill>
                <a:srgbClr val="999999"/>
              </a:solidFill>
            </a:endParaRPr>
          </a:p>
          <a:p>
            <a:r>
              <a:rPr lang="en-US" dirty="0" err="1" smtClean="0">
                <a:solidFill>
                  <a:srgbClr val="999999"/>
                </a:solidFill>
              </a:rPr>
              <a:t>Modeli</a:t>
            </a:r>
            <a:endParaRPr lang="en-US" dirty="0" smtClean="0">
              <a:solidFill>
                <a:srgbClr val="999999"/>
              </a:solidFill>
            </a:endParaRPr>
          </a:p>
          <a:p>
            <a:r>
              <a:rPr lang="en-US" dirty="0" err="1" smtClean="0">
                <a:solidFill>
                  <a:srgbClr val="999999"/>
                </a:solidFill>
              </a:rPr>
              <a:t>Pogledi</a:t>
            </a:r>
            <a:endParaRPr lang="en-US" dirty="0" smtClean="0">
              <a:solidFill>
                <a:srgbClr val="999999"/>
              </a:solidFill>
            </a:endParaRPr>
          </a:p>
          <a:p>
            <a:r>
              <a:rPr lang="en-US" dirty="0" err="1" smtClean="0">
                <a:solidFill>
                  <a:srgbClr val="999999"/>
                </a:solidFill>
              </a:rPr>
              <a:t>Implementacija</a:t>
            </a:r>
            <a:r>
              <a:rPr lang="en-US" dirty="0" smtClean="0">
                <a:solidFill>
                  <a:srgbClr val="999999"/>
                </a:solidFill>
              </a:rPr>
              <a:t> </a:t>
            </a:r>
            <a:r>
              <a:rPr lang="en-US" dirty="0" err="1" smtClean="0">
                <a:solidFill>
                  <a:srgbClr val="999999"/>
                </a:solidFill>
              </a:rPr>
              <a:t>Logovanja</a:t>
            </a:r>
            <a:endParaRPr lang="en-US" dirty="0" smtClean="0">
              <a:solidFill>
                <a:srgbClr val="999999"/>
              </a:solidFill>
            </a:endParaRPr>
          </a:p>
          <a:p>
            <a:r>
              <a:rPr lang="en-US" dirty="0" smtClean="0">
                <a:solidFill>
                  <a:srgbClr val="999999"/>
                </a:solidFill>
              </a:rPr>
              <a:t>Angular I ASP Core MVC</a:t>
            </a:r>
          </a:p>
        </p:txBody>
      </p:sp>
    </p:spTree>
    <p:extLst>
      <p:ext uri="{BB962C8B-B14F-4D97-AF65-F5344CB8AC3E}">
        <p14:creationId xmlns:p14="http://schemas.microsoft.com/office/powerpoint/2010/main" val="29858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Sadržaj kursa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9999"/>
                </a:solidFill>
              </a:rPr>
              <a:t>ASP Core MVC</a:t>
            </a:r>
          </a:p>
          <a:p>
            <a:r>
              <a:rPr lang="en-US" dirty="0" err="1" smtClean="0">
                <a:solidFill>
                  <a:srgbClr val="999999"/>
                </a:solidFill>
              </a:rPr>
              <a:t>Controleri</a:t>
            </a:r>
            <a:endParaRPr lang="en-US" dirty="0" smtClean="0">
              <a:solidFill>
                <a:srgbClr val="999999"/>
              </a:solidFill>
            </a:endParaRPr>
          </a:p>
          <a:p>
            <a:r>
              <a:rPr lang="en-US" dirty="0" err="1" smtClean="0">
                <a:solidFill>
                  <a:srgbClr val="999999"/>
                </a:solidFill>
              </a:rPr>
              <a:t>Pogledi</a:t>
            </a:r>
            <a:endParaRPr lang="en-US" dirty="0" smtClean="0">
              <a:solidFill>
                <a:srgbClr val="999999"/>
              </a:solidFill>
            </a:endParaRPr>
          </a:p>
          <a:p>
            <a:r>
              <a:rPr lang="en-US" dirty="0" err="1" smtClean="0"/>
              <a:t>Modeli</a:t>
            </a:r>
            <a:endParaRPr lang="en-US" dirty="0" smtClean="0"/>
          </a:p>
          <a:p>
            <a:r>
              <a:rPr lang="en-US" dirty="0" err="1" smtClean="0">
                <a:solidFill>
                  <a:srgbClr val="999999"/>
                </a:solidFill>
              </a:rPr>
              <a:t>Implementacija</a:t>
            </a:r>
            <a:r>
              <a:rPr lang="en-US" dirty="0" smtClean="0">
                <a:solidFill>
                  <a:srgbClr val="999999"/>
                </a:solidFill>
              </a:rPr>
              <a:t> </a:t>
            </a:r>
            <a:r>
              <a:rPr lang="en-US" dirty="0" err="1" smtClean="0">
                <a:solidFill>
                  <a:srgbClr val="999999"/>
                </a:solidFill>
              </a:rPr>
              <a:t>Logovanja</a:t>
            </a:r>
            <a:endParaRPr lang="en-US" dirty="0" smtClean="0">
              <a:solidFill>
                <a:srgbClr val="999999"/>
              </a:solidFill>
            </a:endParaRPr>
          </a:p>
          <a:p>
            <a:r>
              <a:rPr lang="en-US" dirty="0" smtClean="0">
                <a:solidFill>
                  <a:srgbClr val="999999"/>
                </a:solidFill>
              </a:rPr>
              <a:t>Angular I ASP Core MVC</a:t>
            </a:r>
          </a:p>
        </p:txBody>
      </p:sp>
    </p:spTree>
    <p:extLst>
      <p:ext uri="{BB962C8B-B14F-4D97-AF65-F5344CB8AC3E}">
        <p14:creationId xmlns:p14="http://schemas.microsoft.com/office/powerpoint/2010/main" val="1328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Kurs</a:t>
            </a:r>
            <a:r>
              <a:rPr lang="en-US" sz="2400" dirty="0"/>
              <a:t> Web Application Development – ASP.NET Core MVC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ASP.NET Core MVC</a:t>
            </a:r>
            <a:r>
              <a:rPr lang="sr-Latn-RS" dirty="0" smtClean="0"/>
              <a:t> </a:t>
            </a:r>
            <a:r>
              <a:rPr lang="en-GB" dirty="0" err="1" smtClean="0"/>
              <a:t>Pogledi</a:t>
            </a:r>
            <a:endParaRPr lang="sr-Latn-R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05600" y="290964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999999"/>
                </a:solidFill>
              </a:rPr>
              <a:t>Predavač: Marko Borak</a:t>
            </a:r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Sadržaj kursa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999999"/>
                </a:solidFill>
              </a:rPr>
              <a:t>Database first</a:t>
            </a:r>
          </a:p>
          <a:p>
            <a:r>
              <a:rPr lang="en-GB" dirty="0" smtClean="0">
                <a:solidFill>
                  <a:srgbClr val="999999"/>
                </a:solidFill>
              </a:rPr>
              <a:t>Scaffold</a:t>
            </a:r>
          </a:p>
          <a:p>
            <a:r>
              <a:rPr lang="en-GB" dirty="0" err="1" smtClean="0">
                <a:solidFill>
                  <a:srgbClr val="999999"/>
                </a:solidFill>
              </a:rPr>
              <a:t>ViewModels</a:t>
            </a:r>
            <a:endParaRPr lang="en-GB" dirty="0" smtClean="0">
              <a:solidFill>
                <a:srgbClr val="999999"/>
              </a:solidFill>
            </a:endParaRPr>
          </a:p>
          <a:p>
            <a:endParaRPr lang="sr-Latn-RS" dirty="0" smtClean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Database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Gotovo</a:t>
            </a:r>
            <a:r>
              <a:rPr lang="en-GB" dirty="0"/>
              <a:t> je </a:t>
            </a:r>
            <a:r>
              <a:rPr lang="en-GB" dirty="0" err="1"/>
              <a:t>nemoguće</a:t>
            </a:r>
            <a:r>
              <a:rPr lang="en-GB" dirty="0"/>
              <a:t> </a:t>
            </a:r>
            <a:r>
              <a:rPr lang="en-GB" dirty="0" err="1"/>
              <a:t>zamisliti</a:t>
            </a:r>
            <a:r>
              <a:rPr lang="en-GB" dirty="0"/>
              <a:t> </a:t>
            </a:r>
            <a:r>
              <a:rPr lang="en-GB" dirty="0" err="1"/>
              <a:t>ozbiljniju</a:t>
            </a:r>
            <a:r>
              <a:rPr lang="en-GB" dirty="0"/>
              <a:t> </a:t>
            </a:r>
            <a:r>
              <a:rPr lang="en-GB" dirty="0" err="1"/>
              <a:t>veb</a:t>
            </a:r>
            <a:r>
              <a:rPr lang="en-GB" dirty="0"/>
              <a:t> </a:t>
            </a:r>
            <a:r>
              <a:rPr lang="en-GB" dirty="0" err="1"/>
              <a:t>aplikaciju</a:t>
            </a:r>
            <a:r>
              <a:rPr lang="en-GB" dirty="0"/>
              <a:t> a da </a:t>
            </a:r>
            <a:r>
              <a:rPr lang="en-GB" dirty="0" err="1"/>
              <a:t>nema</a:t>
            </a:r>
            <a:r>
              <a:rPr lang="en-GB" dirty="0"/>
              <a:t> </a:t>
            </a:r>
            <a:r>
              <a:rPr lang="en-GB" dirty="0" err="1"/>
              <a:t>posebnu</a:t>
            </a:r>
            <a:r>
              <a:rPr lang="en-GB" dirty="0"/>
              <a:t> </a:t>
            </a:r>
            <a:r>
              <a:rPr lang="en-GB" dirty="0" err="1"/>
              <a:t>celinu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rad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. </a:t>
            </a:r>
            <a:r>
              <a:rPr lang="en-GB" dirty="0" err="1"/>
              <a:t>Nekada</a:t>
            </a:r>
            <a:r>
              <a:rPr lang="en-GB" dirty="0"/>
              <a:t> je </a:t>
            </a:r>
            <a:r>
              <a:rPr lang="en-GB" dirty="0" err="1"/>
              <a:t>potrebno</a:t>
            </a:r>
            <a:r>
              <a:rPr lang="en-GB" dirty="0"/>
              <a:t> da se </a:t>
            </a:r>
            <a:r>
              <a:rPr lang="en-GB" dirty="0" err="1"/>
              <a:t>radi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već</a:t>
            </a:r>
            <a:r>
              <a:rPr lang="en-GB" dirty="0"/>
              <a:t> </a:t>
            </a:r>
            <a:r>
              <a:rPr lang="en-GB" dirty="0" err="1"/>
              <a:t>postojećom</a:t>
            </a:r>
            <a:r>
              <a:rPr lang="en-GB" dirty="0"/>
              <a:t> </a:t>
            </a:r>
            <a:r>
              <a:rPr lang="en-GB" dirty="0" err="1"/>
              <a:t>bazom</a:t>
            </a:r>
            <a:r>
              <a:rPr lang="en-GB" dirty="0"/>
              <a:t>, a </a:t>
            </a:r>
            <a:r>
              <a:rPr lang="en-GB" dirty="0" err="1"/>
              <a:t>nekada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lokalnom</a:t>
            </a:r>
            <a:r>
              <a:rPr lang="en-GB" dirty="0"/>
              <a:t> </a:t>
            </a:r>
            <a:r>
              <a:rPr lang="en-GB" dirty="0" err="1"/>
              <a:t>bazom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namenjena</a:t>
            </a:r>
            <a:r>
              <a:rPr lang="en-GB" dirty="0"/>
              <a:t> pre </a:t>
            </a:r>
            <a:r>
              <a:rPr lang="en-GB" dirty="0" err="1"/>
              <a:t>svega</a:t>
            </a:r>
            <a:r>
              <a:rPr lang="en-GB" dirty="0"/>
              <a:t> </a:t>
            </a:r>
            <a:r>
              <a:rPr lang="en-GB" dirty="0" err="1"/>
              <a:t>samoj</a:t>
            </a:r>
            <a:r>
              <a:rPr lang="en-GB" dirty="0"/>
              <a:t> </a:t>
            </a:r>
            <a:r>
              <a:rPr lang="en-GB" dirty="0" err="1"/>
              <a:t>veb</a:t>
            </a:r>
            <a:r>
              <a:rPr lang="en-GB" dirty="0"/>
              <a:t> </a:t>
            </a:r>
            <a:r>
              <a:rPr lang="en-GB" dirty="0" err="1"/>
              <a:t>aplikaciji</a:t>
            </a:r>
            <a:r>
              <a:rPr lang="en-GB" dirty="0"/>
              <a:t>. </a:t>
            </a:r>
            <a:r>
              <a:rPr lang="en-GB" dirty="0" err="1"/>
              <a:t>Razvojno</a:t>
            </a:r>
            <a:r>
              <a:rPr lang="en-GB" dirty="0"/>
              <a:t> </a:t>
            </a:r>
            <a:r>
              <a:rPr lang="en-GB" dirty="0" err="1"/>
              <a:t>okruženje</a:t>
            </a:r>
            <a:r>
              <a:rPr lang="en-GB" dirty="0"/>
              <a:t> </a:t>
            </a:r>
            <a:r>
              <a:rPr lang="en-GB" dirty="0" err="1"/>
              <a:t>nudi</a:t>
            </a:r>
            <a:r>
              <a:rPr lang="en-GB" dirty="0"/>
              <a:t> </a:t>
            </a:r>
            <a:r>
              <a:rPr lang="en-GB" dirty="0" err="1"/>
              <a:t>viši</a:t>
            </a:r>
            <a:r>
              <a:rPr lang="en-GB" dirty="0"/>
              <a:t> </a:t>
            </a:r>
            <a:r>
              <a:rPr lang="en-GB" dirty="0" err="1"/>
              <a:t>nivo</a:t>
            </a:r>
            <a:r>
              <a:rPr lang="en-GB" dirty="0"/>
              <a:t> </a:t>
            </a:r>
            <a:r>
              <a:rPr lang="en-GB" dirty="0" err="1"/>
              <a:t>apstrakcije</a:t>
            </a:r>
            <a:r>
              <a:rPr lang="en-GB" dirty="0"/>
              <a:t> u </a:t>
            </a:r>
            <a:r>
              <a:rPr lang="en-GB" dirty="0" err="1"/>
              <a:t>radu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taj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odvaja</a:t>
            </a:r>
            <a:r>
              <a:rPr lang="en-GB" dirty="0"/>
              <a:t> </a:t>
            </a:r>
            <a:r>
              <a:rPr lang="en-GB" dirty="0" err="1"/>
              <a:t>deo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 od </a:t>
            </a:r>
            <a:r>
              <a:rPr lang="en-GB" dirty="0" err="1"/>
              <a:t>ostatka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. </a:t>
            </a:r>
            <a:r>
              <a:rPr lang="en-GB" dirty="0" err="1"/>
              <a:t>Zahvaljujući</a:t>
            </a:r>
            <a:r>
              <a:rPr lang="en-GB" dirty="0"/>
              <a:t> </a:t>
            </a:r>
            <a:r>
              <a:rPr lang="en-GB" dirty="0" err="1"/>
              <a:t>takvom</a:t>
            </a:r>
            <a:r>
              <a:rPr lang="en-GB" dirty="0"/>
              <a:t> </a:t>
            </a:r>
            <a:r>
              <a:rPr lang="en-GB" dirty="0" err="1"/>
              <a:t>odvajanju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od </a:t>
            </a:r>
            <a:r>
              <a:rPr lang="en-GB" dirty="0" err="1"/>
              <a:t>posebnog</a:t>
            </a:r>
            <a:r>
              <a:rPr lang="en-GB" dirty="0"/>
              <a:t> </a:t>
            </a:r>
            <a:r>
              <a:rPr lang="en-GB" dirty="0" err="1"/>
              <a:t>interesa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baza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je u </a:t>
            </a:r>
            <a:r>
              <a:rPr lang="en-GB" dirty="0" err="1"/>
              <a:t>pozadini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Database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U </a:t>
            </a:r>
            <a:r>
              <a:rPr lang="en-GB" dirty="0" err="1"/>
              <a:t>ovom</a:t>
            </a:r>
            <a:r>
              <a:rPr lang="en-GB" dirty="0"/>
              <a:t> </a:t>
            </a:r>
            <a:r>
              <a:rPr lang="en-GB" dirty="0" err="1"/>
              <a:t>poglavlju</a:t>
            </a:r>
            <a:r>
              <a:rPr lang="en-GB" dirty="0"/>
              <a:t> </a:t>
            </a:r>
            <a:r>
              <a:rPr lang="en-GB" dirty="0" err="1"/>
              <a:t>bavimo</a:t>
            </a:r>
            <a:r>
              <a:rPr lang="en-GB" dirty="0"/>
              <a:t> se </a:t>
            </a:r>
            <a:r>
              <a:rPr lang="en-GB" dirty="0" err="1"/>
              <a:t>povezivanjem</a:t>
            </a:r>
            <a:r>
              <a:rPr lang="en-GB" dirty="0"/>
              <a:t> </a:t>
            </a:r>
            <a:r>
              <a:rPr lang="en-GB" dirty="0" err="1"/>
              <a:t>veb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postojećom</a:t>
            </a:r>
            <a:r>
              <a:rPr lang="en-GB" dirty="0"/>
              <a:t> </a:t>
            </a:r>
            <a:r>
              <a:rPr lang="en-GB" dirty="0" err="1"/>
              <a:t>bazom</a:t>
            </a:r>
            <a:r>
              <a:rPr lang="en-GB" dirty="0"/>
              <a:t>. U </a:t>
            </a:r>
            <a:r>
              <a:rPr lang="en-GB" dirty="0" err="1"/>
              <a:t>radu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 </a:t>
            </a:r>
            <a:r>
              <a:rPr lang="en-GB" dirty="0" err="1"/>
              <a:t>koristi</a:t>
            </a:r>
            <a:r>
              <a:rPr lang="en-GB" dirty="0"/>
              <a:t> se </a:t>
            </a:r>
            <a:r>
              <a:rPr lang="en-GB" dirty="0" err="1"/>
              <a:t>skup</a:t>
            </a:r>
            <a:r>
              <a:rPr lang="en-GB" dirty="0"/>
              <a:t> </a:t>
            </a:r>
            <a:r>
              <a:rPr lang="en-GB" dirty="0" err="1"/>
              <a:t>klasa</a:t>
            </a:r>
            <a:r>
              <a:rPr lang="en-GB" dirty="0"/>
              <a:t> </a:t>
            </a:r>
            <a:r>
              <a:rPr lang="en-GB" dirty="0" err="1"/>
              <a:t>biblioteke</a:t>
            </a:r>
            <a:r>
              <a:rPr lang="en-GB" dirty="0"/>
              <a:t> </a:t>
            </a:r>
            <a:r>
              <a:rPr lang="en-GB" i="1" dirty="0"/>
              <a:t>Entity Framework</a:t>
            </a:r>
            <a:r>
              <a:rPr lang="en-GB" dirty="0"/>
              <a:t>. </a:t>
            </a:r>
            <a:r>
              <a:rPr lang="en-GB" dirty="0" err="1"/>
              <a:t>Ovaj</a:t>
            </a:r>
            <a:r>
              <a:rPr lang="en-GB" dirty="0"/>
              <a:t> </a:t>
            </a:r>
            <a:r>
              <a:rPr lang="en-GB" dirty="0" err="1"/>
              <a:t>skup</a:t>
            </a:r>
            <a:r>
              <a:rPr lang="en-GB" dirty="0"/>
              <a:t> </a:t>
            </a:r>
            <a:r>
              <a:rPr lang="en-GB" dirty="0" err="1"/>
              <a:t>klasa</a:t>
            </a:r>
            <a:r>
              <a:rPr lang="en-GB" dirty="0"/>
              <a:t> </a:t>
            </a:r>
            <a:r>
              <a:rPr lang="en-GB" dirty="0" err="1"/>
              <a:t>obezbeđuje</a:t>
            </a:r>
            <a:r>
              <a:rPr lang="en-GB" dirty="0"/>
              <a:t> rad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komponente</a:t>
            </a:r>
            <a:r>
              <a:rPr lang="en-GB" dirty="0"/>
              <a:t> Model u </a:t>
            </a:r>
            <a:r>
              <a:rPr lang="en-GB" dirty="0" err="1"/>
              <a:t>okviru</a:t>
            </a:r>
            <a:r>
              <a:rPr lang="en-GB" dirty="0"/>
              <a:t> MVC </a:t>
            </a:r>
            <a:r>
              <a:rPr lang="en-GB" dirty="0" err="1"/>
              <a:t>arhitekture</a:t>
            </a:r>
            <a:r>
              <a:rPr lang="en-GB" dirty="0"/>
              <a:t>. </a:t>
            </a:r>
            <a:r>
              <a:rPr lang="en-GB" dirty="0" err="1"/>
              <a:t>Koristeći</a:t>
            </a:r>
            <a:r>
              <a:rPr lang="en-GB" dirty="0"/>
              <a:t> Entity Framework </a:t>
            </a:r>
            <a:r>
              <a:rPr lang="en-GB" dirty="0" err="1"/>
              <a:t>moguće</a:t>
            </a:r>
            <a:r>
              <a:rPr lang="en-GB" dirty="0"/>
              <a:t> </a:t>
            </a:r>
            <a:r>
              <a:rPr lang="en-GB" dirty="0" err="1"/>
              <a:t>kreirati</a:t>
            </a:r>
            <a:r>
              <a:rPr lang="en-GB" dirty="0"/>
              <a:t> model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osnovu</a:t>
            </a:r>
            <a:r>
              <a:rPr lang="en-GB" dirty="0"/>
              <a:t> </a:t>
            </a:r>
            <a:r>
              <a:rPr lang="en-GB" dirty="0" err="1"/>
              <a:t>koga</a:t>
            </a:r>
            <a:r>
              <a:rPr lang="en-GB" dirty="0"/>
              <a:t> se </a:t>
            </a:r>
            <a:r>
              <a:rPr lang="en-GB" dirty="0" err="1"/>
              <a:t>zatim</a:t>
            </a:r>
            <a:r>
              <a:rPr lang="en-GB" dirty="0"/>
              <a:t> </a:t>
            </a:r>
            <a:r>
              <a:rPr lang="en-GB" dirty="0" err="1"/>
              <a:t>ostvaruje</a:t>
            </a:r>
            <a:r>
              <a:rPr lang="en-GB" dirty="0"/>
              <a:t> </a:t>
            </a:r>
            <a:r>
              <a:rPr lang="en-GB" dirty="0" err="1"/>
              <a:t>perzistencija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u </a:t>
            </a:r>
            <a:r>
              <a:rPr lang="en-GB" dirty="0" err="1"/>
              <a:t>bazi</a:t>
            </a:r>
            <a:r>
              <a:rPr lang="en-GB" dirty="0"/>
              <a:t>, a </a:t>
            </a:r>
            <a:r>
              <a:rPr lang="en-GB" dirty="0" err="1"/>
              <a:t>takođe</a:t>
            </a:r>
            <a:r>
              <a:rPr lang="en-GB" dirty="0"/>
              <a:t> je </a:t>
            </a:r>
            <a:r>
              <a:rPr lang="en-GB" dirty="0" err="1"/>
              <a:t>moguće</a:t>
            </a:r>
            <a:r>
              <a:rPr lang="en-GB" dirty="0"/>
              <a:t> je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osnovu</a:t>
            </a:r>
            <a:r>
              <a:rPr lang="en-GB" dirty="0"/>
              <a:t> </a:t>
            </a:r>
            <a:r>
              <a:rPr lang="en-GB" dirty="0" err="1"/>
              <a:t>postojeće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kreirati</a:t>
            </a:r>
            <a:r>
              <a:rPr lang="en-GB" dirty="0"/>
              <a:t> </a:t>
            </a:r>
            <a:r>
              <a:rPr lang="en-GB" dirty="0" err="1"/>
              <a:t>modele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kasnije</a:t>
            </a:r>
            <a:r>
              <a:rPr lang="en-GB" dirty="0"/>
              <a:t> </a:t>
            </a:r>
            <a:r>
              <a:rPr lang="en-GB" dirty="0" err="1"/>
              <a:t>koriste</a:t>
            </a:r>
            <a:r>
              <a:rPr lang="en-GB" dirty="0"/>
              <a:t> u </a:t>
            </a:r>
            <a:r>
              <a:rPr lang="en-GB" dirty="0" err="1"/>
              <a:t>kontrolerima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rad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Database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Najpre</a:t>
            </a:r>
            <a:r>
              <a:rPr lang="en-GB" dirty="0"/>
              <a:t> </a:t>
            </a:r>
            <a:r>
              <a:rPr lang="en-GB" dirty="0" err="1"/>
              <a:t>ćemo</a:t>
            </a:r>
            <a:r>
              <a:rPr lang="en-GB" dirty="0"/>
              <a:t> </a:t>
            </a:r>
            <a:r>
              <a:rPr lang="en-GB" dirty="0" err="1"/>
              <a:t>razmatrati</a:t>
            </a:r>
            <a:r>
              <a:rPr lang="en-GB" dirty="0"/>
              <a:t> </a:t>
            </a:r>
            <a:r>
              <a:rPr lang="en-GB" dirty="0" err="1"/>
              <a:t>projektovanje</a:t>
            </a:r>
            <a:r>
              <a:rPr lang="en-GB" dirty="0"/>
              <a:t> </a:t>
            </a:r>
            <a:r>
              <a:rPr lang="en-GB" dirty="0" err="1"/>
              <a:t>aplikacija</a:t>
            </a:r>
            <a:r>
              <a:rPr lang="en-GB" dirty="0"/>
              <a:t> </a:t>
            </a:r>
            <a:r>
              <a:rPr lang="en-GB" dirty="0" err="1"/>
              <a:t>gde</a:t>
            </a:r>
            <a:r>
              <a:rPr lang="en-GB" dirty="0"/>
              <a:t> se </a:t>
            </a:r>
            <a:r>
              <a:rPr lang="en-GB" dirty="0" err="1"/>
              <a:t>pretpostavlja</a:t>
            </a:r>
            <a:r>
              <a:rPr lang="en-GB" dirty="0"/>
              <a:t> </a:t>
            </a:r>
            <a:r>
              <a:rPr lang="en-GB" dirty="0" err="1"/>
              <a:t>postojanje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/>
              <a:t>Najčešći</a:t>
            </a:r>
            <a:r>
              <a:rPr lang="en-GB" dirty="0"/>
              <a:t> vid </a:t>
            </a:r>
            <a:r>
              <a:rPr lang="en-GB" dirty="0" err="1"/>
              <a:t>čuvanja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s </a:t>
            </a:r>
            <a:r>
              <a:rPr lang="en-GB" dirty="0" err="1"/>
              <a:t>podacima</a:t>
            </a:r>
            <a:r>
              <a:rPr lang="en-GB" dirty="0"/>
              <a:t> je </a:t>
            </a:r>
            <a:r>
              <a:rPr lang="en-GB" dirty="0" err="1"/>
              <a:t>posredstvom</a:t>
            </a:r>
            <a:r>
              <a:rPr lang="en-GB" dirty="0"/>
              <a:t> </a:t>
            </a:r>
            <a:r>
              <a:rPr lang="en-GB" dirty="0" err="1"/>
              <a:t>nekog</a:t>
            </a:r>
            <a:r>
              <a:rPr lang="en-GB" dirty="0"/>
              <a:t> </a:t>
            </a:r>
            <a:r>
              <a:rPr lang="en-GB" dirty="0" err="1"/>
              <a:t>servera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. Danas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veliki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različitih</a:t>
            </a:r>
            <a:r>
              <a:rPr lang="en-GB" dirty="0"/>
              <a:t> </a:t>
            </a:r>
            <a:r>
              <a:rPr lang="en-GB" dirty="0" err="1"/>
              <a:t>servera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obezbeđuju</a:t>
            </a:r>
            <a:r>
              <a:rPr lang="en-GB" dirty="0"/>
              <a:t> </a:t>
            </a:r>
            <a:r>
              <a:rPr lang="en-GB" dirty="0" err="1"/>
              <a:t>organizaciju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višekorisnički</a:t>
            </a:r>
            <a:r>
              <a:rPr lang="en-GB" dirty="0"/>
              <a:t>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podacima</a:t>
            </a:r>
            <a:r>
              <a:rPr lang="en-GB" dirty="0"/>
              <a:t>.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u </a:t>
            </a:r>
            <a:r>
              <a:rPr lang="en-GB" dirty="0" err="1"/>
              <a:t>upotrebi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nosql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u </a:t>
            </a:r>
            <a:r>
              <a:rPr lang="en-GB" dirty="0" err="1"/>
              <a:t>novim</a:t>
            </a:r>
            <a:r>
              <a:rPr lang="en-GB" dirty="0"/>
              <a:t> </a:t>
            </a:r>
            <a:r>
              <a:rPr lang="en-GB" dirty="0" err="1"/>
              <a:t>sistemima</a:t>
            </a:r>
            <a:r>
              <a:rPr lang="en-GB" dirty="0"/>
              <a:t> </a:t>
            </a:r>
            <a:r>
              <a:rPr lang="en-GB" dirty="0" err="1"/>
              <a:t>zasnovanim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velikom</a:t>
            </a:r>
            <a:r>
              <a:rPr lang="en-GB" dirty="0"/>
              <a:t> </a:t>
            </a:r>
            <a:r>
              <a:rPr lang="en-GB" dirty="0" err="1"/>
              <a:t>broju</a:t>
            </a:r>
            <a:r>
              <a:rPr lang="en-GB" dirty="0"/>
              <a:t> </a:t>
            </a:r>
            <a:r>
              <a:rPr lang="en-GB" dirty="0" err="1"/>
              <a:t>uređaja</a:t>
            </a:r>
            <a:r>
              <a:rPr lang="en-GB" dirty="0"/>
              <a:t> </a:t>
            </a:r>
            <a:r>
              <a:rPr lang="en-GB" dirty="0" err="1"/>
              <a:t>vezanih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mrežu</a:t>
            </a:r>
            <a:r>
              <a:rPr lang="en-GB" dirty="0"/>
              <a:t> </a:t>
            </a:r>
            <a:r>
              <a:rPr lang="en-GB" dirty="0" err="1"/>
              <a:t>obezbeđuju</a:t>
            </a:r>
            <a:r>
              <a:rPr lang="en-GB" dirty="0"/>
              <a:t> </a:t>
            </a:r>
            <a:r>
              <a:rPr lang="en-GB" dirty="0" err="1"/>
              <a:t>bolje</a:t>
            </a:r>
            <a:r>
              <a:rPr lang="en-GB" dirty="0"/>
              <a:t> </a:t>
            </a:r>
            <a:r>
              <a:rPr lang="en-GB" dirty="0" err="1"/>
              <a:t>performanse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7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Database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Ukoliko</a:t>
            </a:r>
            <a:r>
              <a:rPr lang="en-GB" dirty="0"/>
              <a:t> </a:t>
            </a:r>
            <a:r>
              <a:rPr lang="en-GB" dirty="0" err="1"/>
              <a:t>baza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</a:t>
            </a:r>
            <a:r>
              <a:rPr lang="en-GB" dirty="0" err="1"/>
              <a:t>već</a:t>
            </a:r>
            <a:r>
              <a:rPr lang="en-GB" dirty="0"/>
              <a:t>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onda</a:t>
            </a:r>
            <a:r>
              <a:rPr lang="en-GB" dirty="0"/>
              <a:t> se </a:t>
            </a:r>
            <a:r>
              <a:rPr lang="en-GB" dirty="0" err="1"/>
              <a:t>aplikacija</a:t>
            </a:r>
            <a:r>
              <a:rPr lang="en-GB" dirty="0"/>
              <a:t> </a:t>
            </a:r>
            <a:r>
              <a:rPr lang="en-GB" dirty="0" err="1"/>
              <a:t>vezuje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takvu</a:t>
            </a:r>
            <a:r>
              <a:rPr lang="en-GB" dirty="0"/>
              <a:t> </a:t>
            </a:r>
            <a:r>
              <a:rPr lang="en-GB" dirty="0" err="1"/>
              <a:t>bazu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en-GB" dirty="0" err="1"/>
              <a:t>modele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formiraju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osnovu</a:t>
            </a:r>
            <a:r>
              <a:rPr lang="en-GB" dirty="0"/>
              <a:t> </a:t>
            </a:r>
            <a:r>
              <a:rPr lang="en-GB" dirty="0" err="1"/>
              <a:t>modela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. </a:t>
            </a:r>
            <a:r>
              <a:rPr lang="en-GB" dirty="0" err="1"/>
              <a:t>Ovaj</a:t>
            </a:r>
            <a:r>
              <a:rPr lang="en-GB" dirty="0"/>
              <a:t> </a:t>
            </a:r>
            <a:r>
              <a:rPr lang="en-GB" dirty="0" err="1"/>
              <a:t>pristup</a:t>
            </a:r>
            <a:r>
              <a:rPr lang="en-GB" dirty="0"/>
              <a:t> je </a:t>
            </a:r>
            <a:r>
              <a:rPr lang="en-GB" dirty="0" err="1"/>
              <a:t>poznat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Database First </a:t>
            </a:r>
            <a:r>
              <a:rPr lang="en-GB" dirty="0" err="1"/>
              <a:t>pristup</a:t>
            </a:r>
            <a:r>
              <a:rPr lang="en-GB" dirty="0"/>
              <a:t> u </a:t>
            </a:r>
            <a:r>
              <a:rPr lang="en-GB" dirty="0" err="1"/>
              <a:t>projektovanju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9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A" id="{FCD41DD9-1810-485A-9D66-34276DF7014A}" vid="{4E97C2E7-A99D-4EDA-A271-9D7E727E9C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ITA</Template>
  <TotalTime>2554</TotalTime>
  <Words>777</Words>
  <Application>Microsoft Office PowerPoint</Application>
  <PresentationFormat>On-screen Show (16:9)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ITA</vt:lpstr>
      <vt:lpstr>Kurs Web Application Development – ASP.NET Core MVC</vt:lpstr>
      <vt:lpstr>Sadržaj kursa</vt:lpstr>
      <vt:lpstr>Sadržaj kursa</vt:lpstr>
      <vt:lpstr>Kurs Web Application Development – ASP.NET Core MVC</vt:lpstr>
      <vt:lpstr>Sadržaj kursa</vt:lpstr>
      <vt:lpstr>Database first</vt:lpstr>
      <vt:lpstr>Database first</vt:lpstr>
      <vt:lpstr>Database first</vt:lpstr>
      <vt:lpstr>Database first</vt:lpstr>
      <vt:lpstr>Scaffolding</vt:lpstr>
      <vt:lpstr>Scaffolding</vt:lpstr>
      <vt:lpstr>Povezivanje aplikacije i baze</vt:lpstr>
      <vt:lpstr>Povezivanje aplikacije i baze</vt:lpstr>
      <vt:lpstr>Povezivanje aplikacije i baze</vt:lpstr>
      <vt:lpstr>Povezivanje aplikacije i baze</vt:lpstr>
      <vt:lpstr>Povezivanje aplikacije i baze</vt:lpstr>
      <vt:lpstr>Koneckioni string</vt:lpstr>
      <vt:lpstr>Koneckioni string</vt:lpstr>
      <vt:lpstr>Dodavanje kontrolera i pogleda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 Strbac</dc:creator>
  <cp:lastModifiedBy>Marko</cp:lastModifiedBy>
  <cp:revision>221</cp:revision>
  <dcterms:created xsi:type="dcterms:W3CDTF">2015-04-20T10:15:41Z</dcterms:created>
  <dcterms:modified xsi:type="dcterms:W3CDTF">2024-03-13T12:44:05Z</dcterms:modified>
</cp:coreProperties>
</file>