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62" r:id="rId3"/>
    <p:sldId id="266" r:id="rId4"/>
    <p:sldId id="269" r:id="rId5"/>
    <p:sldId id="257" r:id="rId6"/>
    <p:sldId id="263" r:id="rId7"/>
    <p:sldId id="264" r:id="rId8"/>
    <p:sldId id="258" r:id="rId9"/>
    <p:sldId id="272" r:id="rId10"/>
    <p:sldId id="270" r:id="rId11"/>
    <p:sldId id="260" r:id="rId12"/>
    <p:sldId id="27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2DB23C-C98C-46A3-BF0E-FEF65171F122}" type="datetimeFigureOut">
              <a:rPr lang="sr-Cyrl-RS" smtClean="0"/>
              <a:t>23.2.2023.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955556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техничко-уметничких струковних студија Београд</a:t>
            </a:r>
            <a:b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Висока школа електротехнике и рачунарства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604DE63-09A3-4FC5-BA09-2F1451B0386C}"/>
              </a:ext>
            </a:extLst>
          </p:cNvPr>
          <p:cNvSpPr txBox="1"/>
          <p:nvPr/>
        </p:nvSpPr>
        <p:spPr>
          <a:xfrm>
            <a:off x="1763688" y="2348880"/>
            <a:ext cx="63367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  <a:endParaRPr lang="sr-Cyrl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Ружица Цветковић</a:t>
            </a:r>
            <a:endParaRPr lang="sr-Latn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 струковних студија</a:t>
            </a:r>
          </a:p>
        </p:txBody>
      </p:sp>
    </p:spTree>
    <p:extLst>
      <p:ext uri="{BB962C8B-B14F-4D97-AF65-F5344CB8AC3E}">
        <p14:creationId xmlns:p14="http://schemas.microsoft.com/office/powerpoint/2010/main" val="27326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2FD14A-E9F4-4717-B7EB-F4130E8F727A}"/>
              </a:ext>
            </a:extLst>
          </p:cNvPr>
          <p:cNvSpPr txBox="1"/>
          <p:nvPr/>
        </p:nvSpPr>
        <p:spPr>
          <a:xfrm>
            <a:off x="1403648" y="2499875"/>
            <a:ext cx="684076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6 		од 51 до 60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7 		од 61 до 70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8 		од 71 до 80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6 		од 81 до 90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6 		од 91 до 100 поена</a:t>
            </a:r>
          </a:p>
          <a:p>
            <a:pPr marL="0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4A1211-4A77-482A-A033-0A89C455EFE7}"/>
              </a:ext>
            </a:extLst>
          </p:cNvPr>
          <p:cNvSpPr txBox="1"/>
          <p:nvPr/>
        </p:nvSpPr>
        <p:spPr>
          <a:xfrm>
            <a:off x="1043608" y="1124744"/>
            <a:ext cx="6120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ОЦЕНЕ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2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6749988"/>
            <a:ext cx="6512511" cy="216024"/>
          </a:xfrm>
        </p:spPr>
        <p:txBody>
          <a:bodyPr/>
          <a:lstStyle/>
          <a:p>
            <a:pPr marL="0" indent="0" algn="l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1043608" y="620688"/>
            <a:ext cx="6512510" cy="54189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Ружица Цветковић</a:t>
            </a:r>
          </a:p>
          <a:p>
            <a:pPr marL="0" indent="0">
              <a:buNone/>
            </a:pP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 струковних студија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ruzicac@viser.edu.rs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број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512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Консултације два пута недељно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понедељком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сати и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Средом од 14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сати</a:t>
            </a: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Термине консултација можемо прилагодити терминима наставе и договарати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700106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729D7C3-11BA-4A70-B123-6B31B3E4953B}"/>
              </a:ext>
            </a:extLst>
          </p:cNvPr>
          <p:cNvSpPr txBox="1"/>
          <p:nvPr/>
        </p:nvSpPr>
        <p:spPr>
          <a:xfrm>
            <a:off x="539552" y="253426"/>
            <a:ext cx="792088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rabicPeriod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 са предавања</a:t>
            </a:r>
          </a:p>
          <a:p>
            <a:endParaRPr lang="sr-Cyrl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8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Latn-R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sr-Latn-R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Latn-R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reta Stipe, Bogetić Zoran, Veljković Saša, Petković Goran</a:t>
            </a:r>
            <a:r>
              <a:rPr lang="en-U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Latn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Menadžment odnosa s kupcima,</a:t>
            </a:r>
            <a:r>
              <a:rPr lang="sr-Cyrl-R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 status,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Beograd, </a:t>
            </a:r>
            <a:r>
              <a:rPr lang="sr-Cyrl-R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sr-Latn-R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sr-Latn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Lovreta Stipe</a:t>
            </a:r>
            <a:r>
              <a:rPr lang="en-U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Latn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Trgovinski menadžment,</a:t>
            </a:r>
            <a:r>
              <a:rPr lang="sr-Cyrl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Beograd</a:t>
            </a:r>
            <a:r>
              <a:rPr lang="en-U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Latn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sr-Latn-RS" sz="2400" dirty="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Gašović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М.,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Menadžment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prodaje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Subotica,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2010.</a:t>
            </a: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77857-A2EF-4282-B93D-FBC0B516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868117"/>
            <a:ext cx="6512511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1A739-C9F5-45AE-9B5A-5988195995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75656" y="548680"/>
            <a:ext cx="7416824" cy="5688632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техничко-уметничких струковних студија Београд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Висока школа електротехнике и рачунарства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УВОДНО ПРЕДАВАЊЕ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ИНФОРМАЦИЈЕ О ПРЕДМЕТУ</a:t>
            </a: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 Ружица Цветковић</a:t>
            </a:r>
            <a:r>
              <a:rPr lang="sr-Cyrl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професор струковних студија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8E9A753-7144-4EBD-92D5-2BAA15BE33F7}"/>
              </a:ext>
            </a:extLst>
          </p:cNvPr>
          <p:cNvSpPr txBox="1"/>
          <p:nvPr/>
        </p:nvSpPr>
        <p:spPr>
          <a:xfrm>
            <a:off x="1619672" y="692696"/>
            <a:ext cx="5904656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sr-Cyrl-RS" sz="35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</a:p>
          <a:p>
            <a:endParaRPr lang="sr-Cyrl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/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Краћи садржај предмета</a:t>
            </a:r>
          </a:p>
          <a:p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бодова</a:t>
            </a:r>
          </a:p>
          <a:p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оцене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0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EF06BD-FBC1-4E2F-83B9-DC49932918D3}"/>
              </a:ext>
            </a:extLst>
          </p:cNvPr>
          <p:cNvSpPr txBox="1"/>
          <p:nvPr/>
        </p:nvSpPr>
        <p:spPr>
          <a:xfrm>
            <a:off x="1835696" y="548680"/>
            <a:ext cx="612068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</a:p>
          <a:p>
            <a:endParaRPr lang="sr-Cyrl-R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400" dirty="0"/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Шифра предмета: 	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ЕСПБ: 		6 бодова</a:t>
            </a:r>
          </a:p>
          <a:p>
            <a:endPara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струковне студије</a:t>
            </a:r>
          </a:p>
          <a:p>
            <a:endParaRPr lang="sr-Cyrl-R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Прва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 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семестар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предмета 	изборни</a:t>
            </a:r>
          </a:p>
          <a:p>
            <a:endParaRPr lang="sr-Cyrl-R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организовања наставе:</a:t>
            </a: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 предавања и</a:t>
            </a:r>
          </a:p>
          <a:p>
            <a:endPara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аудиторних вежби</a:t>
            </a:r>
          </a:p>
        </p:txBody>
      </p:sp>
    </p:spTree>
    <p:extLst>
      <p:ext uri="{BB962C8B-B14F-4D97-AF65-F5344CB8AC3E}">
        <p14:creationId xmlns:p14="http://schemas.microsoft.com/office/powerpoint/2010/main" val="26650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34481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altLang="en-US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Циљ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Циљ наставе је да студенте упозна са савременим приступима у формирању цена и начинима продаје производа у условима глобализације тржишта.</a:t>
            </a:r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Исход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оспособљени за успешно обављање послова из области пласмана производа и услуга на тржишту.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28F6B6A-4EAE-4EF1-BABC-BD5ECF5D4372}"/>
              </a:ext>
            </a:extLst>
          </p:cNvPr>
          <p:cNvSpPr txBox="1"/>
          <p:nvPr/>
        </p:nvSpPr>
        <p:spPr>
          <a:xfrm>
            <a:off x="323528" y="332656"/>
            <a:ext cx="8568952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1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</a:t>
            </a:r>
            <a:r>
              <a:rPr lang="ru-RU" sz="28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sr-Latn-RS" sz="28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algn="l"/>
            <a:r>
              <a:rPr lang="ru-RU" sz="28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Теоријска </a:t>
            </a:r>
            <a:r>
              <a:rPr lang="ru-RU" sz="2800" b="1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</a:t>
            </a:r>
          </a:p>
          <a:p>
            <a:pPr algn="l"/>
            <a:endParaRPr lang="ru-RU" sz="6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altLang="en-US" sz="28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Теме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Кораци малопродаје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Понуда производа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Методе претраге купаца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Модели 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Процес 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Особине менаџера 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Начини презентације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Невербална комуникација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Култура опхођења са странкама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Управљање приговорима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Окидачи у продаји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Разумевање потрошача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Правила и принципи професионалног менаџмента продаје </a:t>
            </a:r>
            <a:endParaRPr lang="sr-Cyrl-RS" altLang="en-US" sz="2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C1E85B-FA61-4B86-B77C-54EB5B19EE4A}"/>
              </a:ext>
            </a:extLst>
          </p:cNvPr>
          <p:cNvSpPr txBox="1"/>
          <p:nvPr/>
        </p:nvSpPr>
        <p:spPr>
          <a:xfrm>
            <a:off x="1511660" y="1052736"/>
            <a:ext cx="6372708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400" b="0" i="0" dirty="0">
              <a:solidFill>
                <a:srgbClr val="424242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dirty="0">
                <a:solidFill>
                  <a:srgbClr val="424242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b="1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предмета</a:t>
            </a:r>
          </a:p>
          <a:p>
            <a:pPr algn="l"/>
            <a:endParaRPr lang="ru-RU" sz="2400" b="1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настава</a:t>
            </a:r>
          </a:p>
          <a:p>
            <a:pPr algn="l"/>
            <a:endParaRPr lang="ru-RU" sz="32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вежбама се расправља о конкретним проблемима </a:t>
            </a:r>
            <a:r>
              <a:rPr lang="ru-RU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RS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раде </a:t>
            </a:r>
            <a:r>
              <a:rPr lang="ru-RU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који </a:t>
            </a:r>
            <a:r>
              <a:rPr lang="ru-RU" sz="28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 материји разматраној на предавањима</a:t>
            </a:r>
            <a:r>
              <a:rPr lang="ru-RU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0" i="0" dirty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на вежбама могу бранити радове.</a:t>
            </a:r>
            <a:endParaRPr lang="ru-RU" sz="28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Аудиторне вежбе прате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</a:t>
            </a:r>
            <a:endParaRPr lang="ru-RU" sz="25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512511" cy="72008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ОЦЕНЕ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395536" y="692696"/>
            <a:ext cx="8568952" cy="6048672"/>
          </a:xfrm>
        </p:spPr>
        <p:txBody>
          <a:bodyPr>
            <a:no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Поени</a:t>
            </a:r>
            <a:endParaRPr lang="ru-RU" sz="30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Предиспитне обавезе 	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sr-Cyrl-R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бодова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</a:t>
            </a:r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ктивности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току предавања	-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</a:t>
            </a:r>
            <a:r>
              <a:rPr lang="sr-Latn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тестови – интерактивна настава (одговори студената на питања из градива предмета) –дискусија - презентације и радови студената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Аудиторне </a:t>
            </a:r>
            <a:r>
              <a:rPr lang="sr-Cyrl-R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вежбе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аудиторне вежбе - задаци </a:t>
            </a:r>
            <a:r>
              <a:rPr lang="sr-Cyrl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радови студената</a:t>
            </a:r>
            <a:endParaRPr lang="sr-Cyrl-R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r-Cyrl-RS" sz="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</a:t>
            </a:r>
            <a:r>
              <a:rPr lang="sr-Cyrl-R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GB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бодова </a:t>
            </a:r>
            <a:r>
              <a:rPr lang="sr-Cyrl-RS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(два колоквијума по 25 бодова) </a:t>
            </a:r>
            <a:endParaRPr lang="sr-Cyrl-RS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 –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писмени тест -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обавезан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преко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moodle-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Завршни испит	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(обавезан)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Поени</a:t>
            </a:r>
          </a:p>
          <a:p>
            <a:pPr marL="0" indent="0">
              <a:buNone/>
            </a:pP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бодова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обавезан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усмени испит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</a:t>
            </a:r>
            <a:r>
              <a:rPr lang="sr-Cyrl-R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испит се полажу у школи </a:t>
            </a:r>
            <a:endParaRPr lang="sr-Cyrl-R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положен испит -  		      51 поен</a:t>
            </a:r>
          </a:p>
        </p:txBody>
      </p:sp>
    </p:spTree>
    <p:extLst>
      <p:ext uri="{BB962C8B-B14F-4D97-AF65-F5344CB8AC3E}">
        <p14:creationId xmlns:p14="http://schemas.microsoft.com/office/powerpoint/2010/main" val="427630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5085184"/>
            <a:ext cx="4525888" cy="429984"/>
          </a:xfrm>
        </p:spPr>
        <p:txBody>
          <a:bodyPr/>
          <a:lstStyle/>
          <a:p>
            <a:pPr marL="0" indent="0">
              <a:buNone/>
            </a:pPr>
            <a:r>
              <a:rPr lang="sr-Cyrl-RS" sz="800" dirty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4783648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sr-Cyrl-RS" sz="5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sr-Cyrl-RS" sz="5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полагања </a:t>
            </a:r>
            <a:r>
              <a:rPr lang="sr-Cyrl-RS" sz="5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испита</a:t>
            </a:r>
          </a:p>
          <a:p>
            <a:pPr marL="45720" indent="0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и испит се полажу у школи </a:t>
            </a:r>
            <a:endParaRPr lang="sr-Cyrl-RS" sz="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се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полажу у школи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теста</a:t>
            </a:r>
          </a:p>
          <a:p>
            <a:pPr marL="45720" indent="0">
              <a:buNone/>
            </a:pP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полаже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усмено</a:t>
            </a:r>
          </a:p>
          <a:p>
            <a:pPr marL="4572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на испиту се формира на основу збира броја поена остварених кроз све облике наставних обавеза.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се, по правилу, стиче уколико су све наставне обавезе студента оцењене позитивно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Прецизније то значи да морате положити колоквијум и </a:t>
            </a:r>
            <a:r>
              <a:rPr lang="sr-Cyrl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испит</a:t>
            </a:r>
            <a:endParaRPr lang="en-US" sz="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5395813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1691</TotalTime>
  <Words>260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Академија техничко-уметничких струковних студија Београд Одсек Висока школа електротехнике и рачунарства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ФОРМИРАЊЕ ОЦЕНЕ</vt:lpstr>
      <vt:lpstr>.</vt:lpstr>
      <vt:lpstr>PowerPoint Presentation</vt:lpstr>
      <vt:lpstr>Н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Milica Jevremović</dc:creator>
  <cp:lastModifiedBy>Korisnik</cp:lastModifiedBy>
  <cp:revision>69</cp:revision>
  <dcterms:created xsi:type="dcterms:W3CDTF">2016-09-26T08:32:57Z</dcterms:created>
  <dcterms:modified xsi:type="dcterms:W3CDTF">2023-02-23T17:04:41Z</dcterms:modified>
</cp:coreProperties>
</file>