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86" r:id="rId3"/>
    <p:sldId id="287" r:id="rId4"/>
    <p:sldId id="288" r:id="rId5"/>
    <p:sldId id="289" r:id="rId6"/>
    <p:sldId id="291" r:id="rId7"/>
    <p:sldId id="290" r:id="rId8"/>
    <p:sldId id="29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6" y="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B7386C5-3DDB-4DBC-BF37-FBA25729D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30147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205-E2D4-406F-BD11-86F6F2CF96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BB4D-4D18-419C-A84E-4BFE249F1D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FA72-F47E-4353-8FDB-014D543D16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0EC9-7115-4AD1-BE0A-E9D0AEC88C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246B-88CA-4FB3-8AF9-C6F878E574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705E-A304-4D1B-9DAC-C3ADB40C45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A0A7-8EC2-4EF7-A96C-A013B09B48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B8B6-06FC-4B21-B2B1-DC5903AC0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DE52-F943-4001-9B07-5A6059A8FF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FE16-DBD7-414E-8031-D0CF865E05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2A01DF-95A7-41F3-88B0-760B9802712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4D4185-27AD-4CF1-900D-092D9453F97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vera.petrovic@atuss.edu.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vera.petrovic@atuss.edu.r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altLang="en-US" dirty="0" smtClean="0"/>
              <a:t>UPRAVLJANJE PROCESIMA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935480"/>
            <a:ext cx="9001156" cy="4389120"/>
          </a:xfrm>
        </p:spPr>
        <p:txBody>
          <a:bodyPr/>
          <a:lstStyle/>
          <a:p>
            <a:pPr>
              <a:buNone/>
            </a:pPr>
            <a:r>
              <a:rPr lang="sr-Latn-RS" altLang="en-US" sz="2800" dirty="0" smtClean="0"/>
              <a:t>Predmetni nastavnik:</a:t>
            </a:r>
          </a:p>
          <a:p>
            <a:pPr>
              <a:buNone/>
            </a:pPr>
            <a:r>
              <a:rPr lang="sr-Latn-RS" altLang="en-US" sz="2800" dirty="0" smtClean="0"/>
              <a:t>  dr Vera Petrović</a:t>
            </a:r>
          </a:p>
          <a:p>
            <a:pPr>
              <a:buNone/>
            </a:pPr>
            <a:r>
              <a:rPr lang="sr-Latn-RS" altLang="en-US" sz="2800" dirty="0" smtClean="0"/>
              <a:t>  </a:t>
            </a:r>
            <a:r>
              <a:rPr lang="sr-Latn-RS" altLang="en-US" sz="2800" dirty="0" smtClean="0">
                <a:hlinkClick r:id="rId2"/>
              </a:rPr>
              <a:t>vera.petrovic</a:t>
            </a:r>
            <a:r>
              <a:rPr lang="en-US" altLang="en-US" sz="2800" dirty="0" smtClean="0">
                <a:hlinkClick r:id="rId2"/>
              </a:rPr>
              <a:t>@</a:t>
            </a:r>
            <a:r>
              <a:rPr lang="en-US" altLang="en-US" sz="2800" dirty="0" err="1" smtClean="0">
                <a:hlinkClick r:id="rId2"/>
              </a:rPr>
              <a:t>atuss.edu.rs</a:t>
            </a:r>
            <a:endParaRPr lang="en-US" altLang="en-US" sz="2800" dirty="0" smtClean="0"/>
          </a:p>
          <a:p>
            <a:pPr>
              <a:buNone/>
            </a:pPr>
            <a:r>
              <a:rPr lang="en-US" altLang="en-US" sz="2800" dirty="0" smtClean="0"/>
              <a:t>KONSULTACIJE:</a:t>
            </a:r>
          </a:p>
          <a:p>
            <a:pPr>
              <a:buNone/>
            </a:pPr>
            <a:r>
              <a:rPr lang="en-US" altLang="en-US" sz="2800" dirty="0" err="1" smtClean="0"/>
              <a:t>Utorak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od</a:t>
            </a:r>
            <a:r>
              <a:rPr lang="en-US" altLang="en-US" sz="2800" dirty="0" smtClean="0"/>
              <a:t> 16 </a:t>
            </a:r>
            <a:r>
              <a:rPr lang="sr-Latn-RS" altLang="en-US" sz="2800" dirty="0" smtClean="0"/>
              <a:t>-18 u VIŠERu kabinet 6</a:t>
            </a:r>
          </a:p>
          <a:p>
            <a:pPr>
              <a:buNone/>
            </a:pPr>
            <a:r>
              <a:rPr lang="sr-Latn-RS" altLang="en-US" sz="2800" dirty="0" smtClean="0"/>
              <a:t>Sreda od 12- 14 u ATUSSu kabinet predsednika Akademije</a:t>
            </a:r>
            <a:endParaRPr lang="en-US" altLang="en-US" sz="2800" dirty="0" smtClean="0"/>
          </a:p>
          <a:p>
            <a:pPr>
              <a:buNone/>
            </a:pPr>
            <a:r>
              <a:rPr lang="sr-Latn-RS" altLang="en-US" sz="2800" dirty="0" smtClean="0"/>
              <a:t>                               ( Starine Novaka 24)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935480"/>
            <a:ext cx="8543956" cy="4389120"/>
          </a:xfrm>
        </p:spPr>
        <p:txBody>
          <a:bodyPr/>
          <a:lstStyle/>
          <a:p>
            <a:pPr>
              <a:buNone/>
            </a:pPr>
            <a:r>
              <a:rPr lang="sr-Latn-RS" dirty="0" smtClean="0"/>
              <a:t>SADRŽAJ PREDMETA:</a:t>
            </a:r>
          </a:p>
          <a:p>
            <a:r>
              <a:rPr lang="sr-Latn-RS" dirty="0" smtClean="0"/>
              <a:t>Predavanja – online</a:t>
            </a:r>
          </a:p>
          <a:p>
            <a:r>
              <a:rPr lang="sr-Latn-RS" dirty="0" smtClean="0"/>
              <a:t>Laboratorijske vežbe – u laboratoriji za Automatiku (102)</a:t>
            </a:r>
          </a:p>
          <a:p>
            <a:pPr>
              <a:buNone/>
            </a:pPr>
            <a:r>
              <a:rPr lang="sr-Latn-RS" dirty="0" smtClean="0"/>
              <a:t>Termini:</a:t>
            </a:r>
          </a:p>
          <a:p>
            <a:pPr>
              <a:buNone/>
            </a:pPr>
            <a:r>
              <a:rPr lang="sr-Latn-RS" dirty="0" smtClean="0"/>
              <a:t>Početak semestra 27.februar 2023.</a:t>
            </a:r>
          </a:p>
          <a:p>
            <a:pPr>
              <a:buNone/>
            </a:pPr>
            <a:r>
              <a:rPr lang="sr-Latn-RS" dirty="0" smtClean="0"/>
              <a:t>Vežbe počinju 6. </a:t>
            </a:r>
            <a:r>
              <a:rPr lang="sr-Latn-RS" smtClean="0"/>
              <a:t>marta</a:t>
            </a:r>
            <a:r>
              <a:rPr lang="sr-Latn-RS" smtClean="0"/>
              <a:t> </a:t>
            </a:r>
            <a:r>
              <a:rPr lang="sr-Latn-RS" dirty="0" smtClean="0"/>
              <a:t>2023. po rasporedu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Način ocenjivanja:</a:t>
            </a:r>
          </a:p>
          <a:p>
            <a:pPr>
              <a:buNone/>
            </a:pPr>
            <a:r>
              <a:rPr lang="sr-Latn-RS" dirty="0" smtClean="0"/>
              <a:t>Laboratorijske vežbe : </a:t>
            </a:r>
            <a:r>
              <a:rPr lang="sr-Latn-RS" b="1" dirty="0" smtClean="0"/>
              <a:t>10+30</a:t>
            </a:r>
            <a:r>
              <a:rPr lang="sr-Latn-RS" dirty="0" smtClean="0"/>
              <a:t> (10 – prisustvo na vežbama</a:t>
            </a:r>
          </a:p>
          <a:p>
            <a:pPr>
              <a:buNone/>
            </a:pPr>
            <a:r>
              <a:rPr lang="sr-Latn-RS" dirty="0" smtClean="0"/>
              <a:t>                                                  30 – zadaci na vežbama)</a:t>
            </a:r>
          </a:p>
          <a:p>
            <a:pPr>
              <a:buNone/>
            </a:pPr>
            <a:r>
              <a:rPr lang="sr-Latn-RS" dirty="0" smtClean="0"/>
              <a:t>Teorijski testovi na Moodle: </a:t>
            </a:r>
            <a:r>
              <a:rPr lang="sr-Latn-RS" b="1" dirty="0" smtClean="0"/>
              <a:t>30</a:t>
            </a:r>
          </a:p>
          <a:p>
            <a:pPr>
              <a:buNone/>
            </a:pPr>
            <a:r>
              <a:rPr lang="sr-Latn-RS" dirty="0" smtClean="0"/>
              <a:t>Praktični ispit u terminu ispita: </a:t>
            </a:r>
            <a:r>
              <a:rPr lang="sr-Latn-RS" b="1" dirty="0" smtClean="0"/>
              <a:t>30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58246" cy="1143008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LITERATURA:</a:t>
            </a:r>
            <a:br>
              <a:rPr lang="sr-Latn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5324492"/>
          </a:xfrm>
        </p:spPr>
        <p:txBody>
          <a:bodyPr/>
          <a:lstStyle/>
          <a:p>
            <a:pPr>
              <a:buNone/>
            </a:pPr>
            <a:r>
              <a:rPr lang="sr-Latn-RS" dirty="0" smtClean="0"/>
              <a:t>Materijal sa stranice predmeta na Moodle</a:t>
            </a:r>
            <a:endParaRPr lang="en-US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219888" cy="309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56324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071678"/>
            <a:ext cx="3571900" cy="183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071678"/>
            <a:ext cx="3311040" cy="419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Priručnik</a:t>
            </a:r>
            <a:endParaRPr lang="en-US" dirty="0"/>
          </a:p>
        </p:txBody>
      </p:sp>
      <p:pic>
        <p:nvPicPr>
          <p:cNvPr id="145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OBAVEZNO</a:t>
            </a:r>
          </a:p>
          <a:p>
            <a:pPr>
              <a:buNone/>
            </a:pPr>
            <a:r>
              <a:rPr lang="sr-Latn-RS" dirty="0" smtClean="0"/>
              <a:t>Dasnas nakon predavanja ( odgledanog video materijala) poslati poruku na </a:t>
            </a:r>
            <a:r>
              <a:rPr lang="sr-Latn-RS" dirty="0" smtClean="0">
                <a:hlinkClick r:id="rId2"/>
              </a:rPr>
              <a:t>vera.petrovic</a:t>
            </a:r>
            <a:r>
              <a:rPr lang="en-US" dirty="0" smtClean="0">
                <a:hlinkClick r:id="rId2"/>
              </a:rPr>
              <a:t>@</a:t>
            </a:r>
            <a:r>
              <a:rPr lang="en-US" dirty="0" err="1" smtClean="0">
                <a:hlinkClick r:id="rId2"/>
              </a:rPr>
              <a:t>atuss.edu.rs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/>
              <a:t>podacima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HVALA!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2924</TotalTime>
  <Words>130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UPRAVLJANJE PROCESIMA</vt:lpstr>
      <vt:lpstr>Slide 2</vt:lpstr>
      <vt:lpstr>Slide 3</vt:lpstr>
      <vt:lpstr>Slide 4</vt:lpstr>
      <vt:lpstr>  LITERATURA: </vt:lpstr>
      <vt:lpstr>Slide 6</vt:lpstr>
      <vt:lpstr>Priručnik</vt:lpstr>
      <vt:lpstr>Slide 8</vt:lpstr>
    </vt:vector>
  </TitlesOfParts>
  <Company>FAITH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ELEKTROTEHNIČKE KOMPONENTE</dc:title>
  <dc:creator>Vera</dc:creator>
  <cp:lastModifiedBy>Вера Петровић</cp:lastModifiedBy>
  <cp:revision>96</cp:revision>
  <dcterms:created xsi:type="dcterms:W3CDTF">2003-05-01T09:20:02Z</dcterms:created>
  <dcterms:modified xsi:type="dcterms:W3CDTF">2023-02-27T11:47:39Z</dcterms:modified>
</cp:coreProperties>
</file>