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V" initials="A" lastIdx="2" clrIdx="0">
    <p:extLst>
      <p:ext uri="{19B8F6BF-5375-455C-9EA6-DF929625EA0E}">
        <p15:presenceInfo xmlns:p15="http://schemas.microsoft.com/office/powerpoint/2012/main" userId="ASU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0-24T12:08:17.15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0-24T12:15:10.910" idx="2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A922-699F-42CE-8C82-04A5476B264E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51F-4AA0-4368-A084-2D808BEB0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573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A922-699F-42CE-8C82-04A5476B264E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51F-4AA0-4368-A084-2D808BEB0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98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A922-699F-42CE-8C82-04A5476B264E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51F-4AA0-4368-A084-2D808BEB0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248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A922-699F-42CE-8C82-04A5476B264E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51F-4AA0-4368-A084-2D808BEB027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7060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A922-699F-42CE-8C82-04A5476B264E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51F-4AA0-4368-A084-2D808BEB0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223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A922-699F-42CE-8C82-04A5476B264E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51F-4AA0-4368-A084-2D808BEB0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044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A922-699F-42CE-8C82-04A5476B264E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51F-4AA0-4368-A084-2D808BEB0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906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A922-699F-42CE-8C82-04A5476B264E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51F-4AA0-4368-A084-2D808BEB0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628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A922-699F-42CE-8C82-04A5476B264E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51F-4AA0-4368-A084-2D808BEB0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316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A922-699F-42CE-8C82-04A5476B264E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51F-4AA0-4368-A084-2D808BEB0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291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A922-699F-42CE-8C82-04A5476B264E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51F-4AA0-4368-A084-2D808BEB0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715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A922-699F-42CE-8C82-04A5476B264E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51F-4AA0-4368-A084-2D808BEB0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764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A922-699F-42CE-8C82-04A5476B264E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51F-4AA0-4368-A084-2D808BEB0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308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A922-699F-42CE-8C82-04A5476B264E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51F-4AA0-4368-A084-2D808BEB0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76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A922-699F-42CE-8C82-04A5476B264E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51F-4AA0-4368-A084-2D808BEB0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662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A922-699F-42CE-8C82-04A5476B264E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51F-4AA0-4368-A084-2D808BEB0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888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A922-699F-42CE-8C82-04A5476B264E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51F-4AA0-4368-A084-2D808BEB0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96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D2DA922-699F-42CE-8C82-04A5476B264E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0B51F-4AA0-4368-A084-2D808BEB0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7654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3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745355" y="2239462"/>
            <a:ext cx="2411730" cy="2837180"/>
          </a:xfrm>
          <a:prstGeom prst="rect">
            <a:avLst/>
          </a:prstGeom>
          <a:ln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Programabilni </a:t>
            </a:r>
            <a:r>
              <a:rPr lang="sr-Latn-RS" smtClean="0"/>
              <a:t>Logički Kontroleri</a:t>
            </a:r>
            <a:br>
              <a:rPr lang="sr-Latn-RS" smtClean="0"/>
            </a:br>
            <a:r>
              <a:rPr lang="sr-Latn-RS" smtClean="0"/>
              <a:t>FATEK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62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923960" y="1965189"/>
            <a:ext cx="5731510" cy="1325245"/>
          </a:xfrm>
          <a:prstGeom prst="rect">
            <a:avLst/>
          </a:prstGeom>
          <a:ln/>
        </p:spPr>
      </p:pic>
      <p:pic>
        <p:nvPicPr>
          <p:cNvPr id="3" name="image4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923960" y="3932192"/>
            <a:ext cx="5731510" cy="1344930"/>
          </a:xfrm>
          <a:prstGeom prst="rect">
            <a:avLst/>
          </a:prstGeom>
          <a:ln/>
        </p:spPr>
      </p:pic>
      <p:sp>
        <p:nvSpPr>
          <p:cNvPr id="4" name="Rectangle 3"/>
          <p:cNvSpPr/>
          <p:nvPr/>
        </p:nvSpPr>
        <p:spPr>
          <a:xfrm>
            <a:off x="2412824" y="866894"/>
            <a:ext cx="4927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NO </a:t>
            </a:r>
            <a:r>
              <a:rPr lang="en-GB" dirty="0" err="1" smtClean="0"/>
              <a:t>kontakt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ulazu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NC </a:t>
            </a:r>
            <a:r>
              <a:rPr lang="en-GB" dirty="0" err="1" smtClean="0"/>
              <a:t>kontakt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izlazu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339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5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150382" y="2123621"/>
            <a:ext cx="5731510" cy="1374140"/>
          </a:xfrm>
          <a:prstGeom prst="rect">
            <a:avLst/>
          </a:prstGeom>
          <a:ln/>
        </p:spPr>
      </p:pic>
      <p:pic>
        <p:nvPicPr>
          <p:cNvPr id="3" name="image10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150382" y="4384222"/>
            <a:ext cx="5731510" cy="1363980"/>
          </a:xfrm>
          <a:prstGeom prst="rect">
            <a:avLst/>
          </a:prstGeom>
          <a:ln/>
        </p:spPr>
      </p:pic>
      <p:sp>
        <p:nvSpPr>
          <p:cNvPr id="4" name="Rectangle 3"/>
          <p:cNvSpPr/>
          <p:nvPr/>
        </p:nvSpPr>
        <p:spPr>
          <a:xfrm>
            <a:off x="2682790" y="1126393"/>
            <a:ext cx="4927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NC </a:t>
            </a:r>
            <a:r>
              <a:rPr lang="en-GB" dirty="0" err="1" smtClean="0"/>
              <a:t>kontakt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ulazu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NC </a:t>
            </a:r>
            <a:r>
              <a:rPr lang="en-GB" dirty="0" err="1" smtClean="0"/>
              <a:t>kontakt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izlazu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78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714953" y="1336947"/>
            <a:ext cx="5731510" cy="1049020"/>
          </a:xfrm>
          <a:prstGeom prst="rect">
            <a:avLst/>
          </a:prstGeom>
          <a:ln/>
        </p:spPr>
      </p:pic>
      <p:pic>
        <p:nvPicPr>
          <p:cNvPr id="4" name="image8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14953" y="2779440"/>
            <a:ext cx="5731510" cy="1020445"/>
          </a:xfrm>
          <a:prstGeom prst="rect">
            <a:avLst/>
          </a:prstGeom>
          <a:ln/>
        </p:spPr>
      </p:pic>
      <p:pic>
        <p:nvPicPr>
          <p:cNvPr id="5" name="image12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714953" y="4341268"/>
            <a:ext cx="5731510" cy="1031875"/>
          </a:xfrm>
          <a:prstGeom prst="rect">
            <a:avLst/>
          </a:prstGeom>
          <a:ln/>
        </p:spPr>
      </p:pic>
      <p:sp>
        <p:nvSpPr>
          <p:cNvPr id="6" name="Rectangle 5"/>
          <p:cNvSpPr/>
          <p:nvPr/>
        </p:nvSpPr>
        <p:spPr>
          <a:xfrm>
            <a:off x="1846767" y="574142"/>
            <a:ext cx="2225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Realizacija</a:t>
            </a:r>
            <a:r>
              <a:rPr lang="en-GB" dirty="0" smtClean="0"/>
              <a:t> I </a:t>
            </a:r>
            <a:r>
              <a:rPr lang="en-GB" dirty="0" err="1" smtClean="0"/>
              <a:t>logike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7186" y="4142830"/>
            <a:ext cx="22288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6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206301" y="1922145"/>
            <a:ext cx="5731510" cy="1306830"/>
          </a:xfrm>
          <a:prstGeom prst="rect">
            <a:avLst/>
          </a:prstGeom>
          <a:ln/>
        </p:spPr>
      </p:pic>
      <p:pic>
        <p:nvPicPr>
          <p:cNvPr id="3" name="image15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206301" y="3735114"/>
            <a:ext cx="5731510" cy="1425575"/>
          </a:xfrm>
          <a:prstGeom prst="rect">
            <a:avLst/>
          </a:prstGeom>
          <a:ln/>
        </p:spPr>
      </p:pic>
      <p:sp>
        <p:nvSpPr>
          <p:cNvPr id="4" name="Rectangle 3"/>
          <p:cNvSpPr/>
          <p:nvPr/>
        </p:nvSpPr>
        <p:spPr>
          <a:xfrm>
            <a:off x="1206301" y="913776"/>
            <a:ext cx="2385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Realizacija</a:t>
            </a:r>
            <a:r>
              <a:rPr lang="en-GB" dirty="0" smtClean="0"/>
              <a:t> I</a:t>
            </a:r>
            <a:r>
              <a:rPr lang="sr-Latn-RS" dirty="0" smtClean="0"/>
              <a:t>LI</a:t>
            </a:r>
            <a:r>
              <a:rPr lang="en-GB" dirty="0" smtClean="0"/>
              <a:t> </a:t>
            </a:r>
            <a:r>
              <a:rPr lang="en-GB" dirty="0" err="1" smtClean="0"/>
              <a:t>logike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048" y="4058467"/>
            <a:ext cx="28003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8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9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976211" y="1669325"/>
            <a:ext cx="5731510" cy="1028700"/>
          </a:xfrm>
          <a:prstGeom prst="rect">
            <a:avLst/>
          </a:prstGeom>
          <a:ln/>
        </p:spPr>
      </p:pic>
      <p:pic>
        <p:nvPicPr>
          <p:cNvPr id="3" name="image7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976211" y="3457167"/>
            <a:ext cx="2762250" cy="1476375"/>
          </a:xfrm>
          <a:prstGeom prst="rect">
            <a:avLst/>
          </a:prstGeom>
          <a:ln/>
        </p:spPr>
      </p:pic>
      <p:sp>
        <p:nvSpPr>
          <p:cNvPr id="4" name="TextBox 3"/>
          <p:cNvSpPr txBox="1"/>
          <p:nvPr/>
        </p:nvSpPr>
        <p:spPr>
          <a:xfrm>
            <a:off x="2071656" y="792480"/>
            <a:ext cx="2770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Instrukcije</a:t>
            </a:r>
            <a:r>
              <a:rPr lang="en-GB" dirty="0" smtClean="0"/>
              <a:t> </a:t>
            </a:r>
            <a:r>
              <a:rPr lang="en-GB" dirty="0" err="1" smtClean="0"/>
              <a:t>samodr</a:t>
            </a:r>
            <a:r>
              <a:rPr lang="sr-Latn-RS" dirty="0" smtClean="0"/>
              <a:t>ž</a:t>
            </a:r>
            <a:r>
              <a:rPr lang="en-GB" dirty="0" err="1" smtClean="0"/>
              <a:t>anja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3641" y="3528755"/>
            <a:ext cx="5868000" cy="298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7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394006" y="2149430"/>
            <a:ext cx="5731510" cy="1009015"/>
          </a:xfrm>
          <a:prstGeom prst="rect">
            <a:avLst/>
          </a:prstGeom>
          <a:ln/>
        </p:spPr>
      </p:pic>
      <p:pic>
        <p:nvPicPr>
          <p:cNvPr id="3" name="image2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394006" y="4473302"/>
            <a:ext cx="3167380" cy="1290320"/>
          </a:xfrm>
          <a:prstGeom prst="rect">
            <a:avLst/>
          </a:prstGeom>
          <a:ln/>
        </p:spPr>
      </p:pic>
      <p:sp>
        <p:nvSpPr>
          <p:cNvPr id="4" name="TextBox 3"/>
          <p:cNvSpPr txBox="1"/>
          <p:nvPr/>
        </p:nvSpPr>
        <p:spPr>
          <a:xfrm>
            <a:off x="2004291" y="1237673"/>
            <a:ext cx="226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Instrukcija</a:t>
            </a:r>
            <a:r>
              <a:rPr lang="en-GB" dirty="0" smtClean="0"/>
              <a:t> TOGGLE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446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4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238929" y="1949904"/>
            <a:ext cx="3095625" cy="1390650"/>
          </a:xfrm>
          <a:prstGeom prst="rect">
            <a:avLst/>
          </a:prstGeom>
          <a:ln/>
        </p:spPr>
      </p:pic>
      <p:pic>
        <p:nvPicPr>
          <p:cNvPr id="3" name="image2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09075" y="4580675"/>
            <a:ext cx="5731510" cy="769620"/>
          </a:xfrm>
          <a:prstGeom prst="rect">
            <a:avLst/>
          </a:prstGeom>
          <a:ln/>
        </p:spPr>
      </p:pic>
      <p:sp>
        <p:nvSpPr>
          <p:cNvPr id="4" name="TextBox 3"/>
          <p:cNvSpPr txBox="1"/>
          <p:nvPr/>
        </p:nvSpPr>
        <p:spPr>
          <a:xfrm>
            <a:off x="2603863" y="870857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Tajmeri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920343" y="1949904"/>
            <a:ext cx="25202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Adrese</a:t>
            </a:r>
            <a:r>
              <a:rPr lang="en-GB" dirty="0" smtClean="0"/>
              <a:t> </a:t>
            </a:r>
            <a:r>
              <a:rPr lang="en-GB" dirty="0" err="1" smtClean="0"/>
              <a:t>tajmera</a:t>
            </a:r>
            <a:r>
              <a:rPr lang="en-GB" dirty="0" smtClean="0"/>
              <a:t>:</a:t>
            </a:r>
          </a:p>
          <a:p>
            <a:r>
              <a:rPr lang="en-GB" dirty="0" smtClean="0"/>
              <a:t>T0     –   49 ===&gt; 0.01s</a:t>
            </a:r>
          </a:p>
          <a:p>
            <a:r>
              <a:rPr lang="en-GB" dirty="0" smtClean="0"/>
              <a:t>T50   – 199 ===&gt;   0.1s</a:t>
            </a:r>
          </a:p>
          <a:p>
            <a:r>
              <a:rPr lang="en-GB" dirty="0" smtClean="0"/>
              <a:t>T200 – 255 ===&gt;      1s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804510" y="3535680"/>
            <a:ext cx="5798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Vreme</a:t>
            </a:r>
            <a:r>
              <a:rPr lang="en-GB" dirty="0"/>
              <a:t> </a:t>
            </a:r>
            <a:r>
              <a:rPr lang="en-GB" dirty="0" err="1"/>
              <a:t>tajmera</a:t>
            </a:r>
            <a:r>
              <a:rPr lang="en-GB" dirty="0"/>
              <a:t>=</a:t>
            </a:r>
            <a:r>
              <a:rPr lang="en-GB" dirty="0" err="1"/>
              <a:t>vremenska</a:t>
            </a:r>
            <a:r>
              <a:rPr lang="en-GB" dirty="0"/>
              <a:t> </a:t>
            </a:r>
            <a:r>
              <a:rPr lang="en-GB" dirty="0" err="1"/>
              <a:t>baza</a:t>
            </a:r>
            <a:r>
              <a:rPr lang="en-GB" dirty="0"/>
              <a:t>*</a:t>
            </a:r>
            <a:r>
              <a:rPr lang="en-GB" dirty="0" err="1"/>
              <a:t>zadata</a:t>
            </a:r>
            <a:r>
              <a:rPr lang="en-GB" dirty="0"/>
              <a:t> </a:t>
            </a:r>
            <a:r>
              <a:rPr lang="en-GB" dirty="0" err="1"/>
              <a:t>vrednost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679295" y="5529943"/>
            <a:ext cx="60244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Adresa tajmera (T) : T50 (korak za ovaj tajmer je 0.1s)</a:t>
            </a:r>
            <a:endParaRPr lang="pl-PL" dirty="0" smtClean="0">
              <a:effectLst/>
            </a:endParaRPr>
          </a:p>
          <a:p>
            <a:r>
              <a:rPr lang="pl-PL" dirty="0"/>
              <a:t>Vrednost (PV) : 100</a:t>
            </a:r>
            <a:endParaRPr lang="pl-PL" dirty="0" smtClean="0">
              <a:effectLst/>
            </a:endParaRPr>
          </a:p>
          <a:p>
            <a:r>
              <a:rPr lang="pl-PL" dirty="0"/>
              <a:t>Vreme tajmera T50 = 0.1s * 100 = 10s</a:t>
            </a:r>
            <a:endParaRPr lang="pl-PL" dirty="0" smtClean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469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854608" y="1440361"/>
            <a:ext cx="5730875" cy="11557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82447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6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78633" y="1930038"/>
            <a:ext cx="3086100" cy="1381125"/>
          </a:xfrm>
          <a:prstGeom prst="rect">
            <a:avLst/>
          </a:prstGeom>
          <a:ln/>
        </p:spPr>
      </p:pic>
      <p:pic>
        <p:nvPicPr>
          <p:cNvPr id="3" name="image3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9593" y="5154248"/>
            <a:ext cx="5731510" cy="1148715"/>
          </a:xfrm>
          <a:prstGeom prst="rect">
            <a:avLst/>
          </a:prstGeom>
          <a:ln/>
        </p:spPr>
      </p:pic>
      <p:pic>
        <p:nvPicPr>
          <p:cNvPr id="4" name="image4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78633" y="3658348"/>
            <a:ext cx="5731510" cy="1148715"/>
          </a:xfrm>
          <a:prstGeom prst="rect">
            <a:avLst/>
          </a:prstGeom>
          <a:ln/>
        </p:spPr>
      </p:pic>
      <p:sp>
        <p:nvSpPr>
          <p:cNvPr id="5" name="TextBox 4"/>
          <p:cNvSpPr txBox="1"/>
          <p:nvPr/>
        </p:nvSpPr>
        <p:spPr>
          <a:xfrm>
            <a:off x="2386149" y="566058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Broja</a:t>
            </a:r>
            <a:r>
              <a:rPr lang="sr-Latn-RS" dirty="0" smtClean="0"/>
              <a:t>či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207726" y="1974269"/>
            <a:ext cx="1925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Adrese</a:t>
            </a:r>
            <a:r>
              <a:rPr lang="en-GB" dirty="0" smtClean="0"/>
              <a:t> </a:t>
            </a:r>
            <a:r>
              <a:rPr lang="en-GB" dirty="0" err="1" smtClean="0"/>
              <a:t>broja</a:t>
            </a:r>
            <a:r>
              <a:rPr lang="sr-Latn-RS" dirty="0" smtClean="0"/>
              <a:t>ča</a:t>
            </a:r>
          </a:p>
          <a:p>
            <a:r>
              <a:rPr lang="sr-Latn-RS" dirty="0" smtClean="0"/>
              <a:t>C0 – 255</a:t>
            </a:r>
          </a:p>
        </p:txBody>
      </p:sp>
    </p:spTree>
    <p:extLst>
      <p:ext uri="{BB962C8B-B14F-4D97-AF65-F5344CB8AC3E}">
        <p14:creationId xmlns:p14="http://schemas.microsoft.com/office/powerpoint/2010/main" val="369087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8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054905" y="1584778"/>
            <a:ext cx="5730875" cy="15113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63599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5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184072" y="1468483"/>
            <a:ext cx="4953000" cy="44958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32147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7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45704" y="1327060"/>
            <a:ext cx="3167380" cy="2200910"/>
          </a:xfrm>
          <a:prstGeom prst="rect">
            <a:avLst/>
          </a:prstGeom>
          <a:ln/>
        </p:spPr>
      </p:pic>
      <p:pic>
        <p:nvPicPr>
          <p:cNvPr id="3" name="image10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499734" y="2157775"/>
            <a:ext cx="2411730" cy="1044575"/>
          </a:xfrm>
          <a:prstGeom prst="rect">
            <a:avLst/>
          </a:prstGeom>
          <a:ln/>
        </p:spPr>
      </p:pic>
      <p:pic>
        <p:nvPicPr>
          <p:cNvPr id="4" name="image5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836873" y="4751387"/>
            <a:ext cx="5731510" cy="1500505"/>
          </a:xfrm>
          <a:prstGeom prst="rect">
            <a:avLst/>
          </a:prstGeom>
          <a:ln/>
        </p:spPr>
      </p:pic>
      <p:sp>
        <p:nvSpPr>
          <p:cNvPr id="5" name="TextBox 4"/>
          <p:cNvSpPr txBox="1"/>
          <p:nvPr/>
        </p:nvSpPr>
        <p:spPr>
          <a:xfrm>
            <a:off x="2638697" y="539931"/>
            <a:ext cx="3908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Instrukcija brojača naviše i naniže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899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220051" y="2108880"/>
            <a:ext cx="5731510" cy="150812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65386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2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725148" y="1302113"/>
            <a:ext cx="5731510" cy="421894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54612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8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89107" y="534078"/>
            <a:ext cx="3671570" cy="2626995"/>
          </a:xfrm>
          <a:prstGeom prst="rect">
            <a:avLst/>
          </a:prstGeom>
          <a:ln/>
        </p:spPr>
      </p:pic>
      <p:pic>
        <p:nvPicPr>
          <p:cNvPr id="3" name="image26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500926" y="534078"/>
            <a:ext cx="5471795" cy="3072765"/>
          </a:xfrm>
          <a:prstGeom prst="rect">
            <a:avLst/>
          </a:prstGeom>
          <a:ln/>
        </p:spPr>
      </p:pic>
      <p:pic>
        <p:nvPicPr>
          <p:cNvPr id="4" name="image34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500926" y="3751352"/>
            <a:ext cx="5471795" cy="298132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54641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9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17079" y="252186"/>
            <a:ext cx="5731510" cy="3114040"/>
          </a:xfrm>
          <a:prstGeom prst="rect">
            <a:avLst/>
          </a:prstGeom>
          <a:ln/>
        </p:spPr>
      </p:pic>
      <p:pic>
        <p:nvPicPr>
          <p:cNvPr id="3" name="image4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4073" y="1704703"/>
            <a:ext cx="5731510" cy="1914525"/>
          </a:xfrm>
          <a:prstGeom prst="rect">
            <a:avLst/>
          </a:prstGeom>
          <a:ln/>
        </p:spPr>
      </p:pic>
      <p:pic>
        <p:nvPicPr>
          <p:cNvPr id="4" name="image37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104073" y="4003629"/>
            <a:ext cx="2390775" cy="193357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587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0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48599" y="846999"/>
            <a:ext cx="5731510" cy="1332230"/>
          </a:xfrm>
          <a:prstGeom prst="rect">
            <a:avLst/>
          </a:prstGeom>
          <a:ln/>
        </p:spPr>
      </p:pic>
      <p:pic>
        <p:nvPicPr>
          <p:cNvPr id="3" name="image1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221038" y="1603194"/>
            <a:ext cx="2400300" cy="1962150"/>
          </a:xfrm>
          <a:prstGeom prst="rect">
            <a:avLst/>
          </a:prstGeom>
          <a:ln/>
        </p:spPr>
      </p:pic>
      <p:pic>
        <p:nvPicPr>
          <p:cNvPr id="4" name="image14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489528" y="4360953"/>
            <a:ext cx="5731510" cy="13582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40103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7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955199" y="1256347"/>
            <a:ext cx="5010150" cy="324802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76443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6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505947" y="1599428"/>
            <a:ext cx="5731510" cy="1325245"/>
          </a:xfrm>
          <a:prstGeom prst="rect">
            <a:avLst/>
          </a:prstGeom>
          <a:ln/>
        </p:spPr>
      </p:pic>
      <p:pic>
        <p:nvPicPr>
          <p:cNvPr id="3" name="image18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05947" y="3926296"/>
            <a:ext cx="5731510" cy="1374140"/>
          </a:xfrm>
          <a:prstGeom prst="rect">
            <a:avLst/>
          </a:prstGeom>
          <a:ln/>
        </p:spPr>
      </p:pic>
      <p:sp>
        <p:nvSpPr>
          <p:cNvPr id="4" name="TextBox 3"/>
          <p:cNvSpPr txBox="1"/>
          <p:nvPr/>
        </p:nvSpPr>
        <p:spPr>
          <a:xfrm>
            <a:off x="1811383" y="487680"/>
            <a:ext cx="4927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 </a:t>
            </a:r>
            <a:r>
              <a:rPr lang="en-GB" dirty="0" err="1" smtClean="0"/>
              <a:t>kontakt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ulazu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NO </a:t>
            </a:r>
            <a:r>
              <a:rPr lang="en-GB" dirty="0" err="1" smtClean="0"/>
              <a:t>kontakt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izlazu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56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802040" y="2179410"/>
            <a:ext cx="5731510" cy="1332230"/>
          </a:xfrm>
          <a:prstGeom prst="rect">
            <a:avLst/>
          </a:prstGeom>
          <a:ln/>
        </p:spPr>
      </p:pic>
      <p:pic>
        <p:nvPicPr>
          <p:cNvPr id="3" name="image22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802040" y="4325983"/>
            <a:ext cx="5731510" cy="1341120"/>
          </a:xfrm>
          <a:prstGeom prst="rect">
            <a:avLst/>
          </a:prstGeom>
          <a:ln/>
        </p:spPr>
      </p:pic>
      <p:sp>
        <p:nvSpPr>
          <p:cNvPr id="4" name="Rectangle 3"/>
          <p:cNvSpPr/>
          <p:nvPr/>
        </p:nvSpPr>
        <p:spPr>
          <a:xfrm>
            <a:off x="2203819" y="910437"/>
            <a:ext cx="4927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NC </a:t>
            </a:r>
            <a:r>
              <a:rPr lang="en-GB" dirty="0" err="1" smtClean="0"/>
              <a:t>kontakt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ulazu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NO </a:t>
            </a:r>
            <a:r>
              <a:rPr lang="en-GB" dirty="0" err="1" smtClean="0"/>
              <a:t>kontakt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izlazu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956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47</TotalTime>
  <Words>118</Words>
  <Application>Microsoft Office PowerPoint</Application>
  <PresentationFormat>Widescreen</PresentationFormat>
  <Paragraphs>22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Ion</vt:lpstr>
      <vt:lpstr>Programabilni Logički Kontroleri FATEK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ASUV</dc:creator>
  <cp:lastModifiedBy>verap</cp:lastModifiedBy>
  <cp:revision>5</cp:revision>
  <dcterms:created xsi:type="dcterms:W3CDTF">2022-10-24T09:38:40Z</dcterms:created>
  <dcterms:modified xsi:type="dcterms:W3CDTF">2022-10-25T09:27:08Z</dcterms:modified>
</cp:coreProperties>
</file>