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6" r:id="rId3"/>
    <p:sldId id="26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6/8/2022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6/8/2022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6/8/2022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6/8/2022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6/8/2022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13268-3884-4057-89AD-56EEEB126D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Upravljanje reciklažnim procesima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BB61AE-310A-4D57-9A42-C95AAF29FD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b="1" dirty="0"/>
              <a:t>dr Aleksandra Boričić</a:t>
            </a:r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8D33D1-74F1-4CD7-AF0A-D6FDEA05F8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5075" y="779229"/>
            <a:ext cx="2896925" cy="2194560"/>
          </a:xfrm>
          <a:prstGeom prst="rect">
            <a:avLst/>
          </a:prstGeom>
        </p:spPr>
      </p:pic>
      <p:pic>
        <p:nvPicPr>
          <p:cNvPr id="1026" name="Picture 2" descr="Subscribe to Morning Energy, the one-stop source for ...">
            <a:extLst>
              <a:ext uri="{FF2B5EF4-FFF2-40B4-BE49-F238E27FC236}">
                <a16:creationId xmlns:a16="http://schemas.microsoft.com/office/drawing/2014/main" id="{5C651488-B7A9-41FF-882D-2DFA18A263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3385" y="2926080"/>
            <a:ext cx="2920303" cy="1627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nergy &amp; Environment">
            <a:extLst>
              <a:ext uri="{FF2B5EF4-FFF2-40B4-BE49-F238E27FC236}">
                <a16:creationId xmlns:a16="http://schemas.microsoft.com/office/drawing/2014/main" id="{477D5A96-2C31-4C4E-9115-F416C750C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676" y="4553711"/>
            <a:ext cx="2932014" cy="1525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2394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39C01-75AC-4616-A16A-8475B0D9D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075" y="1123836"/>
            <a:ext cx="3128839" cy="4601183"/>
          </a:xfrm>
        </p:spPr>
        <p:txBody>
          <a:bodyPr/>
          <a:lstStyle/>
          <a:p>
            <a:r>
              <a:rPr lang="sr-Latn-RS"/>
              <a:t>Priprema za ispit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A8E19-3899-49F5-AB45-B861C8269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sr-Latn-RS" b="1" dirty="0">
                <a:solidFill>
                  <a:srgbClr val="0070C0"/>
                </a:solidFill>
                <a:latin typeface="Calibri  "/>
              </a:rPr>
              <a:t>Iz svake prezentacije imaćete po jedno pitanje</a:t>
            </a:r>
          </a:p>
          <a:p>
            <a:pPr marL="457200" indent="-457200">
              <a:buAutoNum type="arabicPeriod"/>
            </a:pPr>
            <a:r>
              <a:rPr lang="sr-Latn-RS" b="1" dirty="0">
                <a:solidFill>
                  <a:srgbClr val="0070C0"/>
                </a:solidFill>
                <a:latin typeface="Calibri  "/>
              </a:rPr>
              <a:t>Prezentacije sa emisijama, takođe podrazumevaju po jedno pitanje</a:t>
            </a:r>
          </a:p>
          <a:p>
            <a:pPr marL="457200" indent="-457200">
              <a:buAutoNum type="arabicPeriod"/>
            </a:pPr>
            <a:r>
              <a:rPr lang="sr-Latn-RS" b="1" dirty="0">
                <a:solidFill>
                  <a:srgbClr val="0070C0"/>
                </a:solidFill>
                <a:latin typeface="Calibri  "/>
              </a:rPr>
              <a:t>Poslednje četiri prezentacije se odnose na opšte znanje i opšte pojmove otpada, reciklaže i tehnologija i odatle ćete imati po jedno pitanje</a:t>
            </a:r>
          </a:p>
          <a:p>
            <a:pPr marL="457200" indent="-457200">
              <a:buAutoNum type="arabicPeriod"/>
            </a:pPr>
            <a:r>
              <a:rPr lang="sr-Latn-RS" b="1" dirty="0">
                <a:solidFill>
                  <a:srgbClr val="0070C0"/>
                </a:solidFill>
                <a:latin typeface="Calibri  "/>
              </a:rPr>
              <a:t>Ispit se sastoji iz: </a:t>
            </a:r>
          </a:p>
          <a:p>
            <a:pPr marL="0" indent="0">
              <a:buNone/>
            </a:pPr>
            <a:r>
              <a:rPr lang="sr-Latn-RS" b="1" dirty="0">
                <a:solidFill>
                  <a:srgbClr val="0070C0"/>
                </a:solidFill>
                <a:latin typeface="Calibri  "/>
              </a:rPr>
              <a:t>        Domaći max 20 poena</a:t>
            </a:r>
          </a:p>
          <a:p>
            <a:pPr marL="0" indent="0">
              <a:buNone/>
            </a:pPr>
            <a:r>
              <a:rPr lang="sr-Latn-RS" b="1" dirty="0">
                <a:solidFill>
                  <a:srgbClr val="0070C0"/>
                </a:solidFill>
                <a:latin typeface="Calibri  "/>
              </a:rPr>
              <a:t>        Seminarski max 50 poena</a:t>
            </a:r>
          </a:p>
          <a:p>
            <a:pPr marL="0" indent="0">
              <a:buNone/>
            </a:pPr>
            <a:r>
              <a:rPr lang="sr-Latn-RS" b="1" dirty="0">
                <a:solidFill>
                  <a:srgbClr val="0070C0"/>
                </a:solidFill>
                <a:latin typeface="Calibri  "/>
              </a:rPr>
              <a:t>         Ispit 15 pitanja po 2 poena, ukupno 30poena</a:t>
            </a:r>
            <a:endParaRPr lang="en-US" b="1" dirty="0">
              <a:solidFill>
                <a:srgbClr val="0070C0"/>
              </a:solidFill>
              <a:latin typeface="Calibri  "/>
            </a:endParaRPr>
          </a:p>
        </p:txBody>
      </p:sp>
    </p:spTree>
    <p:extLst>
      <p:ext uri="{BB962C8B-B14F-4D97-AF65-F5344CB8AC3E}">
        <p14:creationId xmlns:p14="http://schemas.microsoft.com/office/powerpoint/2010/main" val="2723898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355A8-680F-49FF-B180-B07D3E0EC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C0095-25E7-4102-BA2C-10DBF37CD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RS" sz="3600" b="1" dirty="0">
                <a:solidFill>
                  <a:srgbClr val="0070C0"/>
                </a:solidFill>
              </a:rPr>
              <a:t> SREĆNO!!!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40567CE-832E-4104-B1EE-A0555DD21F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6" y="1749286"/>
            <a:ext cx="3287736" cy="3514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1639228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2164</TotalTime>
  <Words>76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  </vt:lpstr>
      <vt:lpstr>Corbel</vt:lpstr>
      <vt:lpstr>Wingdings 2</vt:lpstr>
      <vt:lpstr>Frame</vt:lpstr>
      <vt:lpstr>Upravljanje reciklažnim procesima</vt:lpstr>
      <vt:lpstr>Priprema za ispit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ENERGIJA I OKOLINA</dc:title>
  <dc:creator>dr Aleksandra Boričić</dc:creator>
  <cp:lastModifiedBy>dr Aleksandra Boričić</cp:lastModifiedBy>
  <cp:revision>25</cp:revision>
  <dcterms:created xsi:type="dcterms:W3CDTF">2022-02-19T11:05:12Z</dcterms:created>
  <dcterms:modified xsi:type="dcterms:W3CDTF">2022-06-08T07:36:16Z</dcterms:modified>
</cp:coreProperties>
</file>