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5" r:id="rId3"/>
    <p:sldId id="284" r:id="rId4"/>
    <p:sldId id="286" r:id="rId5"/>
    <p:sldId id="287" r:id="rId6"/>
    <p:sldId id="289" r:id="rId7"/>
    <p:sldId id="290" r:id="rId8"/>
    <p:sldId id="288" r:id="rId9"/>
    <p:sldId id="291" r:id="rId10"/>
    <p:sldId id="292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esiduonvas.ca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esidus.gencat.cat/en/inic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ezero.ca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3268-3884-4057-89AD-56EEEB126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59616"/>
            <a:ext cx="4937760" cy="2994096"/>
          </a:xfrm>
        </p:spPr>
        <p:txBody>
          <a:bodyPr>
            <a:normAutofit fontScale="90000"/>
          </a:bodyPr>
          <a:lstStyle/>
          <a:p>
            <a:r>
              <a:rPr lang="sr-Latn-RS" dirty="0"/>
              <a:t>Upravljanje reciklažnim procesima</a:t>
            </a:r>
            <a:r>
              <a:rPr lang="en-US" dirty="0"/>
              <a:t> u </a:t>
            </a:r>
            <a:r>
              <a:rPr lang="en-US" dirty="0" err="1"/>
              <a:t>Barseloni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B61AE-310A-4D57-9A42-C95AAF29F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/>
              <a:t>dr Aleksandra Boričić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78987-C45E-4FB2-9FB9-EB72E0AAD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294" y="1342851"/>
            <a:ext cx="8276705" cy="39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9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FCC8-2382-4D61-AEAE-97A25DE8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Vodič o odlaganju otpada u Barseloni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8841A-00BB-40C0-B3DE-F1F2FF0D5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027" y="747224"/>
            <a:ext cx="8422312" cy="2520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DE8BC-D79A-41C7-98E0-A03ED257B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952" y="3590015"/>
            <a:ext cx="2305050" cy="232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76730C-2712-4ACE-8401-65C23EE4E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970" y="3267986"/>
            <a:ext cx="4004757" cy="25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0095-25E7-4102-BA2C-10DBF37C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3600" b="1" dirty="0">
                <a:solidFill>
                  <a:srgbClr val="0070C0"/>
                </a:solidFill>
              </a:rPr>
              <a:t>                                  </a:t>
            </a:r>
            <a:r>
              <a:rPr lang="en-US" sz="3600" b="1" dirty="0">
                <a:solidFill>
                  <a:srgbClr val="0070C0"/>
                </a:solidFill>
              </a:rPr>
              <a:t>HVALA NA PA</a:t>
            </a:r>
            <a:r>
              <a:rPr lang="sr-Latn-RS" sz="3600" b="1" dirty="0">
                <a:solidFill>
                  <a:srgbClr val="0070C0"/>
                </a:solidFill>
              </a:rPr>
              <a:t>ŽNJI!</a:t>
            </a:r>
          </a:p>
        </p:txBody>
      </p:sp>
      <p:pic>
        <p:nvPicPr>
          <p:cNvPr id="3076" name="Picture 4" descr="vista aérea de barcelona desde el alto - barcelona fotografías e imágenes de stock">
            <a:extLst>
              <a:ext uri="{FF2B5EF4-FFF2-40B4-BE49-F238E27FC236}">
                <a16:creationId xmlns:a16="http://schemas.microsoft.com/office/drawing/2014/main" id="{2E9E5486-50D8-4566-85B4-38705D30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9572"/>
            <a:ext cx="7168100" cy="47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3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234F-7F2F-4157-BB21-907B6F4B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568633"/>
            <a:ext cx="2457030" cy="3156387"/>
          </a:xfrm>
        </p:spPr>
        <p:txBody>
          <a:bodyPr>
            <a:normAutofit/>
          </a:bodyPr>
          <a:lstStyle/>
          <a:p>
            <a:r>
              <a:rPr lang="sr-Latn-RS" dirty="0"/>
              <a:t>Primer najodrživijeg grada na svetu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4FC6-EDCF-4898-9562-BABEC2A1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Barselona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grad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povezan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prirodnih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zauzvrat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izuzetnog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kvaliteta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Prisustvo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mnogih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zelenih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površina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prirodnih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plaža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grad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Barselonu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veoma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dobrim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ekološkim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kvalitetom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Barselona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visoke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podrazumeva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ostalog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se udiše, a takođe ima 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prihvatljiv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buke.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bi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obezbedi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kako bi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bilo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Barselona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važnu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kontrolu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prevenciju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zagađenja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atmosfere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Inteligentna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ekološka</a:t>
            </a:r>
            <a:r>
              <a:rPr lang="en-US" dirty="0"/>
              <a:t> </a:t>
            </a:r>
            <a:r>
              <a:rPr lang="en-US" dirty="0" err="1"/>
              <a:t>saobraćajna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,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zgrade</a:t>
            </a:r>
            <a:r>
              <a:rPr lang="en-US" dirty="0"/>
              <a:t>,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vodama</a:t>
            </a:r>
            <a:r>
              <a:rPr lang="en-US" dirty="0"/>
              <a:t>,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čista</a:t>
            </a:r>
            <a:r>
              <a:rPr lang="en-US" dirty="0"/>
              <a:t> </a:t>
            </a:r>
            <a:r>
              <a:rPr lang="en-US" dirty="0" err="1"/>
              <a:t>životna</a:t>
            </a:r>
            <a:r>
              <a:rPr lang="en-US" dirty="0"/>
              <a:t> </a:t>
            </a:r>
            <a:r>
              <a:rPr lang="en-US" dirty="0" err="1"/>
              <a:t>sredina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Barselonu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od </a:t>
            </a:r>
            <a:r>
              <a:rPr lang="en-US" dirty="0" err="1"/>
              <a:t>ekološki</a:t>
            </a:r>
            <a:r>
              <a:rPr lang="en-US" dirty="0"/>
              <a:t> </a:t>
            </a:r>
            <a:r>
              <a:rPr lang="en-US" dirty="0" err="1"/>
              <a:t>najprihvatljivijih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najodrživijih</a:t>
            </a:r>
            <a:r>
              <a:rPr lang="en-US" dirty="0"/>
              <a:t> </a:t>
            </a:r>
            <a:r>
              <a:rPr lang="en-US" dirty="0" err="1"/>
              <a:t>gradova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svetu</a:t>
            </a:r>
            <a:r>
              <a:rPr lang="en-US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1F6F08-4287-4EEE-ABCF-02DC6DC6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3453" cy="24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0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BE0B-ACD2-4733-AD55-B3B3FFA9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95081" y="-343013"/>
            <a:ext cx="1040997" cy="25925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B6CA4-1FBF-4395-9AEC-5B976673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Španija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najvećom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stopom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reciklaže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Evropi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svesni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posledica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svojih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70%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španske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populacije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reciklira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otpad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Ovo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moguće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Barselona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mnogo načina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učine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počev od mnogobrojnih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odlaganje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otpada 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različitim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kontejnerima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otpad, koji Vas motivišu da odvajate otpad.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050" name="Picture 2" descr="grey and yellow container on beach">
            <a:extLst>
              <a:ext uri="{FF2B5EF4-FFF2-40B4-BE49-F238E27FC236}">
                <a16:creationId xmlns:a16="http://schemas.microsoft.com/office/drawing/2014/main" id="{19AA4A05-DE19-46DA-B3BB-225631F7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4850" cy="22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arbage containers in barcelona">
            <a:extLst>
              <a:ext uri="{FF2B5EF4-FFF2-40B4-BE49-F238E27FC236}">
                <a16:creationId xmlns:a16="http://schemas.microsoft.com/office/drawing/2014/main" id="{97E99B1C-A086-49CB-906D-78DB122B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5541"/>
            <a:ext cx="3439920" cy="22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6F8757-79BA-47F8-8B7C-631152B6D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5" y="2804301"/>
            <a:ext cx="2959331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9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E699-BEA4-4DDA-88F8-BC60235F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Proizvodnja otpada u Barseloni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626E-9A6D-4E3A-8E10-3930FA12C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Kataloniji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2016.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iznosi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3.700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ekvivalentno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1,36 kg/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stanovniku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/dan.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Barseloni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iznosi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1,29 kg/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stanovniku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/dan.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Kataloniji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svakog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miliona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boca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pića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evropske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poslednjih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povećale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količinu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glavi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stanovnika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60%,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mnoge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jednokratnu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upotrebu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26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57C5-C385-4C50-8712-98133AF1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Jednostavni koraci za smanjenje otpada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6D0F-3D15-4C51-A810-46C4D6E8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90711" cy="117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Na ovom linku</a:t>
            </a:r>
            <a:r>
              <a:rPr lang="sr-Latn-RS" b="1" dirty="0"/>
              <a:t>: </a:t>
            </a:r>
            <a:r>
              <a:rPr lang="en-US" b="1" dirty="0">
                <a:hlinkClick r:id="rId2"/>
              </a:rPr>
              <a:t>https://www.residuonvas.cat/</a:t>
            </a:r>
            <a:r>
              <a:rPr lang="sr-Latn-RS" b="1" dirty="0"/>
              <a:t>  </a:t>
            </a:r>
            <a:r>
              <a:rPr lang="sr-Latn-RS" dirty="0"/>
              <a:t>postoje uputstva </a:t>
            </a:r>
            <a:r>
              <a:rPr lang="en-US" dirty="0"/>
              <a:t>o tome u koji </a:t>
            </a:r>
            <a:r>
              <a:rPr lang="en-US" dirty="0" err="1"/>
              <a:t>kontejner</a:t>
            </a:r>
            <a:r>
              <a:rPr lang="en-US" dirty="0"/>
              <a:t> </a:t>
            </a:r>
            <a:r>
              <a:rPr lang="en-US" dirty="0" err="1"/>
              <a:t>idu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ostaci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generišemo</a:t>
            </a:r>
            <a:r>
              <a:rPr lang="en-US" dirty="0"/>
              <a:t>, koji </a:t>
            </a:r>
            <a:r>
              <a:rPr lang="en-US" dirty="0" err="1"/>
              <a:t>proces</a:t>
            </a:r>
            <a:r>
              <a:rPr lang="en-US" dirty="0"/>
              <a:t> prate za </a:t>
            </a:r>
            <a:r>
              <a:rPr lang="en-US" dirty="0" err="1"/>
              <a:t>tretman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šta</a:t>
            </a:r>
            <a:r>
              <a:rPr lang="en-US" dirty="0"/>
              <a:t> se </a:t>
            </a:r>
            <a:r>
              <a:rPr lang="en-US" dirty="0" err="1"/>
              <a:t>transformišu</a:t>
            </a:r>
            <a:r>
              <a:rPr lang="sr-Latn-RS" dirty="0"/>
              <a:t>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60983-66DB-4F21-BEB3-15B335FE8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722" y="2530107"/>
            <a:ext cx="7315200" cy="35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965D-52EF-420D-B830-F96363D3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Vodič za reciklažu npr. upaljača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52CE63-6B8E-490D-968C-2F4F91079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1892" y="2394427"/>
            <a:ext cx="5198899" cy="187542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4CD5D-CEB4-460B-B338-2D7903DA4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215" y="864109"/>
            <a:ext cx="5172053" cy="1530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7EED0-B978-4352-BE4E-E404DA55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689" y="4269851"/>
            <a:ext cx="5197579" cy="18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79F6-E83C-4BB4-8609-774461C7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Vodič za reciklažu npr.</a:t>
            </a:r>
            <a:br>
              <a:rPr lang="sr-Latn-RS" dirty="0"/>
            </a:br>
            <a:r>
              <a:rPr lang="sr-Latn-RS" dirty="0"/>
              <a:t>monitora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F462C-73A1-4DC8-A091-256A99491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415" y="749872"/>
            <a:ext cx="5291167" cy="165555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B8AE5-CAD0-489B-AB5F-E631253F2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416" y="2357239"/>
            <a:ext cx="5272165" cy="2073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25E16A-568D-4CA7-A5D6-34BCF9481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414" y="4431235"/>
            <a:ext cx="5291167" cy="16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E017-5A33-4086-9316-DDF9F447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Inicijative, projekti,....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635E-392D-4FF1-868A-124AAAD1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5060047" cy="207787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 portal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https://residus.gencat.cat/en/inici/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takođe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ćete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naći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smanjenju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izuzetne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inicijative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prevencije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64A6B-CDA6-43B4-95C9-73EFC6825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127" y="3021496"/>
            <a:ext cx="7729444" cy="30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9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7CCB-1EE1-4BC9-BE5E-FF05A20B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Dosadašnja rešenja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FDC6-861C-4AF2-8250-3D43EEA0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43" y="787179"/>
            <a:ext cx="7983109" cy="145508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ovom portalu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https://rezero.cat/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ćete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ostalog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pronaći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studije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istraživanja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savete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informativne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kampanje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obrazovne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materijale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Cilj je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zaustavi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neodgovorna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potrošnja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resursa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proističe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postojećeg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potrošnje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0CD5F-625D-4993-8E6D-86A94C1E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52" y="2368476"/>
            <a:ext cx="8483030" cy="34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4593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2318</TotalTime>
  <Words>423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 2</vt:lpstr>
      <vt:lpstr>Frame</vt:lpstr>
      <vt:lpstr>Upravljanje reciklažnim procesima u Barseloni</vt:lpstr>
      <vt:lpstr>Primer najodrživijeg grada na svetu</vt:lpstr>
      <vt:lpstr>PowerPoint Presentation</vt:lpstr>
      <vt:lpstr>Proizvodnja otpada u Barseloni</vt:lpstr>
      <vt:lpstr>Jednostavni koraci za smanjenje otpada</vt:lpstr>
      <vt:lpstr>Vodič za reciklažu npr. upaljača</vt:lpstr>
      <vt:lpstr>Vodič za reciklažu npr. monitora</vt:lpstr>
      <vt:lpstr>Inicijative, projekti,....</vt:lpstr>
      <vt:lpstr>Dosadašnja rešenja</vt:lpstr>
      <vt:lpstr>Vodič o odlaganju otpada u Barseloni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 I OKOLINA</dc:title>
  <dc:creator>dr Aleksandra Boričić</dc:creator>
  <cp:lastModifiedBy>dr Aleksandra Boričić</cp:lastModifiedBy>
  <cp:revision>45</cp:revision>
  <dcterms:created xsi:type="dcterms:W3CDTF">2022-02-19T11:05:12Z</dcterms:created>
  <dcterms:modified xsi:type="dcterms:W3CDTF">2022-04-27T14:32:03Z</dcterms:modified>
</cp:coreProperties>
</file>