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84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kIyO7y4kB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3268-3884-4057-89AD-56EEEB126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Upravljanje reciklažnim procesima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B61AE-310A-4D57-9A42-C95AAF29F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/>
              <a:t>dr Aleksandra Boričić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8D33D1-74F1-4CD7-AF0A-D6FDEA05F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075" y="779229"/>
            <a:ext cx="2896925" cy="2194560"/>
          </a:xfrm>
          <a:prstGeom prst="rect">
            <a:avLst/>
          </a:prstGeom>
        </p:spPr>
      </p:pic>
      <p:pic>
        <p:nvPicPr>
          <p:cNvPr id="1026" name="Picture 2" descr="Subscribe to Morning Energy, the one-stop source for ...">
            <a:extLst>
              <a:ext uri="{FF2B5EF4-FFF2-40B4-BE49-F238E27FC236}">
                <a16:creationId xmlns:a16="http://schemas.microsoft.com/office/drawing/2014/main" id="{5C651488-B7A9-41FF-882D-2DFA18A2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385" y="2926080"/>
            <a:ext cx="2920303" cy="1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y &amp; Environment">
            <a:extLst>
              <a:ext uri="{FF2B5EF4-FFF2-40B4-BE49-F238E27FC236}">
                <a16:creationId xmlns:a16="http://schemas.microsoft.com/office/drawing/2014/main" id="{477D5A96-2C31-4C4E-9115-F416C750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76" y="4553711"/>
            <a:ext cx="2932014" cy="152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9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BE0B-ACD2-4733-AD55-B3B3FFA9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Sasvim prirodno</a:t>
            </a:r>
            <a:br>
              <a:rPr lang="sr-Latn-RS" dirty="0"/>
            </a:br>
            <a:r>
              <a:rPr lang="sr-Latn-RS" dirty="0"/>
              <a:t>Otpad drugi deo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B6CA4-1FBF-4395-9AEC-5B9766736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https://www.youtube.com/watch?v=CkIyO7y4kBo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55A8-680F-49FF-B180-B07D3E0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C0095-25E7-4102-BA2C-10DBF37C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HVALA NA PA</a:t>
            </a:r>
            <a:r>
              <a:rPr lang="sr-Latn-RS" sz="3600" b="1" dirty="0">
                <a:solidFill>
                  <a:srgbClr val="0070C0"/>
                </a:solidFill>
              </a:rPr>
              <a:t>ŽNJI!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0567CE-832E-4104-B1EE-A0555DD2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6" y="1749286"/>
            <a:ext cx="3287736" cy="351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3922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2202</TotalTime>
  <Words>31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Upravljanje reciklažnim procesima</vt:lpstr>
      <vt:lpstr>Sasvim prirodno Otpad drugi deo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 OKOLINA</dc:title>
  <dc:creator>dr Aleksandra Boričić</dc:creator>
  <cp:lastModifiedBy>dr Aleksandra Boričić</cp:lastModifiedBy>
  <cp:revision>36</cp:revision>
  <dcterms:created xsi:type="dcterms:W3CDTF">2022-02-19T11:05:12Z</dcterms:created>
  <dcterms:modified xsi:type="dcterms:W3CDTF">2022-03-31T07:54:33Z</dcterms:modified>
</cp:coreProperties>
</file>