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58" r:id="rId5"/>
    <p:sldId id="276" r:id="rId6"/>
    <p:sldId id="275" r:id="rId7"/>
    <p:sldId id="274" r:id="rId8"/>
    <p:sldId id="273" r:id="rId9"/>
    <p:sldId id="261" r:id="rId10"/>
    <p:sldId id="262" r:id="rId11"/>
    <p:sldId id="277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2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6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1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3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3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3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5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0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8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7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0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0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C616E-5A92-431C-8D6C-16BD66A25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355112"/>
            <a:ext cx="8286750" cy="3237615"/>
          </a:xfrm>
        </p:spPr>
        <p:txBody>
          <a:bodyPr>
            <a:normAutofit/>
          </a:bodyPr>
          <a:lstStyle/>
          <a:p>
            <a:b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sr-Latn-RS" sz="4400" b="1" i="0" u="none" strike="noStrike" kern="1200" cap="all" spc="0" normalizeH="0" baseline="0" noProof="0" dirty="0">
                <a:ln>
                  <a:noFill/>
                </a:ln>
                <a:solidFill>
                  <a:srgbClr val="1B3028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Energetska efikasnost u zgradarstvu i održivi razvoj</a:t>
            </a:r>
            <a:b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i="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7929C-7C4F-4913-B164-7CF1CF2E36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899" y="1265273"/>
            <a:ext cx="5916873" cy="1066522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7EB4C-86D8-4424-B564-0497F499D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7" r="32247" b="-1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D1A76D9-FD45-4ABC-AF9D-1E38D2A84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" y="76200"/>
            <a:ext cx="2681729" cy="268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30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0F91-63F5-4CF2-9D6F-11C8C565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opšti uslovi za postizanje e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nergetsk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53D6BA-CB89-44DE-B33F-19E18F121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45921"/>
            <a:ext cx="8696960" cy="467867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EA8497-0203-48AA-96F2-86A26531E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12" y="4664224"/>
            <a:ext cx="2198773" cy="2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21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EB4B-4157-48F3-B94A-87C77802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opšti uslovi za postizanje e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nergetsk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4851EB-8D33-4802-A523-574CC4C6E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1" y="1915557"/>
            <a:ext cx="7533639" cy="440904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56CC5E-AB7D-4861-A7B8-28D751DFA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12" y="4664224"/>
            <a:ext cx="2198773" cy="2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16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C5A32-EC9E-48D2-AD1E-E667620B1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opšti uslovi za postizanje e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nergetsk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C332A6-5E9C-47FB-BB7A-C6F7D4FA6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858" y="1694815"/>
            <a:ext cx="7976763" cy="402431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2FC963-7C2B-482F-B711-CD57FFFC3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12" y="4664224"/>
            <a:ext cx="2198773" cy="2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6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150E6-F491-4494-B979-F5A7D5ED8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opšti uslovi za postizanje e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nergetsk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8083C7-A634-4FFA-AB9E-903FD3534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54175"/>
            <a:ext cx="8701985" cy="402431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459A77-D249-45FA-92DB-4ED7272DE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12" y="4664224"/>
            <a:ext cx="2198773" cy="2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71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E392-749C-4172-97CC-BBAF57E34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opšti uslovi za postizanje e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nergetsk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AFA49D-9251-4353-958A-F63AE3BA5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915557"/>
            <a:ext cx="7668821" cy="402431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B426E4-2A07-4B06-BAD6-307D808BD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12" y="4664224"/>
            <a:ext cx="2198773" cy="2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79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5CC9D-53ED-4CD8-B38D-5C0AB2CC9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opšti uslovi za postizanje e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nergetsk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67CD05-DE2B-401A-A662-641F270A5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786255"/>
            <a:ext cx="7805546" cy="402431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254C7E-FBC6-4601-B09F-A343263D1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12" y="4664224"/>
            <a:ext cx="2198773" cy="2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42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508D-0A2B-4AB1-A2C4-5F151974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opšti uslovi za postizanje e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nergetsk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38AF20-5BF8-4FA8-8ECF-060177675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915557"/>
            <a:ext cx="7508287" cy="402431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1593E1-07EB-4DCF-AA8E-AF09E7714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12" y="4664224"/>
            <a:ext cx="2198773" cy="2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00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701C1-9B29-40FC-8115-CB453AAA6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opšti uslovi za postizanje e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nergetsk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075851-59A4-4993-8D43-7D9F4C008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433" y="2192179"/>
            <a:ext cx="9539288" cy="347662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4F13C1-987D-44A0-B4D2-99131C65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12" y="4664224"/>
            <a:ext cx="2198773" cy="2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77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DE266-3E96-4D2D-9FC8-5731851F6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opšti uslovi za postizanje e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nergetsk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4B1FEE-6FC8-429A-8864-783222686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080895"/>
            <a:ext cx="7707017" cy="402431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C81D9E-9B7C-4404-A243-69A570F05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12" y="4664224"/>
            <a:ext cx="2198773" cy="2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96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CA42D-03E1-4317-9E71-283F06FA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Postupak izgradnje energetski efikasnih objekata</a:t>
            </a:r>
            <a:endParaRPr lang="en-US" sz="28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936C42-FBB7-4E46-BD9C-AA25BC01C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31630"/>
            <a:ext cx="5775960" cy="5063809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36615B-1122-4C74-908C-8AFDC1BBC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12" y="4664224"/>
            <a:ext cx="2198773" cy="2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9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DD1EF-BD71-494A-A01D-DB8505881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opšti uslovi za postizanje e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nergetsk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55AFD2-E16F-4981-A321-F23B078C6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56081"/>
            <a:ext cx="7289800" cy="437800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B5B6CE-FE6C-492E-B592-50ECDFD0F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13" y="4664224"/>
            <a:ext cx="2198773" cy="2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0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86CC8-4D89-43AD-95CD-0F6775FFC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FE7E87-5B98-47EF-9CA5-1D69DD804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533401"/>
            <a:ext cx="8353725" cy="550068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4514D1-5D66-49DF-8D85-94CEE987B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12" y="4664224"/>
            <a:ext cx="2198773" cy="2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96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ACB2A-339F-4369-B982-B9F8896E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  <a:t>zaključak</a:t>
            </a:r>
            <a:endParaRPr lang="en-US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00A453-2D49-4952-A568-CD7EEA9EB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009775"/>
            <a:ext cx="8177061" cy="402431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EB173D-A41E-40F6-8AC0-1C4CE3D76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12" y="4664224"/>
            <a:ext cx="2198773" cy="2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0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53BEA-DED7-4EAA-A9FF-0D0201B11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opšti uslovi za postizanje e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nergetsk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824957-529E-491F-B423-42EE81BD3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1" y="1615441"/>
            <a:ext cx="7330439" cy="441864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879B39-2A64-4BB8-A745-1D04B6C6C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12" y="4664224"/>
            <a:ext cx="2198773" cy="2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EB4B-4157-48F3-B94A-87C77802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opšti uslovi za postizanje e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nergetsk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4851EB-8D33-4802-A523-574CC4C6E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1" y="1915557"/>
            <a:ext cx="7533639" cy="440904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A97B36-C082-4046-8717-3A9AC4658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12" y="4664224"/>
            <a:ext cx="2198773" cy="2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3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EB4B-4157-48F3-B94A-87C77802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opšti uslovi za postizanje e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nergetsk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4851EB-8D33-4802-A523-574CC4C6E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1" y="1915557"/>
            <a:ext cx="7533639" cy="440904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1DFBB5-9DBE-45A1-9D18-AB6393AF0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12" y="4664224"/>
            <a:ext cx="2198773" cy="2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EB4B-4157-48F3-B94A-87C77802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opšti uslovi za postizanje e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nergetsk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4851EB-8D33-4802-A523-574CC4C6E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1" y="1915557"/>
            <a:ext cx="7533639" cy="440904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78991A-9A99-4EF1-A214-1C1B53E4F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12" y="4664224"/>
            <a:ext cx="2198773" cy="2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2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EB4B-4157-48F3-B94A-87C77802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opšti uslovi za postizanje e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nergetsk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4851EB-8D33-4802-A523-574CC4C6E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1" y="1915557"/>
            <a:ext cx="7533639" cy="440904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4CE7D5-D297-4ECE-B7E4-E94C0A25C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12" y="4664224"/>
            <a:ext cx="2198773" cy="2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30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EB4B-4157-48F3-B94A-87C77802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opšti uslovi za postizanje e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nergetsk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4851EB-8D33-4802-A523-574CC4C6E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1" y="1915557"/>
            <a:ext cx="7533639" cy="440904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7E2F5A-E211-47B9-8FFF-EC2287290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12" y="4664224"/>
            <a:ext cx="2198773" cy="2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35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916EC-ACA4-4E35-B870-01E138848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opšti uslovi za postizanje e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nergetsk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efikasnost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grada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2D27BA-0FFE-49C6-8CE8-EE40796E6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450" y="1871662"/>
            <a:ext cx="8953500" cy="311467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227E74-1299-48F3-A878-769437285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12" y="4664224"/>
            <a:ext cx="2198773" cy="21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47147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LeftStep">
      <a:dk1>
        <a:srgbClr val="000000"/>
      </a:dk1>
      <a:lt1>
        <a:srgbClr val="FFFFFF"/>
      </a:lt1>
      <a:dk2>
        <a:srgbClr val="1B3028"/>
      </a:dk2>
      <a:lt2>
        <a:srgbClr val="F3F0F3"/>
      </a:lt2>
      <a:accent1>
        <a:srgbClr val="43B73E"/>
      </a:accent1>
      <a:accent2>
        <a:srgbClr val="6DB332"/>
      </a:accent2>
      <a:accent3>
        <a:srgbClr val="9BA939"/>
      </a:accent3>
      <a:accent4>
        <a:srgbClr val="B99233"/>
      </a:accent4>
      <a:accent5>
        <a:srgbClr val="CB6C45"/>
      </a:accent5>
      <a:accent6>
        <a:srgbClr val="B93344"/>
      </a:accent6>
      <a:hlink>
        <a:srgbClr val="BB43C0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202</Words>
  <Application>Microsoft Office PowerPoint</Application>
  <PresentationFormat>Widescreen</PresentationFormat>
  <Paragraphs>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</vt:lpstr>
      <vt:lpstr>Univers Condensed Light</vt:lpstr>
      <vt:lpstr>Walbaum Display Light</vt:lpstr>
      <vt:lpstr>AngleLinesVTI</vt:lpstr>
      <vt:lpstr> Energetska efikasnost u zgradarstvu i održivi razvoj </vt:lpstr>
      <vt:lpstr>opšti uslovi za postizanje energetske efikasnosti zgrada</vt:lpstr>
      <vt:lpstr>opšti uslovi za postizanje energetske efikasnosti zgrada</vt:lpstr>
      <vt:lpstr>opšti uslovi za postizanje energetske efikasnosti zgrada</vt:lpstr>
      <vt:lpstr>opšti uslovi za postizanje energetske efikasnosti zgrada</vt:lpstr>
      <vt:lpstr>opšti uslovi za postizanje energetske efikasnosti zgrada</vt:lpstr>
      <vt:lpstr>opšti uslovi za postizanje energetske efikasnosti zgrada</vt:lpstr>
      <vt:lpstr>opšti uslovi za postizanje energetske efikasnosti zgrada</vt:lpstr>
      <vt:lpstr>opšti uslovi za postizanje energetske efikasnosti zgrada</vt:lpstr>
      <vt:lpstr>opšti uslovi za postizanje energetske efikasnosti zgrada</vt:lpstr>
      <vt:lpstr>opšti uslovi za postizanje energetske efikasnosti zgrada</vt:lpstr>
      <vt:lpstr>opšti uslovi za postizanje energetske efikasnosti zgrada</vt:lpstr>
      <vt:lpstr>opšti uslovi za postizanje energetske efikasnosti zgrada</vt:lpstr>
      <vt:lpstr>opšti uslovi za postizanje energetske efikasnosti zgrada</vt:lpstr>
      <vt:lpstr>opšti uslovi za postizanje energetske efikasnosti zgrada</vt:lpstr>
      <vt:lpstr>opšti uslovi za postizanje energetske efikasnosti zgrada</vt:lpstr>
      <vt:lpstr>opšti uslovi za postizanje energetske efikasnosti zgrada</vt:lpstr>
      <vt:lpstr>opšti uslovi za postizanje energetske efikasnosti zgrada</vt:lpstr>
      <vt:lpstr>Postupak izgradnje energetski efikasnih objekata</vt:lpstr>
      <vt:lpstr>PowerPoint Presentation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Energetska efikasnost u zgradarstvu i održivi razvoj </dc:title>
  <dc:creator>dr Aleksandra Boričić</dc:creator>
  <cp:lastModifiedBy>dr Aleksandra Boričić</cp:lastModifiedBy>
  <cp:revision>5</cp:revision>
  <dcterms:created xsi:type="dcterms:W3CDTF">2021-01-28T10:43:48Z</dcterms:created>
  <dcterms:modified xsi:type="dcterms:W3CDTF">2021-01-28T11:07:24Z</dcterms:modified>
</cp:coreProperties>
</file>