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9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6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4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9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6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355112"/>
            <a:ext cx="8286750" cy="3237615"/>
          </a:xfrm>
        </p:spPr>
        <p:txBody>
          <a:bodyPr>
            <a:normAutofit/>
          </a:bodyPr>
          <a:lstStyle/>
          <a:p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sr-Latn-RS" sz="44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Energetska efikasnost u zgradarstvu i održivi razvoj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7929C-7C4F-4913-B164-7CF1CF2E3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1265273"/>
            <a:ext cx="5916873" cy="106652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D1A76D9-FD45-4ABC-AF9D-1E38D2A8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" y="76200"/>
            <a:ext cx="2681729" cy="26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A595-AEB1-4540-9328-BA18D2EA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352426"/>
            <a:ext cx="10172700" cy="762000"/>
          </a:xfrm>
        </p:spPr>
        <p:txBody>
          <a:bodyPr>
            <a:no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Uslovi komfora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3EACE2-90D4-426D-8CB6-2AC01E861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9C6DBE-E674-438F-AD3E-7471483DB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476375"/>
            <a:ext cx="8991600" cy="4895850"/>
          </a:xfrm>
          <a:prstGeom prst="rect">
            <a:avLst/>
          </a:prstGeom>
        </p:spPr>
      </p:pic>
      <p:pic>
        <p:nvPicPr>
          <p:cNvPr id="11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1B21DD7-6AD0-427D-BE8C-E824B939D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9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7596-8A9A-4A1A-9382-018F1203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38199"/>
          </a:xfrm>
        </p:spPr>
        <p:txBody>
          <a:bodyPr>
            <a:normAutofit/>
          </a:bodyPr>
          <a:lstStyle/>
          <a:p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Uslovi komfora</a:t>
            </a:r>
            <a:endParaRPr 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992C0F-800D-4AF7-88B6-C1067FD45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57325"/>
            <a:ext cx="8554713" cy="4500563"/>
          </a:xfr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FEB061E5-3621-4E05-9611-D38BB90DF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2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F57A-CD92-4BFA-B227-C6B434DD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1"/>
            <a:ext cx="10134600" cy="914399"/>
          </a:xfrm>
        </p:spPr>
        <p:txBody>
          <a:bodyPr>
            <a:normAutofit/>
          </a:bodyPr>
          <a:lstStyle/>
          <a:p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Uslovi komfora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BD0DA3-EDAE-4323-82A9-C631339B5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14475"/>
            <a:ext cx="8143875" cy="4610100"/>
          </a:xfrm>
        </p:spPr>
      </p:pic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AC3358F-9501-4AEA-AFCE-F838CB4C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1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9D3C-E119-44E9-B593-EE889768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7174"/>
            <a:ext cx="9906000" cy="828675"/>
          </a:xfrm>
        </p:spPr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Uslovi komfora</a:t>
            </a:r>
            <a:endParaRPr lang="en-US" sz="3200" b="1" i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A53BA8-6C30-4D0D-B53D-44AF81965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171575"/>
            <a:ext cx="7915302" cy="4881563"/>
          </a:xfr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484DDD03-1231-44E5-983D-2702B4B9D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3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55FC-3784-4199-A0BE-0D053160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47724"/>
          </a:xfrm>
        </p:spPr>
        <p:txBody>
          <a:bodyPr/>
          <a:lstStyle/>
          <a:p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Uslovi komfora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C6886D-EA99-471B-83A9-7DBB288DA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14486"/>
            <a:ext cx="7800975" cy="4710113"/>
          </a:xfr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54B62A49-4BFB-4BD0-9755-D0A4CC72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1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F5A0-0522-4442-8900-F0F407C8C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95349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Energetska efikasnost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2836E-A287-4E37-974C-C93DE3B2E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95425"/>
            <a:ext cx="9906000" cy="45385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919AF-6239-4DFE-AA75-E81CAEE37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95425"/>
            <a:ext cx="8705850" cy="4457700"/>
          </a:xfrm>
          <a:prstGeom prst="rect">
            <a:avLst/>
          </a:prstGeo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F49250EF-EA63-4872-8936-F0AC07801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0839-45C0-4E11-88D7-30CD4762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19149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Energetska efikasnost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3A0AC-DF70-4251-AB8E-81F1C6F1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90553"/>
            <a:ext cx="9906000" cy="45434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BDE77-E780-464B-ACBB-9EC3EF02A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90552"/>
            <a:ext cx="8724900" cy="4543425"/>
          </a:xfrm>
          <a:prstGeom prst="rect">
            <a:avLst/>
          </a:prstGeo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546C56F6-422F-4186-9A48-EAD63A333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8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012D-B454-400B-B907-0BF1CA13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Energetska efikasnost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0BC5F-D045-41EF-88E4-93FD84FB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1CCB9-9C0D-44F1-83D2-EAAA85F36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2528887"/>
            <a:ext cx="7429500" cy="2638425"/>
          </a:xfrm>
          <a:prstGeom prst="rect">
            <a:avLst/>
          </a:prstGeo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2D2DDE0E-B244-4921-8D24-123BC774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4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F46D-7B29-42E2-9532-A319AC2E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76299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Energetska efikasnost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EBA6D-5F14-4DBF-9CDE-D500960E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9906000" cy="45099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B54BD-2B88-4B81-9A97-8C1F24B1D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09700"/>
            <a:ext cx="9182100" cy="4762500"/>
          </a:xfrm>
          <a:prstGeom prst="rect">
            <a:avLst/>
          </a:prstGeo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214D382B-7F07-4F67-874F-98966281C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21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A4E93-CC17-46A9-AC9B-DB3D8F7D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923924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Održivi razvoj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FD772-C1B0-4902-8FCB-DD7E06A04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62100"/>
            <a:ext cx="9906000" cy="44718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F83CB3-1277-4DAC-B6E0-D273447AE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8677275" cy="4762500"/>
          </a:xfrm>
          <a:prstGeom prst="rect">
            <a:avLst/>
          </a:prstGeo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5970667B-0D0E-4CB0-9889-BA60153D2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4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90526"/>
            <a:ext cx="9906000" cy="1162050"/>
          </a:xfrm>
        </p:spPr>
        <p:txBody>
          <a:bodyPr>
            <a:normAutofit/>
          </a:bodyPr>
          <a:lstStyle/>
          <a:p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Energetska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9092AD-500C-419B-B64C-B7BDFE544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409701"/>
            <a:ext cx="9085792" cy="4624388"/>
          </a:xfrm>
        </p:spPr>
      </p:pic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01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985E-75DD-4747-96F6-4CE66B93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962024"/>
          </a:xfrm>
        </p:spPr>
        <p:txBody>
          <a:bodyPr/>
          <a:lstStyle/>
          <a:p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Održivi razvoj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7F2B-6736-4D19-9D50-1718D79AE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58825-87AD-47D7-9544-690B8D3AD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179"/>
            <a:ext cx="8582025" cy="4286250"/>
          </a:xfrm>
          <a:prstGeom prst="rect">
            <a:avLst/>
          </a:prstGeo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40EE24E8-3E2D-49A9-8A4C-5667FDE98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42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75EF-1411-4728-871A-E92CCDE88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37819"/>
            <a:ext cx="9906000" cy="723899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Održiva gradnja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98D1-87FC-4239-ACD3-1C720C14C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1B552-C6CD-4451-ACEB-07BD7DCC5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90675"/>
            <a:ext cx="8705850" cy="4443303"/>
          </a:xfrm>
          <a:prstGeom prst="rect">
            <a:avLst/>
          </a:prstGeo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94E35708-A51F-4D94-B2E9-A6DE5DFA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06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9CEB-845C-4139-8BDB-9F476E39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76299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Održiva gradnja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92A2-D7D5-497E-8225-4FC33AA1B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EF531-47AF-4108-9FC2-6B29A3907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92916"/>
            <a:ext cx="7543800" cy="4457700"/>
          </a:xfrm>
          <a:prstGeom prst="rect">
            <a:avLst/>
          </a:prstGeo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3D972ADD-18F3-49EE-BE1D-4338A93F2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862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FDA9-CFE1-4DC0-9257-CF73CC47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714374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Održiva gradnja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39976-4506-4D47-8C04-71F3E1BA1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66850"/>
            <a:ext cx="9906000" cy="45671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D1400-8893-4A1D-98FF-A0C003C9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66850"/>
            <a:ext cx="9286875" cy="5029200"/>
          </a:xfrm>
          <a:prstGeom prst="rect">
            <a:avLst/>
          </a:prstGeo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D5612586-4530-4EA7-AABC-377D619E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33337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497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2E14-17D9-4470-AAFE-27EAE7703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Održiva gradnja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54AEC-39AB-4DCE-8DDD-766468D8D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C4C6C-D63B-4D6F-86AE-78349C3E2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114550"/>
            <a:ext cx="8286750" cy="3467100"/>
          </a:xfrm>
          <a:prstGeom prst="rect">
            <a:avLst/>
          </a:prstGeo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5A2B0F65-1C24-4377-82D8-7374E5326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35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C43C8-B7F4-4513-830B-06E60404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981074"/>
          </a:xfrm>
        </p:spPr>
        <p:txBody>
          <a:bodyPr>
            <a:normAutofit fontScale="90000"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Međuuslovljenost prirodne i građene sredine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8F5EE-321E-48FE-ABC6-E8E141EB0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95450"/>
            <a:ext cx="9906000" cy="43385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23580-2968-48DF-936C-CBCECBFC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00174"/>
            <a:ext cx="9105900" cy="4924425"/>
          </a:xfrm>
          <a:prstGeom prst="rect">
            <a:avLst/>
          </a:prstGeo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303BCE21-0FC3-4693-8070-B34FB2C7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40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19B4-7ED6-4710-B6FF-19DA7D63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019174"/>
          </a:xfrm>
        </p:spPr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Međuuslovljenost prirodne i građene sredine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EABFA-8F36-49E6-A24D-4D1C4035A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52575"/>
            <a:ext cx="9906000" cy="44814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B6005-08B0-4BEB-BC75-6598B08E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66849"/>
            <a:ext cx="8667750" cy="4857750"/>
          </a:xfrm>
          <a:prstGeom prst="rect">
            <a:avLst/>
          </a:prstGeo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5BE132F2-E44F-44A3-9CF9-037AD8AEB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44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9701-03B5-4723-AB39-2857A018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66774"/>
          </a:xfrm>
        </p:spPr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Međuuslovljenost prirodne i građene sredine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1DAA3-F0D3-474B-90D0-8B2D5481E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62100"/>
            <a:ext cx="9906000" cy="44718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4F6D4-6C45-45BD-9AE5-B9B3FACF8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62100"/>
            <a:ext cx="8982075" cy="4857750"/>
          </a:xfrm>
          <a:prstGeom prst="rect">
            <a:avLst/>
          </a:prstGeo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451D4CB1-C46B-44F3-873F-A9DD57A7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68630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80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5F59-4F4D-4DCD-B9B3-5E469D5D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BBA9-431A-4DD9-8639-74952BC28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r-Latn-RS" sz="4000" b="1" dirty="0">
                <a:latin typeface="Calibri" panose="020F0502020204030204" pitchFamily="34" charset="0"/>
                <a:cs typeface="Calibri" panose="020F0502020204030204" pitchFamily="34" charset="0"/>
              </a:rPr>
              <a:t>NASTAVIĆE SE!!!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ustainable Development Goals | Green European Foundation">
            <a:extLst>
              <a:ext uri="{FF2B5EF4-FFF2-40B4-BE49-F238E27FC236}">
                <a16:creationId xmlns:a16="http://schemas.microsoft.com/office/drawing/2014/main" id="{B44C4B74-4AEE-4F1F-BB7E-FCFC68ACF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1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7B24-4C68-4980-980C-E88A2A42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42900"/>
            <a:ext cx="9906000" cy="790575"/>
          </a:xfrm>
        </p:spPr>
        <p:txBody>
          <a:bodyPr>
            <a:normAutofit/>
          </a:bodyPr>
          <a:lstStyle/>
          <a:p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Energetska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1295AB7-DBFC-4F95-BAA9-0F1330ED8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387" y="1352550"/>
            <a:ext cx="9096375" cy="4402931"/>
          </a:xfrm>
        </p:spPr>
      </p:pic>
      <p:pic>
        <p:nvPicPr>
          <p:cNvPr id="1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444C37ED-38F7-49FF-956D-C077F006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2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75FE-66E2-48BE-B0E6-86B0C385A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9101"/>
            <a:ext cx="9906000" cy="876300"/>
          </a:xfrm>
        </p:spPr>
        <p:txBody>
          <a:bodyPr/>
          <a:lstStyle/>
          <a:p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Energetska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2FDAFD-A7D2-495F-909C-05FEA387C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47800"/>
            <a:ext cx="8167117" cy="5010149"/>
          </a:xfr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BF89E90-361C-4512-A401-200F445F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9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2C8BF-6C7B-4339-9C2E-199F826A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7175"/>
            <a:ext cx="9906000" cy="990600"/>
          </a:xfrm>
        </p:spPr>
        <p:txBody>
          <a:bodyPr>
            <a:normAutofit/>
          </a:bodyPr>
          <a:lstStyle/>
          <a:p>
            <a:r>
              <a:rPr lang="en-US" sz="40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Energetska</a:t>
            </a:r>
            <a:r>
              <a:rPr lang="en-U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en-U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40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4DD69E-3EE9-4687-A672-601B82938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33501"/>
            <a:ext cx="8466709" cy="4700588"/>
          </a:xfr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2394DEEB-B83D-413E-ACEF-595A85A2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5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5CCC-0DF0-4D5B-9513-FE42223B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52425"/>
            <a:ext cx="9906000" cy="819150"/>
          </a:xfrm>
        </p:spPr>
        <p:txBody>
          <a:bodyPr>
            <a:normAutofit/>
          </a:bodyPr>
          <a:lstStyle/>
          <a:p>
            <a:r>
              <a:rPr lang="en-US" sz="40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Energetska</a:t>
            </a:r>
            <a:r>
              <a:rPr lang="en-U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en-U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40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684895-3C54-4BBE-BD42-E4C85E018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AA3F31-66A6-4B20-BC00-A11635B8E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314450"/>
            <a:ext cx="7419974" cy="4919662"/>
          </a:xfrm>
          <a:prstGeom prst="rect">
            <a:avLst/>
          </a:prstGeom>
        </p:spPr>
      </p:pic>
      <p:pic>
        <p:nvPicPr>
          <p:cNvPr id="1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7FD5AC1C-F39F-4D95-8D8C-3BE8089D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45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6E9F3-6DF4-4C91-9936-802D363C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38199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Uslovi komfora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8CE5FC-26DA-4545-9388-33D891805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47800"/>
            <a:ext cx="8200408" cy="4576763"/>
          </a:xfr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BD5A54D4-3F11-4D2D-9D89-7C8CF1CD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9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1114-1EA1-42FB-8511-9DB6C53B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723899"/>
          </a:xfrm>
        </p:spPr>
        <p:txBody>
          <a:bodyPr>
            <a:normAutofit/>
          </a:bodyPr>
          <a:lstStyle/>
          <a:p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Uslovi komfora</a:t>
            </a:r>
            <a:endParaRPr 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46532D-6993-480C-9057-BBD881383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269206"/>
            <a:ext cx="8896350" cy="4752975"/>
          </a:xfrm>
        </p:spPr>
      </p:pic>
      <p:pic>
        <p:nvPicPr>
          <p:cNvPr id="8" name="Picture 2" descr="Sustainable Development Goals | Green European Foundation">
            <a:extLst>
              <a:ext uri="{FF2B5EF4-FFF2-40B4-BE49-F238E27FC236}">
                <a16:creationId xmlns:a16="http://schemas.microsoft.com/office/drawing/2014/main" id="{41E3C0D0-00EE-44E5-BE84-3827AE1C2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0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B529-9E6F-4F54-AD29-C71EA848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781049"/>
          </a:xfrm>
        </p:spPr>
        <p:txBody>
          <a:bodyPr>
            <a:normAutofit/>
          </a:bodyPr>
          <a:lstStyle/>
          <a:p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Uslovi komfora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17C64B-0B19-4AEF-9213-401460599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35906"/>
            <a:ext cx="7943850" cy="4695825"/>
          </a:xfr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5707CC84-12DD-449F-9706-133335C5E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823958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83</Words>
  <Application>Microsoft Office PowerPoint</Application>
  <PresentationFormat>Widescreen</PresentationFormat>
  <Paragraphs>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</vt:lpstr>
      <vt:lpstr>Univers Condensed Light</vt:lpstr>
      <vt:lpstr>Walbaum Display Light</vt:lpstr>
      <vt:lpstr>AngleLinesVTI</vt:lpstr>
      <vt:lpstr> Energetska efikasnost u zgradarstvu i održivi razvoj </vt:lpstr>
      <vt:lpstr>Energetska efikasnost zgrada</vt:lpstr>
      <vt:lpstr>Energetska efikasnost zgrada</vt:lpstr>
      <vt:lpstr>Energetska efikasnost zgrada</vt:lpstr>
      <vt:lpstr>Energetska efikasnost zgrada</vt:lpstr>
      <vt:lpstr>Energetska efikasnost zgrada</vt:lpstr>
      <vt:lpstr>Uslovi komfora</vt:lpstr>
      <vt:lpstr>Uslovi komfora</vt:lpstr>
      <vt:lpstr>Uslovi komfora</vt:lpstr>
      <vt:lpstr>Uslovi komfora</vt:lpstr>
      <vt:lpstr>Uslovi komfora</vt:lpstr>
      <vt:lpstr>Uslovi komfora</vt:lpstr>
      <vt:lpstr>Uslovi komfora</vt:lpstr>
      <vt:lpstr>Uslovi komfora</vt:lpstr>
      <vt:lpstr>Energetska efikasnost</vt:lpstr>
      <vt:lpstr>Energetska efikasnost</vt:lpstr>
      <vt:lpstr>Energetska efikasnost</vt:lpstr>
      <vt:lpstr>Energetska efikasnost</vt:lpstr>
      <vt:lpstr>Održivi razvoj</vt:lpstr>
      <vt:lpstr>Održivi razvoj</vt:lpstr>
      <vt:lpstr>Održiva gradnja</vt:lpstr>
      <vt:lpstr>Održiva gradnja</vt:lpstr>
      <vt:lpstr>Održiva gradnja</vt:lpstr>
      <vt:lpstr>Održiva gradnja</vt:lpstr>
      <vt:lpstr>Međuuslovljenost prirodne i građene sredine</vt:lpstr>
      <vt:lpstr>Međuuslovljenost prirodne i građene sredine</vt:lpstr>
      <vt:lpstr>Međuuslovljenost prirodne i građene sredine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ODRŽIVI RAZVOJ</dc:title>
  <dc:creator>Aleksandra Boricic</dc:creator>
  <cp:lastModifiedBy>dr Aleksandra Boričić</cp:lastModifiedBy>
  <cp:revision>25</cp:revision>
  <dcterms:created xsi:type="dcterms:W3CDTF">2020-10-19T21:10:10Z</dcterms:created>
  <dcterms:modified xsi:type="dcterms:W3CDTF">2021-01-20T10:50:58Z</dcterms:modified>
</cp:coreProperties>
</file>