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b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Upravljanje otpadom 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ABDC-FE6C-4082-A3DC-AEA0E11B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Sanitarne deponije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5654-59D6-4DAA-87DB-4357ACCD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Sanitarne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pažljivo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dizajnirane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grade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površini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ćemu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odvaja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okoline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obzirom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sadrže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njihova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svrha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spriječavanje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kontakta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okoline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okružuje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podzemnim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vodama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Ovakve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izgrađene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posebnim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planom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omogućavajući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siguran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efektivan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odlaganja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komunalnog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služe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uništavanje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njegovo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odlaganje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pohranjivanje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obzirom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sadrže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minimalne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kiseonika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vlage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spriječavaju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smeće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brzog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raspadanja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taj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spriječavaju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obrušavanje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površine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kojoj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sagrađena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bitno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pažljivo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aktivne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30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njihovog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zatvaranja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Razlika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sanitarne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divlje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ogleda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okoliša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okružuje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Divlje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besplanska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mjesta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odlaganja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gdje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prisutne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životinje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takve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mjesta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odlaganja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ekološki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prihvatljiva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12BC1-A984-4218-A581-692D75E3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BF4B-F621-48AC-8777-FCF757B2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Sanitarne deponije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42D200-AB2F-49BD-96F8-1881A162F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476376"/>
            <a:ext cx="6940550" cy="46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72461-3B39-4721-B4E1-DAA05675B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B23C-6AD5-42FB-9B54-5575C3C6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Strateški i zakonodavni okvir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7592-50C0-4BAF-878C-91A698AE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5451"/>
            <a:ext cx="9906000" cy="4338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usvojila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Uredbu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kriterijumima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utiču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stepenu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negativnog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uticaja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nastaje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obavljanjem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iznosima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naknada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umanjenje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kriterijumima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značaja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fizičkih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uredbom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utvrđeni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kriterijumi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negativno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utiču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stepenu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negativnog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uticaja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preduzetnika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dele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delatnosti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srednji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2E46C-B1ED-45D1-9695-D230EF00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8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FC24-3479-4DB6-A2EC-252E2377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5725"/>
            <a:ext cx="9906000" cy="733425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Strateški i zakonodavni okvir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287B-B7D9-492C-9BE3-9D0305B8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819151"/>
            <a:ext cx="11696699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Zakona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toku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doneto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ravilnika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prevencije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stvaranja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7 od 6.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februara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medicinskim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48 od 5.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jula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 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načinu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postupku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farmaceutskim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49 od 8.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jula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 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86/2019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89/2019 107 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36/09, 88/10, 14/16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95/18 – dr.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zakon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62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Izveštaj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Poglavlje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27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kriterijumima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određivanja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nusproizvoda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obrascu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izveštaja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nusproizvodima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načinu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rokovima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76 od 25.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oktobra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5.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sadržini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zahteva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upis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Registar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nusproizvoda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Registar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koji je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76 od 25.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oktobra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tehničkim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zahtevima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posebnim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kriterijumima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pojedine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budu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78 od 1.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novembra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7.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sadržini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izgledu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dozvole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93 od 26.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decembra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2019);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vrstama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tretirati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mobilnim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postrojenjima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vrstama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mobilnih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postrojenja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izdaje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dozvola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tretman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glasnik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“, br. 93 od 26.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decembra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2019).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9F56B-C9D3-4B41-B251-2AEF050B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1CBE-2F6B-4B23-AB7B-5ACB4137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76299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Sprovođenje propisa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69EF-70FB-482F-9A1A-887C912C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04950"/>
            <a:ext cx="9906000" cy="4529028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Članom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85.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Zakona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definisana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naknada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zagađivač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Obveznik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plaćanja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naknade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uzrokuje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emisijama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sirovine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poluproizvode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Glavni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izazovi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Republici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koji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prepoznati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Nacionalnoj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strategiji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2003.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obezbeđivanje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pokrivenosti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kapaciteta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pružanje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osnovnih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usluga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sakupljanje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transport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sanitarno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odlaganje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B9050-37DD-4B04-97FB-B7565A41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6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FA35-CE4F-41A2-B32F-B9BA7779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4775"/>
            <a:ext cx="9906000" cy="719247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preporuke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E95D23-FFBA-4F21-95B9-40871AA37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323850"/>
            <a:ext cx="5070742" cy="64952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0DA94-2406-4EF4-B7CE-48CD8CAB1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0A99-BC85-4657-B6B8-DC439BE0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preporuke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5D446-7E15-46B5-BD70-CBE331E1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75" y="2895601"/>
            <a:ext cx="8439150" cy="156924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69E51-877D-4A27-8199-92C12265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7374-D385-459D-8C5D-90984CE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19076"/>
            <a:ext cx="10896600" cy="885824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Sprovođenje propisa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DCEF8A-0A39-4230-9814-659F3739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17" y="148003"/>
            <a:ext cx="5178157" cy="663667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95C3D5-8CE4-4C31-B273-3A19EE6F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AEFD-6BB2-4633-927C-4F1179AA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533401"/>
            <a:ext cx="10772775" cy="1382156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Sprovođenje propisa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0CC6-D1FD-4590-8B67-B2368951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FFBBD-105F-4F32-B4DF-2B19ADC0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1875B-793D-402B-A604-EC3F29D9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0"/>
            <a:ext cx="5610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AEFD-6BB2-4633-927C-4F1179AA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1"/>
            <a:ext cx="10668000" cy="695324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finansiranje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294636-DCC7-4A2A-AD2C-576C7834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504" y="58149"/>
            <a:ext cx="6119496" cy="665697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70AA1-61FB-4EC7-9DDF-A7AAB93F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3"/>
            <a:ext cx="9906000" cy="919052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UVOD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57424"/>
            <a:ext cx="9906000" cy="37765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prošlosti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zdravlja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bezbednost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glavni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razlozi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zdravlja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glavnih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uslovljava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pritisak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praistorijskog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čoveka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iznosila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5-6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godišnje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čoveka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80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90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godišnje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Ovakav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upotrebe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doveo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činjenice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godišnje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1,2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komunalnog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dovoljno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adekvatnim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neophodno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održivo</a:t>
            </a:r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7" y="1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0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7155-63B2-454E-BAE5-10D39922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5275"/>
            <a:ext cx="9906000" cy="942975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Upravljanje otpadom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085D1E-CFF6-432F-9447-F12E877BE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12" y="1200150"/>
            <a:ext cx="6938962" cy="27146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DECB58-A3CC-448C-98B7-69BC2677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3CD6D5-8427-4759-92BD-B9CC30808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1" y="3914775"/>
            <a:ext cx="6938963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2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D1E3-73B9-467B-A994-BA3C4DF2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"/>
            <a:ext cx="9906000" cy="120014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Upravljanje otpadom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211F55-2869-40A7-82C5-51CEB4ECD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1533525"/>
            <a:ext cx="9163050" cy="34670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9BE88-13F1-4DFD-950B-16931A20D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11BE-B02D-480D-BC69-0E9995AC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95452"/>
            <a:ext cx="9906000" cy="1543048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EDA2-0DA4-4FA0-8B7E-95A60E2A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924300"/>
            <a:ext cx="9906000" cy="2109678"/>
          </a:xfrm>
        </p:spPr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https://www.activity4sustainability.org/wp-content/uploads/2020/10/izvestaj-2020.pdf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5323E-733D-457E-A6C0-E2CEF095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44129A-86F0-4F4E-A2D6-808EFA3F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1" y="1057275"/>
            <a:ext cx="8334374" cy="4736306"/>
          </a:xfrm>
        </p:spPr>
      </p:pic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36B6E-429C-48D5-8656-031DA413F8C5}"/>
              </a:ext>
            </a:extLst>
          </p:cNvPr>
          <p:cNvSpPr txBox="1"/>
          <p:nvPr/>
        </p:nvSpPr>
        <p:spPr>
          <a:xfrm>
            <a:off x="1885950" y="762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F3C336-6698-4997-A9A0-203BE521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3350"/>
            <a:ext cx="9906000" cy="931069"/>
          </a:xfrm>
        </p:spPr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Transformacija materijala u praistoriji i danas</a:t>
            </a:r>
            <a:endParaRPr lang="en-US" sz="28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0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Sistem upravljanja otpadom u srbiji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suočava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brzih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fundamentalnih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nekoliko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sastojao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prikupljanja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odlaganja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komunalnim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deponijama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slučajeva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ispunjavaju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sanitarne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standarde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čvrstog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uspostavila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prvih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podrazumeva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izradu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katastra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Srbiji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generisanog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sastav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2" y="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A264-FE24-4426-A3ED-CE35D3B5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Morfološki sastav otpada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4EBB98-5174-44D4-B9EE-C0A8DAAD9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495425"/>
            <a:ext cx="7124700" cy="4752975"/>
          </a:xfrm>
        </p:spPr>
      </p:pic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89DB6ED-6C51-43F0-B8E9-BC67682F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2" y="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0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Morfološki sastav otpada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Velika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je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raznolikost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metodologija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se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u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određivanja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se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u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obzir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varijacije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u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metodama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U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utvrđivanje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redovnu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praksu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Najveće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razlike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pogledu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odabira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veličine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uzorka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analizira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kategorija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udeo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meri.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76299"/>
          </a:xfrm>
        </p:spPr>
        <p:txBody>
          <a:bodyPr>
            <a:normAutofit/>
          </a:bodyPr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Morfološki sastav otpada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09700"/>
            <a:ext cx="9906000" cy="462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Metodologija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tehničko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rešenje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uzorkovanja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analize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morfološkog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referentne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opštine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definisanim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katalogom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razvrstavanje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Dobijeni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selektovanja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izabranim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opštinama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reonima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služe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da  se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dođe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strukturi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tog 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sr-Latn-R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dobijanja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procenat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reciklabilan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nereciklabilan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kompostabilan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koji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procenat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energetsku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sl.,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sve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da  se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dođe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 da se utvrdi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koji model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komunalnim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bi  bio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za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srpske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469E6-847C-4041-89E0-AD3B6067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81FD-7099-45E0-96E4-EB4EF85F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Morfološki sastav otpada</a:t>
            </a:r>
            <a:endParaRPr lang="en-US" dirty="0"/>
          </a:p>
        </p:txBody>
      </p:sp>
      <p:pic>
        <p:nvPicPr>
          <p:cNvPr id="1026" name="Picture 2" descr="СЛУЖБЕНИ ЛИСТ">
            <a:extLst>
              <a:ext uri="{FF2B5EF4-FFF2-40B4-BE49-F238E27FC236}">
                <a16:creationId xmlns:a16="http://schemas.microsoft.com/office/drawing/2014/main" id="{81C5B644-759D-4B16-A2E6-BBE936450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915557"/>
            <a:ext cx="6334125" cy="45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2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8C7F-13C6-4C9E-A654-5B550901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Sanitarne deponije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A7EA-263A-4CE1-915E-E7C21428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9906000" cy="4586178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Sanitarne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deponije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sanitarno-tehnički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uređen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odlaganje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neopasnog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kontrolisanim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Nacionalne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2009.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predviđeno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zatvaranje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rekultivacija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postojećih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smetlišta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regionalnih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sanitarnih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2019.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izgrađeno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11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sanitarnih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deponija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52791-30C5-49F0-B23D-79D565D0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49" y="0"/>
            <a:ext cx="1695451" cy="1695451"/>
          </a:xfrm>
          <a:prstGeom prst="rect">
            <a:avLst/>
          </a:prstGeom>
        </p:spPr>
      </p:pic>
      <p:pic>
        <p:nvPicPr>
          <p:cNvPr id="3074" name="Picture 2" descr="Projekat – Regionalna sanitarna deponija | GradSubotica">
            <a:extLst>
              <a:ext uri="{FF2B5EF4-FFF2-40B4-BE49-F238E27FC236}">
                <a16:creationId xmlns:a16="http://schemas.microsoft.com/office/drawing/2014/main" id="{714A3BCA-9948-4695-8DF3-7AE55D6E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58" y="3341128"/>
            <a:ext cx="4618642" cy="29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nitarne deponije">
            <a:extLst>
              <a:ext uri="{FF2B5EF4-FFF2-40B4-BE49-F238E27FC236}">
                <a16:creationId xmlns:a16="http://schemas.microsoft.com/office/drawing/2014/main" id="{7AD17C41-0428-4D23-A67C-DD4BB3D0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1" y="3347145"/>
            <a:ext cx="4483357" cy="29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0190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1159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Održivi razvoj Upravljanje otpadom  </vt:lpstr>
      <vt:lpstr>UVOD</vt:lpstr>
      <vt:lpstr>Transformacija materijala u praistoriji i danas</vt:lpstr>
      <vt:lpstr>Sistem upravljanja otpadom u srbiji</vt:lpstr>
      <vt:lpstr>Morfološki sastav otpada</vt:lpstr>
      <vt:lpstr>Morfološki sastav otpada</vt:lpstr>
      <vt:lpstr>Morfološki sastav otpada</vt:lpstr>
      <vt:lpstr>Morfološki sastav otpada</vt:lpstr>
      <vt:lpstr>Sanitarne deponije</vt:lpstr>
      <vt:lpstr>Sanitarne deponije</vt:lpstr>
      <vt:lpstr>Sanitarne deponije</vt:lpstr>
      <vt:lpstr>Strateški i zakonodavni okvir</vt:lpstr>
      <vt:lpstr>Strateški i zakonodavni okvir</vt:lpstr>
      <vt:lpstr>Sprovođenje propisa</vt:lpstr>
      <vt:lpstr>preporuke</vt:lpstr>
      <vt:lpstr>preporuke</vt:lpstr>
      <vt:lpstr>Sprovođenje propisa</vt:lpstr>
      <vt:lpstr>Sprovođenje propisa</vt:lpstr>
      <vt:lpstr>finansiranje</vt:lpstr>
      <vt:lpstr>Upravljanje otpadom</vt:lpstr>
      <vt:lpstr>Upravljanje otpadom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dr Aleksandra Boričić</cp:lastModifiedBy>
  <cp:revision>24</cp:revision>
  <dcterms:created xsi:type="dcterms:W3CDTF">2020-10-19T21:10:10Z</dcterms:created>
  <dcterms:modified xsi:type="dcterms:W3CDTF">2020-12-17T10:28:41Z</dcterms:modified>
</cp:coreProperties>
</file>