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73" r:id="rId5"/>
    <p:sldId id="274" r:id="rId6"/>
    <p:sldId id="275" r:id="rId7"/>
    <p:sldId id="260" r:id="rId8"/>
    <p:sldId id="276" r:id="rId9"/>
    <p:sldId id="261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zdravlje.org.rs/index.php/aktuelne-vesti/584-kvalitet-vode-za-pice-iz-beogradskog-vodovodnog-siste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355112"/>
            <a:ext cx="8286750" cy="3237615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INDIKATORI </a:t>
            </a:r>
            <a:r>
              <a:rPr kumimoji="0" lang="sr-Latn-RS" sz="44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zaštite životne sredine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63F-360F-47A4-9782-44E9E238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Kvalitet vode za piće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670262-AB33-4302-B84D-C5695337E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2426494"/>
            <a:ext cx="7391400" cy="3190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8D5194-315B-4124-8D53-DF436804E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169" y="55880"/>
            <a:ext cx="1999661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AB0E-F86C-44E8-96C8-B63963F5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152401"/>
            <a:ext cx="9906000" cy="661462"/>
          </a:xfrm>
        </p:spPr>
        <p:txBody>
          <a:bodyPr>
            <a:normAutofit fontScale="90000"/>
          </a:bodyPr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Kvalitet vode za piće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C42CAD-53D1-445B-BDC2-8F3CDE354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41" y="1127761"/>
            <a:ext cx="10901680" cy="5577838"/>
          </a:xfrm>
        </p:spPr>
      </p:pic>
    </p:spTree>
    <p:extLst>
      <p:ext uri="{BB962C8B-B14F-4D97-AF65-F5344CB8AC3E}">
        <p14:creationId xmlns:p14="http://schemas.microsoft.com/office/powerpoint/2010/main" val="233890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20BD-1F14-43FC-BC68-AFBDC846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65531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Kvalitet vode za piće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009079-8358-45C2-BD1D-4746771A2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61440"/>
            <a:ext cx="9636760" cy="533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2063E-2025-4414-9E01-6DA363E1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242" y="0"/>
            <a:ext cx="2005758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0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9BD3-D1ED-4513-9858-C89B899A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43841"/>
            <a:ext cx="10175240" cy="141223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Institut za javno zdravlje srbije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15537F-2158-4E66-82D5-7AA9F040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3200"/>
            <a:ext cx="9906000" cy="49987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https://www.zdravlje.org.rs/index.php/aktuelne-vesti/584-kvalitet-vode-za-pice-iz-beogradskog-vodovodnog-sistema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R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R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HVALA NA PAŽNJI!!!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07869-7C6F-4F5C-B121-B8D20302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2540185"/>
            <a:ext cx="5212080" cy="34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3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7B24-4C68-4980-980C-E88A2A42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Pravilnik o nacionalnoj</a:t>
            </a:r>
            <a:r>
              <a:rPr lang="sr-Latn-RS" sz="3600" b="1" i="0" dirty="0">
                <a:solidFill>
                  <a:srgbClr val="1B3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listi indikatora zaštite životne sredine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171E-5192-4213-B1DE-450EFDFA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009554"/>
            <a:ext cx="10610851" cy="4024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i="0" u="none" strike="noStrike" baseline="0" dirty="0">
                <a:solidFill>
                  <a:srgbClr val="00B0F0"/>
                </a:solidFill>
                <a:latin typeface="TimesNewRomanPS-BoldMT"/>
              </a:rPr>
              <a:t>„Службени Гласник“ Републике Србије бр. 37/2011</a:t>
            </a:r>
            <a:endParaRPr lang="sr-Latn-RS" sz="2000" b="1" i="0" u="none" strike="noStrike" baseline="0" dirty="0">
              <a:solidFill>
                <a:srgbClr val="00B0F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Član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Nacionalnoj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indikatora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podeljena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kategorijama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celine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vazduh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priroda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biološka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raznovrsnost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zemljište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nejonizujuće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zračenje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5A7CB-F9D7-49CD-8B79-E1F2A52C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0"/>
            <a:ext cx="1915557" cy="19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75FE-66E2-48BE-B0E6-86B0C385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Pravilnik o nacionalnoj</a:t>
            </a:r>
            <a:r>
              <a:rPr lang="sr-Latn-RS" sz="3600" b="1" i="0" dirty="0">
                <a:solidFill>
                  <a:srgbClr val="1B3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listi indikatora zaštite životne sredine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D721-B49C-4362-85E4-3A50323B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15557"/>
            <a:ext cx="9906000" cy="402442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šumarstvo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ribolov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održivo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korišćenje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prirodnih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resursa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privredni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društveni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potencijali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aktivnosti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značaja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životnu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sredinu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međunarodna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nacionalna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zakonska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regulativa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mere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planovi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sporazumi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izveštaji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ostala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dokumenta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aktivnosti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oblasti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zaštite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životne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sredine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subjekti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sistema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zaštite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životne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sredine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08C21-7482-4C59-93BC-34D9285D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641" y="0"/>
            <a:ext cx="2032359" cy="20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D05-2F3B-473A-834C-16F9F3F9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4775"/>
            <a:ext cx="9906000" cy="866775"/>
          </a:xfrm>
        </p:spPr>
        <p:txBody>
          <a:bodyPr>
            <a:noAutofit/>
          </a:bodyPr>
          <a:lstStyle/>
          <a:p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Pravilnik o nacionalnoj</a:t>
            </a:r>
            <a:r>
              <a:rPr lang="sr-Latn-RS" sz="3200" b="1" i="0" dirty="0">
                <a:solidFill>
                  <a:srgbClr val="1B3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listi indikatora zaštite životne sredine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26FAE2-3CC0-42B6-BD54-A9BB2A3D9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8845" y="3064776"/>
            <a:ext cx="1914310" cy="1914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1A555-7849-48FD-A21D-9D66B275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1" y="1076960"/>
            <a:ext cx="8446452" cy="546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9E39C-EB68-4BA4-B70C-620C3859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45" y="4813515"/>
            <a:ext cx="191431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D625-1063-4B42-BA71-DAAED2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Serbian Water Quality Index (SWQI)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5B301-74EA-4FC3-918A-81A7DCEB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8616"/>
            <a:ext cx="2371725" cy="23717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F487EC-B1CD-451B-A4C1-03F0D0BF2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584961"/>
            <a:ext cx="8945880" cy="4739638"/>
          </a:xfrm>
        </p:spPr>
      </p:pic>
    </p:spTree>
    <p:extLst>
      <p:ext uri="{BB962C8B-B14F-4D97-AF65-F5344CB8AC3E}">
        <p14:creationId xmlns:p14="http://schemas.microsoft.com/office/powerpoint/2010/main" val="286489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E145-3C72-4B16-B730-49EC430C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4800"/>
            <a:ext cx="9906000" cy="1066800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Serbian Water Quality Index (SWQI)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D78ACF-C777-47E4-AC59-9BBC0460F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41" y="1371600"/>
            <a:ext cx="6172200" cy="46624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74498-114E-4BA2-B0D4-DD018336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825" y="4407305"/>
            <a:ext cx="237155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0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C8BF-6C7B-4339-9C2E-199F826A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3351"/>
            <a:ext cx="9906000" cy="690561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Serbian Water Quality Index (SWQI)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A5B86-A8DF-4197-9602-7C2DC64B8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396999"/>
            <a:ext cx="11226800" cy="53276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CF2901-B892-4CAD-BDD1-E65FEA24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34D2-5298-48AC-A792-79DA0E27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Kvalitet vode za piće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72C3-C051-4512-BC49-BBBF80035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2895E-FB1F-4735-B009-2BEE1795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78" y="1747520"/>
            <a:ext cx="10347043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5CCC-0DF0-4D5B-9513-FE42223B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9906000" cy="1310640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Kvalitet vode za piće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15C5-79B4-4A8A-A8B9-8B3869CC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98880"/>
            <a:ext cx="8448040" cy="483509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B1492-191D-4BC2-8CB3-5BC6950E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80" y="0"/>
            <a:ext cx="2001520" cy="200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1EFC07-5348-4861-A038-0F558704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95680"/>
            <a:ext cx="5943600" cy="57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624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230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TimesNewRomanPS-BoldMT</vt:lpstr>
      <vt:lpstr>Univers Condensed Light</vt:lpstr>
      <vt:lpstr>Walbaum Display Light</vt:lpstr>
      <vt:lpstr>AngleLinesVTI</vt:lpstr>
      <vt:lpstr>INDIKATORI zaštite životne sredine </vt:lpstr>
      <vt:lpstr>Pravilnik o nacionalnoj listi indikatora zaštite životne sredine</vt:lpstr>
      <vt:lpstr>Pravilnik o nacionalnoj listi indikatora zaštite životne sredine</vt:lpstr>
      <vt:lpstr>Pravilnik o nacionalnoj listi indikatora zaštite životne sredine</vt:lpstr>
      <vt:lpstr>Serbian Water Quality Index (SWQI)</vt:lpstr>
      <vt:lpstr>Serbian Water Quality Index (SWQI)</vt:lpstr>
      <vt:lpstr>Serbian Water Quality Index (SWQI)</vt:lpstr>
      <vt:lpstr>Kvalitet vode za piće</vt:lpstr>
      <vt:lpstr>Kvalitet vode za piće</vt:lpstr>
      <vt:lpstr>Kvalitet vode za piće</vt:lpstr>
      <vt:lpstr>Kvalitet vode za piće</vt:lpstr>
      <vt:lpstr>Kvalitet vode za piće</vt:lpstr>
      <vt:lpstr>Institut za javno zdravlje srbije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Aleksandra Boricic</dc:creator>
  <cp:lastModifiedBy>dr Aleksandra Boričić</cp:lastModifiedBy>
  <cp:revision>35</cp:revision>
  <dcterms:created xsi:type="dcterms:W3CDTF">2020-10-19T21:10:10Z</dcterms:created>
  <dcterms:modified xsi:type="dcterms:W3CDTF">2021-02-01T11:33:12Z</dcterms:modified>
</cp:coreProperties>
</file>