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73" r:id="rId5"/>
    <p:sldId id="274" r:id="rId6"/>
    <p:sldId id="275" r:id="rId7"/>
    <p:sldId id="260" r:id="rId8"/>
    <p:sldId id="276" r:id="rId9"/>
    <p:sldId id="261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85" r:id="rId20"/>
    <p:sldId id="287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9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2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6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6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5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4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9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6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amskv.sepa.gov.rs/pregledpodatakazbirni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aqi.info/" TargetMode="External"/><Relationship Id="rId2" Type="http://schemas.openxmlformats.org/officeDocument/2006/relationships/hyperlink" Target="http://www.amskv.sepa.gov.rs/pregledpodatakazbirni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aqi.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355112"/>
            <a:ext cx="8286750" cy="3237615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INDIKATORI </a:t>
            </a:r>
            <a:r>
              <a:rPr kumimoji="0" lang="sr-Latn-RS" sz="44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zaštite životne sredine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7929C-7C4F-4913-B164-7CF1CF2E3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9" y="1265273"/>
            <a:ext cx="5916873" cy="106652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D1A76D9-FD45-4ABC-AF9D-1E38D2A8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" y="76200"/>
            <a:ext cx="2681729" cy="26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A63F-360F-47A4-9782-44E9E238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48EBF-750B-4E42-84B1-C698890C4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FC4B5-2129-43C4-A409-5F4809986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79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AB0E-F86C-44E8-96C8-B63963F5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40" y="152401"/>
            <a:ext cx="9906000" cy="661462"/>
          </a:xfrm>
        </p:spPr>
        <p:txBody>
          <a:bodyPr>
            <a:normAutofit fontScale="90000"/>
          </a:bodyPr>
          <a:lstStyle/>
          <a:p>
            <a: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  <a:t>Beograd 02. 12. 2020.</a:t>
            </a:r>
            <a:endParaRPr lang="en-US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DA36C-D363-45A6-971B-1DDBB885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796DB-C968-48C2-9481-0440CA52E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0" y="1229360"/>
            <a:ext cx="1017016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0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20BD-1F14-43FC-BC68-AFBDC846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655319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Beograd 02. 12. 2020.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934BA-250A-4CF3-9AAC-55F92D3EC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3FEF1-D753-48A1-9898-7DE7A6CCA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56640"/>
            <a:ext cx="1001268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0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9BD3-D1ED-4513-9858-C89B899A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243841"/>
            <a:ext cx="10175240" cy="580181"/>
          </a:xfrm>
        </p:spPr>
        <p:txBody>
          <a:bodyPr>
            <a:normAutofit fontScale="90000"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Beograd 02. 12. 2020.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DED5F0-7E00-41D9-A31B-AC80933E9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760" y="824022"/>
            <a:ext cx="10810240" cy="524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3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05FC-9CF6-498A-8476-E7362DBA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553719"/>
          </a:xfrm>
        </p:spPr>
        <p:txBody>
          <a:bodyPr>
            <a:normAutofit fontScale="90000"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Beograd 02. 12. 2020.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351B6-CCE5-4FC9-9D45-CD3191742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13280"/>
            <a:ext cx="9906000" cy="39206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043A9-9E87-4EF5-8D33-253D6BE4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" y="1087120"/>
            <a:ext cx="10261600" cy="49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51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1833-9A5D-4F79-B689-89C4AACB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1281"/>
            <a:ext cx="9906000" cy="742741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Beograd 02. 12. 2020.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CBECE5-EF96-453A-8AB2-97C9C781C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920" y="751840"/>
            <a:ext cx="10165079" cy="59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02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58F61-F709-4D69-B370-2682B430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9906000" cy="772159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Beograd 02. 12. 2020.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0390A7-9FCA-417B-8CAC-35C3DD333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680" y="772160"/>
            <a:ext cx="9906000" cy="58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03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97F7-DAF9-470C-A313-ADF944A9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6841"/>
            <a:ext cx="9906000" cy="584199"/>
          </a:xfrm>
        </p:spPr>
        <p:txBody>
          <a:bodyPr>
            <a:normAutofit fontScale="90000"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Beograd 02. 12. 2020.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DC3E0A-B42D-4725-B6A5-5B5726A69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85520"/>
            <a:ext cx="10271760" cy="48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3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F93A-82BA-400D-ADBE-BAD0D732F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0"/>
            <a:ext cx="10195560" cy="660399"/>
          </a:xfrm>
        </p:spPr>
        <p:txBody>
          <a:bodyPr>
            <a:normAutofit/>
          </a:bodyPr>
          <a:lstStyle/>
          <a:p>
            <a:r>
              <a:rPr lang="sr-Latn-R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02. 12. 2020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60D33-02AF-48F3-AEE3-F672ED954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E42D1-6B25-4CDA-8D35-69F4A36CB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741680"/>
            <a:ext cx="10195559" cy="5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96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6DCA-F2AF-4A24-887E-3146DFAD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6C6D0D-210B-45B6-B15C-D177AB715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243840"/>
            <a:ext cx="9799320" cy="65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1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7B24-4C68-4980-980C-E88A2A42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Pravilnik o nacionalnoj</a:t>
            </a:r>
            <a:r>
              <a:rPr lang="sr-Latn-RS" sz="3600" b="1" i="0" dirty="0">
                <a:solidFill>
                  <a:srgbClr val="1B30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listi indikatora zaštite životne sredine</a:t>
            </a:r>
            <a:endParaRPr lang="en-US" sz="4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1171E-5192-4213-B1DE-450EFDFAC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009554"/>
            <a:ext cx="10610851" cy="4024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i="0" u="none" strike="noStrike" baseline="0" dirty="0">
                <a:solidFill>
                  <a:srgbClr val="00B0F0"/>
                </a:solidFill>
                <a:latin typeface="TimesNewRomanPS-BoldMT"/>
              </a:rPr>
              <a:t>„Службени Гласник“ Републике Србије бр. 37/2011</a:t>
            </a:r>
            <a:endParaRPr lang="sr-Latn-RS" sz="2000" b="1" i="0" u="none" strike="noStrike" baseline="0" dirty="0">
              <a:solidFill>
                <a:srgbClr val="00B0F0"/>
              </a:solidFill>
              <a:latin typeface="TimesNewRomanPS-BoldMT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Član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Nacionalnoj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indikatora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podeljena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kategorijama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</a:t>
            </a:r>
            <a:r>
              <a:rPr lang="sr-Latn-R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tematske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celine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vazduh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klimatske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promene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priroda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biološka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raznovrsnost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zemljište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5)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otpad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6)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buka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7)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nejonizujuće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zračenje</a:t>
            </a:r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5A7CB-F9D7-49CD-8B79-E1F2A52C5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43" y="0"/>
            <a:ext cx="1915557" cy="19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25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EAC7-AF37-4880-AA5D-DF35A27A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1120"/>
            <a:ext cx="8884920" cy="759874"/>
          </a:xfrm>
        </p:spPr>
        <p:txBody>
          <a:bodyPr>
            <a:normAutofit/>
          </a:bodyPr>
          <a:lstStyle/>
          <a:p>
            <a:r>
              <a:rPr kumimoji="0" lang="sr-Latn-RS" sz="32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Beograd 02. 12. 2020.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CA7F6-A73D-45F1-B00C-17122F82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30994"/>
            <a:ext cx="9906000" cy="59558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http://www.amskv.sepa.gov.rs/pregledpodatakazbirni.php</a:t>
            </a:r>
            <a:endParaRPr lang="sr-Latn-R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59293-9276-4D42-BDA0-1B0EBA61F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48617"/>
            <a:ext cx="8270240" cy="5120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D9120-4FEB-4647-958A-E38A2E6DD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480" y="0"/>
            <a:ext cx="2001520" cy="2001520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35AAEB1F-D10E-4B2F-84CF-545DBC243922}"/>
              </a:ext>
            </a:extLst>
          </p:cNvPr>
          <p:cNvSpPr/>
          <p:nvPr/>
        </p:nvSpPr>
        <p:spPr>
          <a:xfrm>
            <a:off x="5933440" y="-71120"/>
            <a:ext cx="45719" cy="67056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8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FCC7-9D97-4465-A721-B6B9135F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99159"/>
          </a:xfrm>
        </p:spPr>
        <p:txBody>
          <a:bodyPr>
            <a:normAutofit/>
          </a:bodyPr>
          <a:lstStyle/>
          <a:p>
            <a:r>
              <a:rPr lang="sr-Latn-RS" sz="3600" i="0" dirty="0">
                <a:latin typeface="Calibri" panose="020F0502020204030204" pitchFamily="34" charset="0"/>
                <a:cs typeface="Calibri" panose="020F0502020204030204" pitchFamily="34" charset="0"/>
              </a:rPr>
              <a:t>Zadatak br.4</a:t>
            </a:r>
            <a:endParaRPr lang="en-US" sz="36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65A0B-A265-4D2E-B749-BE19E4969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32560"/>
            <a:ext cx="9906000" cy="4601418"/>
          </a:xfrm>
        </p:spPr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Na slajdu br. 20 imate link agencije za životnu sredinu.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http://www.amskv.sepa.gov.rs/pregledpodatakazbirni.php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lang="sr-Latn-RS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Napišite Vaš stav o vazduhu i klimatskim promenama i propratite ga nekim od dijagrama koji možete da skinete sa ovog linka.</a:t>
            </a:r>
          </a:p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Možete da uporedite i za poslednje tri godine stanje u svetu, u vašem gradu,...</a:t>
            </a:r>
          </a:p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Imate i sledeći link koji možete da koristite.</a:t>
            </a:r>
          </a:p>
          <a:p>
            <a:pPr marL="0" indent="0">
              <a:buNone/>
            </a:pPr>
            <a:r>
              <a:rPr lang="sr-Latn-R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r-Latn-R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https://waqi.info/</a:t>
            </a:r>
            <a:r>
              <a:rPr lang="sr-Latn-R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sr-Latn-R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BUDITE KREATIVNI</a:t>
            </a:r>
            <a:r>
              <a:rPr lang="sr-Latn-R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!!!!</a:t>
            </a:r>
          </a:p>
          <a:p>
            <a:pPr marL="0" indent="0">
              <a:buNone/>
            </a:pP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0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75FE-66E2-48BE-B0E6-86B0C385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Pravilnik o nacionalnoj</a:t>
            </a:r>
            <a:r>
              <a:rPr lang="sr-Latn-RS" sz="3600" b="1" i="0" dirty="0">
                <a:solidFill>
                  <a:srgbClr val="1B30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sz="36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listi indikatora zaštite životne sredine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7D721-B49C-4362-85E4-3A50323B5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šumarstvo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ribolov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održivo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korišćenje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prirodnih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resursa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privredni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društveni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potencijali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aktivnosti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značaja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životnu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sredinu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međunarodna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nacionalna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zakonska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regulativa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mere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strategije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planovi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sporazumi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izveštaji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ostala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dokumenta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aktivnosti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oblasti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zaštite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životne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sredine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subjekti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sistema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zaštite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životne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sredine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08C21-7482-4C59-93BC-34D9285D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641" y="0"/>
            <a:ext cx="2032359" cy="203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9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CD05-2F3B-473A-834C-16F9F3F9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4775"/>
            <a:ext cx="9906000" cy="866775"/>
          </a:xfrm>
        </p:spPr>
        <p:txBody>
          <a:bodyPr>
            <a:noAutofit/>
          </a:bodyPr>
          <a:lstStyle/>
          <a:p>
            <a:r>
              <a:rPr kumimoji="0" lang="sr-Latn-RS" sz="32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Pravilnik o nacionalnoj</a:t>
            </a:r>
            <a:r>
              <a:rPr lang="sr-Latn-RS" sz="3200" b="1" i="0" dirty="0">
                <a:solidFill>
                  <a:srgbClr val="1B30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sz="32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listi indikatora zaštite životne sredine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C5C8B-081F-47AE-A6DF-8DF884BA5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BF447-D38E-406F-B88C-37C0F1499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209675"/>
            <a:ext cx="103155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D625-1063-4B42-BA71-DAAED2A5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C2A714-FC46-4B62-AC9A-84F739B97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2400"/>
            <a:ext cx="7791450" cy="6562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65B301-74EA-4FC3-918A-81A7DCEBF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275" y="38616"/>
            <a:ext cx="23717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9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CE145-3C72-4B16-B730-49EC430C9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0"/>
            <a:ext cx="9906000" cy="590550"/>
          </a:xfrm>
        </p:spPr>
        <p:txBody>
          <a:bodyPr>
            <a:normAutofit fontScale="90000"/>
          </a:bodyPr>
          <a:lstStyle/>
          <a:p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Vazduh i klimatske promene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7D661-F187-4210-B712-636CB7CB9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6A51D-AB15-411A-992D-4A09823AD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4" y="676276"/>
            <a:ext cx="11957086" cy="5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0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2C8BF-6C7B-4339-9C2E-199F826A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3351"/>
            <a:ext cx="9906000" cy="690561"/>
          </a:xfrm>
        </p:spPr>
        <p:txBody>
          <a:bodyPr>
            <a:normAutofit/>
          </a:bodyPr>
          <a:lstStyle/>
          <a:p>
            <a:r>
              <a:rPr lang="sr-Latn-RS" sz="4000" b="1" i="0" dirty="0">
                <a:latin typeface="Calibri" panose="020F0502020204030204" pitchFamily="34" charset="0"/>
                <a:cs typeface="Calibri" panose="020F0502020204030204" pitchFamily="34" charset="0"/>
              </a:rPr>
              <a:t>Vazduh i klimatske promene</a:t>
            </a:r>
            <a:endParaRPr lang="en-US" sz="4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D1F6E9-46D8-46BC-9355-7AADEAA61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450" y="795365"/>
            <a:ext cx="11039475" cy="592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5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534D2-5298-48AC-A792-79DA0E27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72C3-C051-4512-BC49-BBBF80035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44693-DB5D-47B2-B188-FCF301A71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84" y="0"/>
            <a:ext cx="10945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0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5CCC-0DF0-4D5B-9513-FE42223B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9906000" cy="1310640"/>
          </a:xfrm>
        </p:spPr>
        <p:txBody>
          <a:bodyPr>
            <a:normAutofit/>
          </a:bodyPr>
          <a:lstStyle/>
          <a:p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Države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trpe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najveću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štetu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usled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zagađenja</a:t>
            </a:r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vazduha</a:t>
            </a:r>
            <a:endParaRPr lang="en-US" sz="3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15C5-79B4-4A8A-A8B9-8B3869CC2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98880"/>
            <a:ext cx="9906000" cy="483509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lista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zemalja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najvećim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procentom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zagađujućih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materija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vazduhu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podložna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stalnim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promenama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Trenutno zagađenje u svetu 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waqi.info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B1492-191D-4BC2-8CB3-5BC6950E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480" y="0"/>
            <a:ext cx="2001520" cy="2001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C6B77A-63D5-4EBF-89B3-C068AD834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5" y="2130289"/>
            <a:ext cx="7790175" cy="41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56242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370</Words>
  <Application>Microsoft Office PowerPoint</Application>
  <PresentationFormat>Widescreen</PresentationFormat>
  <Paragraphs>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TimesNewRomanPS-BoldMT</vt:lpstr>
      <vt:lpstr>Univers Condensed Light</vt:lpstr>
      <vt:lpstr>Walbaum Display Light</vt:lpstr>
      <vt:lpstr>AngleLinesVTI</vt:lpstr>
      <vt:lpstr>INDIKATORI zaštite životne sredine </vt:lpstr>
      <vt:lpstr>Pravilnik o nacionalnoj listi indikatora zaštite životne sredine</vt:lpstr>
      <vt:lpstr>Pravilnik o nacionalnoj listi indikatora zaštite životne sredine</vt:lpstr>
      <vt:lpstr>Pravilnik o nacionalnoj listi indikatora zaštite životne sredine</vt:lpstr>
      <vt:lpstr>PowerPoint Presentation</vt:lpstr>
      <vt:lpstr>Vazduh i klimatske promene</vt:lpstr>
      <vt:lpstr>Vazduh i klimatske promene</vt:lpstr>
      <vt:lpstr>PowerPoint Presentation</vt:lpstr>
      <vt:lpstr>Države koje trpe najveću štetu usled zagađenja vazduha</vt:lpstr>
      <vt:lpstr>PowerPoint Presentation</vt:lpstr>
      <vt:lpstr>Beograd 02. 12. 2020.</vt:lpstr>
      <vt:lpstr>Beograd 02. 12. 2020.</vt:lpstr>
      <vt:lpstr>Beograd 02. 12. 2020.</vt:lpstr>
      <vt:lpstr>Beograd 02. 12. 2020.</vt:lpstr>
      <vt:lpstr>Beograd 02. 12. 2020.</vt:lpstr>
      <vt:lpstr>Beograd 02. 12. 2020.</vt:lpstr>
      <vt:lpstr>Beograd 02. 12. 2020.</vt:lpstr>
      <vt:lpstr>02. 12. 2020</vt:lpstr>
      <vt:lpstr>PowerPoint Presentation</vt:lpstr>
      <vt:lpstr>Beograd 02. 12. 2020.</vt:lpstr>
      <vt:lpstr>Zadatak br.4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ODRŽIVI RAZVOJ</dc:title>
  <dc:creator>Aleksandra Boricic</dc:creator>
  <cp:lastModifiedBy>Aleksandra Boricic</cp:lastModifiedBy>
  <cp:revision>28</cp:revision>
  <dcterms:created xsi:type="dcterms:W3CDTF">2020-10-19T21:10:10Z</dcterms:created>
  <dcterms:modified xsi:type="dcterms:W3CDTF">2020-12-02T10:57:26Z</dcterms:modified>
</cp:coreProperties>
</file>