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nova.rs/zena/lifestyle/pokusala-sam-da-zivim-zero-waste-zivotom-u-beogra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Održivi razvoj</a:t>
            </a: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Zero Waste koncept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929C-7C4F-4913-B164-7CF1CF2E3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1A76D9-FD45-4ABC-AF9D-1E38D2A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" y="76200"/>
            <a:ext cx="2681729" cy="26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76213"/>
            <a:ext cx="9906000" cy="909637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Šta je zero waste koncept?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944DBA-5533-423C-98F7-29DD0620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085850"/>
            <a:ext cx="10658475" cy="5772148"/>
          </a:xfrm>
        </p:spPr>
        <p:txBody>
          <a:bodyPr/>
          <a:lstStyle/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U vreme globalnog zagađenja prirode, kada se svakodnevno iz okeana izvuku velike količine otpada, u vazduh ispusti mnogo štetnih gasova, kada se predviđa porast količine otpada za 70% do 2050. godine, potrebno je pronalaziti i koristiti prakse. koje će da smanje zagađenje što je moguće više.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Jedna od takvih praksi je i "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Zero Waste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", odnosno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 bez otpada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6" y="5114926"/>
            <a:ext cx="1743074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D2FF9-9BA2-4D7C-A131-FDC47979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3222426"/>
            <a:ext cx="5286375" cy="2973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3AEFA9-21FA-4DE1-976F-D65366A2A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2891432"/>
            <a:ext cx="3635574" cy="36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B1E7-0BCA-479F-803E-D9DF65A3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95249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Šta je zero waste koncept?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5E1CF-8C41-431A-BC4C-89D0EE29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85900"/>
            <a:ext cx="9906000" cy="4548078"/>
          </a:xfrm>
        </p:spPr>
        <p:txBody>
          <a:bodyPr>
            <a:normAutofit fontScale="92500"/>
          </a:bodyPr>
          <a:lstStyle/>
          <a:p>
            <a:pPr algn="l"/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Prema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definiciji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Međunarodne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Alijanse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ovog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pokreta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zero waste je "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konzervacija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svih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resursa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putem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odgovorne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proizvodnje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konzumacije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ponovne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upotrebe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oporavka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pakovanja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materijala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bez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sagorevanja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ispuštanja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supstanci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koje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štete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okruženju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ili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ljudskom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zdravlju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u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zemlju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vodu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ili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vazduh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".  Zero waste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ili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život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 bez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otpada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podrazumeva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pet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osnovnih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principa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: </a:t>
            </a:r>
            <a:r>
              <a:rPr lang="en-US" b="0" i="1" dirty="0">
                <a:solidFill>
                  <a:srgbClr val="212529"/>
                </a:solidFill>
                <a:effectLst/>
                <a:latin typeface="-apple-system"/>
              </a:rPr>
              <a:t>refuse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-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kupujte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stvari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koje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su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manje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upakovane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(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poput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proizvoda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u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rinfuzi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),</a:t>
            </a:r>
            <a:r>
              <a:rPr lang="en-US" b="0" i="1" dirty="0">
                <a:solidFill>
                  <a:srgbClr val="212529"/>
                </a:solidFill>
                <a:effectLst/>
                <a:latin typeface="-apple-system"/>
              </a:rPr>
              <a:t> reduce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-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smanjena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kupovina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stvari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US" b="0" i="1" dirty="0">
                <a:solidFill>
                  <a:srgbClr val="212529"/>
                </a:solidFill>
                <a:effectLst/>
                <a:latin typeface="-apple-system"/>
              </a:rPr>
              <a:t>reuse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-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ponovna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upotreba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već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korišćenih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stvari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ili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kupovina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polovnih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(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ovo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se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prvenstveno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odnosi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na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odeću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), </a:t>
            </a:r>
            <a:r>
              <a:rPr lang="en-US" b="0" i="1" dirty="0">
                <a:solidFill>
                  <a:srgbClr val="212529"/>
                </a:solidFill>
                <a:effectLst/>
                <a:latin typeface="-apple-system"/>
              </a:rPr>
              <a:t>compost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-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kompostiranje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organskog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otpada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0" i="1" dirty="0">
                <a:solidFill>
                  <a:srgbClr val="212529"/>
                </a:solidFill>
                <a:effectLst/>
                <a:latin typeface="-apple-system"/>
              </a:rPr>
              <a:t>recycle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odnosno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reciklaža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Prednosti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ovakvog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načina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života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su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mnogobrojne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jer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ne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samo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da se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smanjuje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količina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otpada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zagađenje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okoline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smanjuju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troškovi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njegovog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zbrinjavanja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takođe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se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povećava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kvalitet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života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koriste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mnogo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zdravije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namirnice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i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kozmetika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EEBE8DC-4777-4A32-A842-9A8E5DDB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799" y="2"/>
            <a:ext cx="1600199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1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DDA7-60E2-45C6-BFA9-1A36C8B1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476249"/>
          </a:xfrm>
        </p:spPr>
        <p:txBody>
          <a:bodyPr>
            <a:normAutofit fontScale="90000"/>
          </a:bodyPr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zero waste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A285B-9427-4D38-9BA4-ED73B421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71575"/>
            <a:ext cx="9906000" cy="4862403"/>
          </a:xfrm>
        </p:spPr>
        <p:txBody>
          <a:bodyPr/>
          <a:lstStyle/>
          <a:p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Svest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građana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polako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se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menja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,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ali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potrebni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su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uslovi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koji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će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i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 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dalje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da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podstiču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 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i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omoguće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 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ovakav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 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način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života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.</a:t>
            </a:r>
            <a:endParaRPr lang="sr-Latn-RS" b="0" i="1" dirty="0">
              <a:solidFill>
                <a:schemeClr val="accent1"/>
              </a:solidFill>
              <a:effectLst/>
              <a:latin typeface="-apple-system"/>
            </a:endParaRPr>
          </a:p>
          <a:p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Treba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nam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veliki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broj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ljudi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koji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će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da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žive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 low waste,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umesto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malo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ljudi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koji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će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da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žive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 zero waste,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ističu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naši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chemeClr val="accent1"/>
                </a:solidFill>
                <a:effectLst/>
                <a:latin typeface="-apple-system"/>
              </a:rPr>
              <a:t>sagovornici</a:t>
            </a:r>
            <a:r>
              <a:rPr lang="en-US" b="0" i="1" dirty="0">
                <a:solidFill>
                  <a:schemeClr val="accent1"/>
                </a:solidFill>
                <a:effectLst/>
                <a:latin typeface="-apple-system"/>
              </a:rPr>
              <a:t>.</a:t>
            </a:r>
            <a:endParaRPr lang="sr-Latn-RS" b="0" i="1" dirty="0">
              <a:solidFill>
                <a:schemeClr val="accent1"/>
              </a:solidFill>
              <a:effectLst/>
              <a:latin typeface="-apple-system"/>
            </a:endParaRPr>
          </a:p>
          <a:p>
            <a:r>
              <a:rPr lang="sr-Latn-RS" dirty="0">
                <a:solidFill>
                  <a:schemeClr val="accent1"/>
                </a:solidFill>
              </a:rPr>
              <a:t>                                                                             </a:t>
            </a:r>
          </a:p>
          <a:p>
            <a:r>
              <a:rPr lang="sr-Latn-R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Reduce – smanjenje</a:t>
            </a:r>
          </a:p>
          <a:p>
            <a:r>
              <a:rPr lang="sr-Latn-R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Reuse – ponovo upotrebiti</a:t>
            </a:r>
          </a:p>
          <a:p>
            <a:r>
              <a:rPr lang="sr-Latn-R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Recycle - recikliranje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4ACC47B6-E938-4AF6-8C14-F14AEC86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6" y="0"/>
            <a:ext cx="1743074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C9813-638D-4C78-BD6A-311CF84F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138378"/>
            <a:ext cx="4762500" cy="3057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5FC398-8AB9-43B0-9148-C6BD742F7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962" y="5005278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0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127D-D95E-4C7B-871B-2A70D1E1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Kako da živimo bez otpada?</a:t>
            </a:r>
            <a:br>
              <a:rPr lang="pl-PL" b="1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06B89-7E9E-49DB-AB7E-E901EEA4B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43050"/>
            <a:ext cx="9906000" cy="4424253"/>
          </a:xfrm>
        </p:spPr>
        <p:txBody>
          <a:bodyPr/>
          <a:lstStyle/>
          <a:p>
            <a:pPr marL="0" indent="0" algn="ctr">
              <a:buNone/>
            </a:pP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https://nova.rs/zena/lifestyle/pokusala-sam-da-zivim-zero-waste-zivotom-u-beogradu/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AD392DA3-A604-4F0C-BDD5-50BEB79A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6" y="0"/>
            <a:ext cx="1743074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8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13F1-59CC-4C5F-96F7-0551EC7F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54E2F-137B-477C-95CF-A16BC84D9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marL="0" indent="0" algn="ctr">
              <a:buNone/>
            </a:pPr>
            <a:r>
              <a:rPr lang="sr-Latn-RS" sz="4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Hvala na pažnji!!!</a:t>
            </a:r>
            <a:endParaRPr lang="en-US" sz="4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4471775-6CB5-4F68-B258-84869BDF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664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80147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316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-apple-system</vt:lpstr>
      <vt:lpstr>Arial</vt:lpstr>
      <vt:lpstr>Calibri</vt:lpstr>
      <vt:lpstr>Cambria</vt:lpstr>
      <vt:lpstr>Univers Condensed Light</vt:lpstr>
      <vt:lpstr>Walbaum Display Light</vt:lpstr>
      <vt:lpstr>AngleLinesVTI</vt:lpstr>
      <vt:lpstr>Održivi razvoj Zero Waste koncept </vt:lpstr>
      <vt:lpstr>Šta je zero waste koncept?</vt:lpstr>
      <vt:lpstr>Šta je zero waste koncept?</vt:lpstr>
      <vt:lpstr>zero waste</vt:lpstr>
      <vt:lpstr>Kako da živimo bez otpada?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RAZVOJ</dc:title>
  <dc:creator>Aleksandra Boricic</dc:creator>
  <cp:lastModifiedBy>dr Aleksandra Boričić</cp:lastModifiedBy>
  <cp:revision>18</cp:revision>
  <dcterms:created xsi:type="dcterms:W3CDTF">2020-10-19T21:10:10Z</dcterms:created>
  <dcterms:modified xsi:type="dcterms:W3CDTF">2021-01-13T11:47:36Z</dcterms:modified>
</cp:coreProperties>
</file>