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0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9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7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2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6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3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6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51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4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9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6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nationalgeographic.rs/ekologija/zastita-zivotne-sredi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AC616E-5A92-431C-8D6C-16BD66A25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355112"/>
            <a:ext cx="6933112" cy="3237615"/>
          </a:xfrm>
        </p:spPr>
        <p:txBody>
          <a:bodyPr>
            <a:normAutofit/>
          </a:bodyPr>
          <a:lstStyle/>
          <a:p>
            <a:pPr algn="l"/>
            <a:r>
              <a:rPr lang="sr-Latn-RS" b="1" i="0" dirty="0">
                <a:latin typeface="Calibri" panose="020F0502020204030204" pitchFamily="34" charset="0"/>
                <a:cs typeface="Calibri" panose="020F0502020204030204" pitchFamily="34" charset="0"/>
              </a:rPr>
              <a:t>Održivi razvoj</a:t>
            </a:r>
            <a:br>
              <a:rPr lang="sr-Latn-RS" b="1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i="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7929C-7C4F-4913-B164-7CF1CF2E3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C7EB4C-86D8-4424-B564-0497F499D9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77" r="32247" b="-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BD1A76D9-FD45-4ABC-AF9D-1E38D2A84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1" y="76200"/>
            <a:ext cx="2681729" cy="268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3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C03D-439A-40B3-BC4C-7A5B430D8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824022"/>
            <a:ext cx="9906000" cy="1185532"/>
          </a:xfrm>
        </p:spPr>
        <p:txBody>
          <a:bodyPr>
            <a:normAutofit/>
          </a:bodyPr>
          <a:lstStyle/>
          <a:p>
            <a:r>
              <a:rPr lang="sr-Latn-R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Priprema za ispit</a:t>
            </a:r>
            <a:endParaRPr lang="en-US" sz="36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6944DBA-5533-423C-98F7-29DD0620D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28874"/>
            <a:ext cx="9906000" cy="360510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https://www.nationalgeographic.rs/ekologija/zastita-zivotne-sredine</a:t>
            </a:r>
            <a:endParaRPr lang="sr-Latn-R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Na ovom linku imate zanimljive članke I emisije, koje Vam dodatno pojašnjavaju definiciju Održivog razvoja.</a:t>
            </a: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Izaberite po jedan koji je Vama zanimljiv I pripremite ga za ispit kao jedno od ispitnih pitanja koja će biti. Napravite sebi kratki koncept o temi koja Vam je najviše ostavila utisak. </a:t>
            </a:r>
          </a:p>
        </p:txBody>
      </p:sp>
      <p:pic>
        <p:nvPicPr>
          <p:cNvPr id="1026" name="Picture 2" descr="Sustainable Development Goals | Green European Foundation">
            <a:extLst>
              <a:ext uri="{FF2B5EF4-FFF2-40B4-BE49-F238E27FC236}">
                <a16:creationId xmlns:a16="http://schemas.microsoft.com/office/drawing/2014/main" id="{8367FD5E-B451-49D5-9F16-B1E952405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5" y="0"/>
            <a:ext cx="24288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76066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RegularSeedLeftStep">
      <a:dk1>
        <a:srgbClr val="000000"/>
      </a:dk1>
      <a:lt1>
        <a:srgbClr val="FFFFFF"/>
      </a:lt1>
      <a:dk2>
        <a:srgbClr val="1B3028"/>
      </a:dk2>
      <a:lt2>
        <a:srgbClr val="F3F0F3"/>
      </a:lt2>
      <a:accent1>
        <a:srgbClr val="43B73E"/>
      </a:accent1>
      <a:accent2>
        <a:srgbClr val="6DB332"/>
      </a:accent2>
      <a:accent3>
        <a:srgbClr val="9BA939"/>
      </a:accent3>
      <a:accent4>
        <a:srgbClr val="B99233"/>
      </a:accent4>
      <a:accent5>
        <a:srgbClr val="CB6C45"/>
      </a:accent5>
      <a:accent6>
        <a:srgbClr val="B93344"/>
      </a:accent6>
      <a:hlink>
        <a:srgbClr val="BB43C0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</vt:lpstr>
      <vt:lpstr>Univers Condensed Light</vt:lpstr>
      <vt:lpstr>Walbaum Display Light</vt:lpstr>
      <vt:lpstr>AngleLinesVTI</vt:lpstr>
      <vt:lpstr>Održivi razvoj </vt:lpstr>
      <vt:lpstr>Priprema za ispit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ODRŽIVI RAZVOJ</dc:title>
  <dc:creator>Aleksandra Boricic</dc:creator>
  <cp:lastModifiedBy>dr Aleksandra Boričić</cp:lastModifiedBy>
  <cp:revision>13</cp:revision>
  <dcterms:created xsi:type="dcterms:W3CDTF">2020-10-19T21:10:10Z</dcterms:created>
  <dcterms:modified xsi:type="dcterms:W3CDTF">2020-12-23T18:33:26Z</dcterms:modified>
</cp:coreProperties>
</file>