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690" r:id="rId4"/>
  </p:sldMasterIdLst>
  <p:notesMasterIdLst>
    <p:notesMasterId r:id="rId11"/>
  </p:notesMasterIdLst>
  <p:sldIdLst>
    <p:sldId id="264" r:id="rId5"/>
    <p:sldId id="352" r:id="rId6"/>
    <p:sldId id="315" r:id="rId7"/>
    <p:sldId id="308" r:id="rId8"/>
    <p:sldId id="317" r:id="rId9"/>
    <p:sldId id="34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6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64BC5-71C0-4F53-BD38-7C65BC17BEC4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D79E57D4-5524-458E-8555-F2DB382A30A6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BAEE9DDE-1546-4782-BFAC-486ABADFA722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1B1722FF-1C36-4EC8-B01B-648463882337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580AFA0E-EAB7-471B-B0EB-0810F7EF72F5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087DC462-CB8F-49A2-9569-131072E9EAC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6D636AA-82C0-4A38-AC32-86D6B95D93B8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C7476E6-FA65-4519-951E-19E809F706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4EBA4B-9616-4034-9E2F-7626B6734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D89710D-E0FA-461A-BAA4-9280CE0FB3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40CCD-8223-4AD2-9B3B-E4A5B7B3F31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C0FB3B-BEB6-40AD-B8BC-B16406CB812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A7C78-490B-4B70-939F-E0E530D713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37FDB-ABEE-4E70-8C6C-EF63DE1104F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A30B33-1578-4F92-965A-1B25CB2B0B7A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9BAF048-858D-467A-A2D9-55353AB374D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9BF1D3-47E2-45EE-A6D2-51AB7F5C76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B35A04-7291-4929-BDBF-CF27350278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F7AE34-085B-4DC4-9A42-0AC2401105D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7B3583-8A4C-4CC1-97CB-1DCF41636F7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82E14F-7618-40E4-BBC5-B8608C0F47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87325FE-B771-406F-8B24-B59F85F186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C04CA1C-6227-4101-BA76-1648919A540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C2A41E-91D3-45C4-8342-591264033EC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0E4E875-9627-43F8-A726-76591FA0F8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9F8306F-8BD0-44BD-8105-37B91391D02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F64F5B-879E-4BA4-96E8-7E54F988F1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0D69432-D5EA-43C4-87C5-F0A7492482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369CACB-2EA5-48C3-9786-31FB883E0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49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9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9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59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75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9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>
            <a:extLst>
              <a:ext uri="{FF2B5EF4-FFF2-40B4-BE49-F238E27FC236}">
                <a16:creationId xmlns:a16="http://schemas.microsoft.com/office/drawing/2014/main" id="{42FD185E-8006-4B10-B605-B710D34FADAC}"/>
              </a:ext>
            </a:extLst>
          </p:cNvPr>
          <p:cNvSpPr/>
          <p:nvPr userDrawn="1"/>
        </p:nvSpPr>
        <p:spPr>
          <a:xfrm rot="5400000">
            <a:off x="4667633" y="1598517"/>
            <a:ext cx="2484306" cy="24843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A1F3092-7FF0-415A-9303-2673362646A4}"/>
              </a:ext>
            </a:extLst>
          </p:cNvPr>
          <p:cNvSpPr/>
          <p:nvPr userDrawn="1"/>
        </p:nvSpPr>
        <p:spPr>
          <a:xfrm rot="5400000">
            <a:off x="8519544" y="1598517"/>
            <a:ext cx="2484306" cy="248430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A1BE3192-7C02-4403-A58A-969846D22DC0}"/>
              </a:ext>
            </a:extLst>
          </p:cNvPr>
          <p:cNvSpPr/>
          <p:nvPr userDrawn="1"/>
        </p:nvSpPr>
        <p:spPr>
          <a:xfrm rot="5400000">
            <a:off x="815722" y="1598517"/>
            <a:ext cx="2484306" cy="248430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3407AAC-8150-44C4-9584-B9E8B68AC0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8EFFB1-8BB0-4996-8941-C86418C74D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FDEC632-DA90-4704-A118-52C12680CD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7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7CF02B-3A3C-4749-8399-E7AF8DB77D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84C7EA-159E-4B72-8DE9-C35A0FFA2516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128FEF4-C220-4EB5-A589-97B9EAACE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180653" y="2391972"/>
            <a:ext cx="560318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ru-RU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Европск</a:t>
            </a:r>
            <a:r>
              <a:rPr lang="en-US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агенциј</a:t>
            </a:r>
            <a:r>
              <a:rPr lang="en-US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животну средину (ЕЕА)</a:t>
            </a:r>
          </a:p>
          <a:p>
            <a:pPr algn="l"/>
            <a:r>
              <a:rPr lang="ru-RU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Европск</a:t>
            </a:r>
            <a:r>
              <a:rPr lang="en-US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мреж</a:t>
            </a:r>
            <a:r>
              <a:rPr lang="en-US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информације и посматрање</a:t>
            </a:r>
          </a:p>
          <a:p>
            <a:pPr algn="l"/>
            <a:r>
              <a:rPr lang="sr-Cyrl-RS" sz="3600" b="1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животне средине (Еионет)</a:t>
            </a:r>
            <a:endParaRPr lang="ko-KR" alt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raphic 17">
            <a:extLst>
              <a:ext uri="{FF2B5EF4-FFF2-40B4-BE49-F238E27FC236}">
                <a16:creationId xmlns:a16="http://schemas.microsoft.com/office/drawing/2014/main" id="{B06E8C8F-6E94-40BA-B73F-F1800500A017}"/>
              </a:ext>
            </a:extLst>
          </p:cNvPr>
          <p:cNvSpPr/>
          <p:nvPr/>
        </p:nvSpPr>
        <p:spPr>
          <a:xfrm flipH="1">
            <a:off x="9781395" y="287634"/>
            <a:ext cx="1599542" cy="1945988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B01E5C-E0A1-4515-936D-1E3206F009BA}"/>
              </a:ext>
            </a:extLst>
          </p:cNvPr>
          <p:cNvGrpSpPr/>
          <p:nvPr/>
        </p:nvGrpSpPr>
        <p:grpSpPr>
          <a:xfrm>
            <a:off x="546055" y="3113305"/>
            <a:ext cx="2043351" cy="3744695"/>
            <a:chOff x="923245" y="3113305"/>
            <a:chExt cx="2043351" cy="3744695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96552EA-2AC9-4A76-8E70-DB4ACFA8C6D7}"/>
                </a:ext>
              </a:extLst>
            </p:cNvPr>
            <p:cNvSpPr/>
            <p:nvPr/>
          </p:nvSpPr>
          <p:spPr>
            <a:xfrm>
              <a:off x="923245" y="3113305"/>
              <a:ext cx="2043351" cy="3744695"/>
            </a:xfrm>
            <a:custGeom>
              <a:avLst/>
              <a:gdLst>
                <a:gd name="connsiteX0" fmla="*/ 1237090 w 2043351"/>
                <a:gd name="connsiteY0" fmla="*/ 546 h 3744695"/>
                <a:gd name="connsiteX1" fmla="*/ 1290654 w 2043351"/>
                <a:gd name="connsiteY1" fmla="*/ 33341 h 3744695"/>
                <a:gd name="connsiteX2" fmla="*/ 1329442 w 2043351"/>
                <a:gd name="connsiteY2" fmla="*/ 316308 h 3744695"/>
                <a:gd name="connsiteX3" fmla="*/ 1284785 w 2043351"/>
                <a:gd name="connsiteY3" fmla="*/ 458858 h 3744695"/>
                <a:gd name="connsiteX4" fmla="*/ 1289751 w 2043351"/>
                <a:gd name="connsiteY4" fmla="*/ 453030 h 3744695"/>
                <a:gd name="connsiteX5" fmla="*/ 1413503 w 2043351"/>
                <a:gd name="connsiteY5" fmla="*/ 174085 h 3744695"/>
                <a:gd name="connsiteX6" fmla="*/ 1581912 w 2043351"/>
                <a:gd name="connsiteY6" fmla="*/ 44710 h 3744695"/>
                <a:gd name="connsiteX7" fmla="*/ 1649103 w 2043351"/>
                <a:gd name="connsiteY7" fmla="*/ 51196 h 3744695"/>
                <a:gd name="connsiteX8" fmla="*/ 1715761 w 2043351"/>
                <a:gd name="connsiteY8" fmla="*/ 141044 h 3744695"/>
                <a:gd name="connsiteX9" fmla="*/ 1700533 w 2043351"/>
                <a:gd name="connsiteY9" fmla="*/ 373278 h 3744695"/>
                <a:gd name="connsiteX10" fmla="*/ 1700944 w 2043351"/>
                <a:gd name="connsiteY10" fmla="*/ 379723 h 3744695"/>
                <a:gd name="connsiteX11" fmla="*/ 1782788 w 2043351"/>
                <a:gd name="connsiteY11" fmla="*/ 303583 h 3744695"/>
                <a:gd name="connsiteX12" fmla="*/ 1882939 w 2043351"/>
                <a:gd name="connsiteY12" fmla="*/ 375249 h 3744695"/>
                <a:gd name="connsiteX13" fmla="*/ 1923533 w 2043351"/>
                <a:gd name="connsiteY13" fmla="*/ 665768 h 3744695"/>
                <a:gd name="connsiteX14" fmla="*/ 1924682 w 2043351"/>
                <a:gd name="connsiteY14" fmla="*/ 666548 h 3744695"/>
                <a:gd name="connsiteX15" fmla="*/ 1960473 w 2043351"/>
                <a:gd name="connsiteY15" fmla="*/ 682227 h 3744695"/>
                <a:gd name="connsiteX16" fmla="*/ 2031072 w 2043351"/>
                <a:gd name="connsiteY16" fmla="*/ 928294 h 3744695"/>
                <a:gd name="connsiteX17" fmla="*/ 2043344 w 2043351"/>
                <a:gd name="connsiteY17" fmla="*/ 1239705 h 3744695"/>
                <a:gd name="connsiteX18" fmla="*/ 2018881 w 2043351"/>
                <a:gd name="connsiteY18" fmla="*/ 1869178 h 3744695"/>
                <a:gd name="connsiteX19" fmla="*/ 2016911 w 2043351"/>
                <a:gd name="connsiteY19" fmla="*/ 2342676 h 3744695"/>
                <a:gd name="connsiteX20" fmla="*/ 1831016 w 2043351"/>
                <a:gd name="connsiteY20" fmla="*/ 3257249 h 3744695"/>
                <a:gd name="connsiteX21" fmla="*/ 1750321 w 2043351"/>
                <a:gd name="connsiteY21" fmla="*/ 3392371 h 3744695"/>
                <a:gd name="connsiteX22" fmla="*/ 1664126 w 2043351"/>
                <a:gd name="connsiteY22" fmla="*/ 3698405 h 3744695"/>
                <a:gd name="connsiteX23" fmla="*/ 1655439 w 2043351"/>
                <a:gd name="connsiteY23" fmla="*/ 3744695 h 3744695"/>
                <a:gd name="connsiteX24" fmla="*/ 43341 w 2043351"/>
                <a:gd name="connsiteY24" fmla="*/ 3744695 h 3744695"/>
                <a:gd name="connsiteX25" fmla="*/ 50404 w 2043351"/>
                <a:gd name="connsiteY25" fmla="*/ 3727023 h 3744695"/>
                <a:gd name="connsiteX26" fmla="*/ 231601 w 2043351"/>
                <a:gd name="connsiteY26" fmla="*/ 3164282 h 3744695"/>
                <a:gd name="connsiteX27" fmla="*/ 280035 w 2043351"/>
                <a:gd name="connsiteY27" fmla="*/ 2851885 h 3744695"/>
                <a:gd name="connsiteX28" fmla="*/ 258281 w 2043351"/>
                <a:gd name="connsiteY28" fmla="*/ 2661394 h 3744695"/>
                <a:gd name="connsiteX29" fmla="*/ 67133 w 2043351"/>
                <a:gd name="connsiteY29" fmla="*/ 1888099 h 3744695"/>
                <a:gd name="connsiteX30" fmla="*/ 927 w 2043351"/>
                <a:gd name="connsiteY30" fmla="*/ 1552307 h 3744695"/>
                <a:gd name="connsiteX31" fmla="*/ 18371 w 2043351"/>
                <a:gd name="connsiteY31" fmla="*/ 1452649 h 3744695"/>
                <a:gd name="connsiteX32" fmla="*/ 160757 w 2043351"/>
                <a:gd name="connsiteY32" fmla="*/ 1069614 h 3744695"/>
                <a:gd name="connsiteX33" fmla="*/ 229796 w 2043351"/>
                <a:gd name="connsiteY33" fmla="*/ 966097 h 3744695"/>
                <a:gd name="connsiteX34" fmla="*/ 480583 w 2043351"/>
                <a:gd name="connsiteY34" fmla="*/ 618935 h 3744695"/>
                <a:gd name="connsiteX35" fmla="*/ 572032 w 2043351"/>
                <a:gd name="connsiteY35" fmla="*/ 583883 h 3744695"/>
                <a:gd name="connsiteX36" fmla="*/ 643122 w 2043351"/>
                <a:gd name="connsiteY36" fmla="*/ 649514 h 3744695"/>
                <a:gd name="connsiteX37" fmla="*/ 688026 w 2043351"/>
                <a:gd name="connsiteY37" fmla="*/ 867875 h 3744695"/>
                <a:gd name="connsiteX38" fmla="*/ 692951 w 2043351"/>
                <a:gd name="connsiteY38" fmla="*/ 936462 h 3744695"/>
                <a:gd name="connsiteX39" fmla="*/ 969803 w 2043351"/>
                <a:gd name="connsiteY39" fmla="*/ 339622 h 3744695"/>
                <a:gd name="connsiteX40" fmla="*/ 1090640 w 2043351"/>
                <a:gd name="connsiteY40" fmla="*/ 124708 h 3744695"/>
                <a:gd name="connsiteX41" fmla="*/ 1237090 w 2043351"/>
                <a:gd name="connsiteY41" fmla="*/ 546 h 374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43351" h="3744695">
                  <a:moveTo>
                    <a:pt x="1237090" y="546"/>
                  </a:moveTo>
                  <a:cubicBezTo>
                    <a:pt x="1248131" y="2105"/>
                    <a:pt x="1281911" y="26527"/>
                    <a:pt x="1290654" y="33341"/>
                  </a:cubicBezTo>
                  <a:cubicBezTo>
                    <a:pt x="1376972" y="100819"/>
                    <a:pt x="1361581" y="196948"/>
                    <a:pt x="1329442" y="316308"/>
                  </a:cubicBezTo>
                  <a:cubicBezTo>
                    <a:pt x="1316513" y="364290"/>
                    <a:pt x="1301203" y="411574"/>
                    <a:pt x="1284785" y="458858"/>
                  </a:cubicBezTo>
                  <a:cubicBezTo>
                    <a:pt x="1288848" y="458243"/>
                    <a:pt x="1288848" y="455288"/>
                    <a:pt x="1289751" y="453030"/>
                  </a:cubicBezTo>
                  <a:cubicBezTo>
                    <a:pt x="1328005" y="358707"/>
                    <a:pt x="1367532" y="265001"/>
                    <a:pt x="1413503" y="174085"/>
                  </a:cubicBezTo>
                  <a:cubicBezTo>
                    <a:pt x="1447653" y="106402"/>
                    <a:pt x="1504172" y="55259"/>
                    <a:pt x="1581912" y="44710"/>
                  </a:cubicBezTo>
                  <a:cubicBezTo>
                    <a:pt x="1604446" y="41632"/>
                    <a:pt x="1628088" y="42330"/>
                    <a:pt x="1649103" y="51196"/>
                  </a:cubicBezTo>
                  <a:cubicBezTo>
                    <a:pt x="1684813" y="66300"/>
                    <a:pt x="1707552" y="103200"/>
                    <a:pt x="1715761" y="141044"/>
                  </a:cubicBezTo>
                  <a:cubicBezTo>
                    <a:pt x="1731687" y="214515"/>
                    <a:pt x="1713093" y="300464"/>
                    <a:pt x="1700533" y="373278"/>
                  </a:cubicBezTo>
                  <a:cubicBezTo>
                    <a:pt x="1700246" y="374798"/>
                    <a:pt x="1700697" y="376398"/>
                    <a:pt x="1700944" y="379723"/>
                  </a:cubicBezTo>
                  <a:cubicBezTo>
                    <a:pt x="1699097" y="354234"/>
                    <a:pt x="1761773" y="307647"/>
                    <a:pt x="1782788" y="303583"/>
                  </a:cubicBezTo>
                  <a:cubicBezTo>
                    <a:pt x="1849898" y="290737"/>
                    <a:pt x="1869805" y="350868"/>
                    <a:pt x="1882939" y="375249"/>
                  </a:cubicBezTo>
                  <a:cubicBezTo>
                    <a:pt x="1922507" y="448638"/>
                    <a:pt x="1931249" y="559379"/>
                    <a:pt x="1923533" y="665768"/>
                  </a:cubicBezTo>
                  <a:cubicBezTo>
                    <a:pt x="1923943" y="666014"/>
                    <a:pt x="1924313" y="666260"/>
                    <a:pt x="1924682" y="666548"/>
                  </a:cubicBezTo>
                  <a:cubicBezTo>
                    <a:pt x="1939992" y="663510"/>
                    <a:pt x="1951362" y="670570"/>
                    <a:pt x="1960473" y="682227"/>
                  </a:cubicBezTo>
                  <a:cubicBezTo>
                    <a:pt x="2014325" y="751471"/>
                    <a:pt x="2023150" y="843987"/>
                    <a:pt x="2031072" y="928294"/>
                  </a:cubicBezTo>
                  <a:cubicBezTo>
                    <a:pt x="2037721" y="998482"/>
                    <a:pt x="2043303" y="1206336"/>
                    <a:pt x="2043344" y="1239705"/>
                  </a:cubicBezTo>
                  <a:cubicBezTo>
                    <a:pt x="2043713" y="1449776"/>
                    <a:pt x="2030620" y="1659518"/>
                    <a:pt x="2018881" y="1869178"/>
                  </a:cubicBezTo>
                  <a:cubicBezTo>
                    <a:pt x="2010097" y="2025848"/>
                    <a:pt x="2021836" y="2185431"/>
                    <a:pt x="2016911" y="2342676"/>
                  </a:cubicBezTo>
                  <a:cubicBezTo>
                    <a:pt x="2006937" y="2657700"/>
                    <a:pt x="1998153" y="2979865"/>
                    <a:pt x="1831016" y="3257249"/>
                  </a:cubicBezTo>
                  <a:cubicBezTo>
                    <a:pt x="1803968" y="3302194"/>
                    <a:pt x="1773758" y="3345415"/>
                    <a:pt x="1750321" y="3392371"/>
                  </a:cubicBezTo>
                  <a:cubicBezTo>
                    <a:pt x="1702503" y="3487924"/>
                    <a:pt x="1683705" y="3594356"/>
                    <a:pt x="1664126" y="3698405"/>
                  </a:cubicBezTo>
                  <a:lnTo>
                    <a:pt x="1655439" y="3744695"/>
                  </a:lnTo>
                  <a:lnTo>
                    <a:pt x="43341" y="3744695"/>
                  </a:lnTo>
                  <a:lnTo>
                    <a:pt x="50404" y="3727023"/>
                  </a:lnTo>
                  <a:cubicBezTo>
                    <a:pt x="122705" y="3539932"/>
                    <a:pt x="191690" y="3339674"/>
                    <a:pt x="231601" y="3164282"/>
                  </a:cubicBezTo>
                  <a:cubicBezTo>
                    <a:pt x="248020" y="3092165"/>
                    <a:pt x="278312" y="2883449"/>
                    <a:pt x="280035" y="2851885"/>
                  </a:cubicBezTo>
                  <a:cubicBezTo>
                    <a:pt x="283606" y="2787198"/>
                    <a:pt x="272073" y="2724193"/>
                    <a:pt x="258281" y="2661394"/>
                  </a:cubicBezTo>
                  <a:cubicBezTo>
                    <a:pt x="234064" y="2551023"/>
                    <a:pt x="104320" y="2036027"/>
                    <a:pt x="67133" y="1888099"/>
                  </a:cubicBezTo>
                  <a:cubicBezTo>
                    <a:pt x="44599" y="1798456"/>
                    <a:pt x="3348" y="1573897"/>
                    <a:pt x="927" y="1552307"/>
                  </a:cubicBezTo>
                  <a:cubicBezTo>
                    <a:pt x="-2973" y="1517418"/>
                    <a:pt x="5935" y="1485157"/>
                    <a:pt x="18371" y="1452649"/>
                  </a:cubicBezTo>
                  <a:cubicBezTo>
                    <a:pt x="43367" y="1387305"/>
                    <a:pt x="134447" y="1130484"/>
                    <a:pt x="160757" y="1069614"/>
                  </a:cubicBezTo>
                  <a:cubicBezTo>
                    <a:pt x="177504" y="1030908"/>
                    <a:pt x="205333" y="999631"/>
                    <a:pt x="229796" y="966097"/>
                  </a:cubicBezTo>
                  <a:cubicBezTo>
                    <a:pt x="313939" y="850800"/>
                    <a:pt x="401735" y="737967"/>
                    <a:pt x="480583" y="618935"/>
                  </a:cubicBezTo>
                  <a:cubicBezTo>
                    <a:pt x="505580" y="581092"/>
                    <a:pt x="536938" y="579778"/>
                    <a:pt x="572032" y="583883"/>
                  </a:cubicBezTo>
                  <a:cubicBezTo>
                    <a:pt x="609794" y="588356"/>
                    <a:pt x="633805" y="611137"/>
                    <a:pt x="643122" y="649514"/>
                  </a:cubicBezTo>
                  <a:cubicBezTo>
                    <a:pt x="660649" y="721754"/>
                    <a:pt x="676616" y="794363"/>
                    <a:pt x="688026" y="867875"/>
                  </a:cubicBezTo>
                  <a:cubicBezTo>
                    <a:pt x="691515" y="890450"/>
                    <a:pt x="692213" y="913272"/>
                    <a:pt x="692951" y="936462"/>
                  </a:cubicBezTo>
                  <a:cubicBezTo>
                    <a:pt x="704280" y="912410"/>
                    <a:pt x="917798" y="452619"/>
                    <a:pt x="969803" y="339622"/>
                  </a:cubicBezTo>
                  <a:cubicBezTo>
                    <a:pt x="1004322" y="264672"/>
                    <a:pt x="1040401" y="190750"/>
                    <a:pt x="1090640" y="124708"/>
                  </a:cubicBezTo>
                  <a:cubicBezTo>
                    <a:pt x="1120850" y="85017"/>
                    <a:pt x="1176589" y="-7951"/>
                    <a:pt x="1237090" y="546"/>
                  </a:cubicBezTo>
                  <a:close/>
                </a:path>
              </a:pathLst>
            </a:custGeom>
            <a:solidFill>
              <a:srgbClr val="F8CCAA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4F9740F-A2ED-4261-B9BF-7D3E188348F1}"/>
                </a:ext>
              </a:extLst>
            </p:cNvPr>
            <p:cNvSpPr/>
            <p:nvPr/>
          </p:nvSpPr>
          <p:spPr>
            <a:xfrm>
              <a:off x="1253745" y="3517285"/>
              <a:ext cx="1671509" cy="2663749"/>
            </a:xfrm>
            <a:custGeom>
              <a:avLst/>
              <a:gdLst>
                <a:gd name="connsiteX0" fmla="*/ 1532482 w 2607670"/>
                <a:gd name="connsiteY0" fmla="*/ 3188873 h 4155632"/>
                <a:gd name="connsiteX1" fmla="*/ 1616686 w 2607670"/>
                <a:gd name="connsiteY1" fmla="*/ 3367527 h 4155632"/>
                <a:gd name="connsiteX2" fmla="*/ 1634359 w 2607670"/>
                <a:gd name="connsiteY2" fmla="*/ 3469020 h 4155632"/>
                <a:gd name="connsiteX3" fmla="*/ 1531329 w 2607670"/>
                <a:gd name="connsiteY3" fmla="*/ 3714013 h 4155632"/>
                <a:gd name="connsiteX4" fmla="*/ 1513848 w 2607670"/>
                <a:gd name="connsiteY4" fmla="*/ 3886455 h 4155632"/>
                <a:gd name="connsiteX5" fmla="*/ 1609899 w 2607670"/>
                <a:gd name="connsiteY5" fmla="*/ 3989806 h 4155632"/>
                <a:gd name="connsiteX6" fmla="*/ 1947164 w 2607670"/>
                <a:gd name="connsiteY6" fmla="*/ 4139260 h 4155632"/>
                <a:gd name="connsiteX7" fmla="*/ 1960739 w 2607670"/>
                <a:gd name="connsiteY7" fmla="*/ 4150530 h 4155632"/>
                <a:gd name="connsiteX8" fmla="*/ 1943962 w 2607670"/>
                <a:gd name="connsiteY8" fmla="*/ 4154820 h 4155632"/>
                <a:gd name="connsiteX9" fmla="*/ 989477 w 2607670"/>
                <a:gd name="connsiteY9" fmla="*/ 3829273 h 4155632"/>
                <a:gd name="connsiteX10" fmla="*/ 1462237 w 2607670"/>
                <a:gd name="connsiteY10" fmla="*/ 3557450 h 4155632"/>
                <a:gd name="connsiteX11" fmla="*/ 1535235 w 2607670"/>
                <a:gd name="connsiteY11" fmla="*/ 3363365 h 4155632"/>
                <a:gd name="connsiteX12" fmla="*/ 1532482 w 2607670"/>
                <a:gd name="connsiteY12" fmla="*/ 3188873 h 4155632"/>
                <a:gd name="connsiteX13" fmla="*/ 2252091 w 2607670"/>
                <a:gd name="connsiteY13" fmla="*/ 1914284 h 4155632"/>
                <a:gd name="connsiteX14" fmla="*/ 2386177 w 2607670"/>
                <a:gd name="connsiteY14" fmla="*/ 1941883 h 4155632"/>
                <a:gd name="connsiteX15" fmla="*/ 2562334 w 2607670"/>
                <a:gd name="connsiteY15" fmla="*/ 2081348 h 4155632"/>
                <a:gd name="connsiteX16" fmla="*/ 2252091 w 2607670"/>
                <a:gd name="connsiteY16" fmla="*/ 1914284 h 4155632"/>
                <a:gd name="connsiteX17" fmla="*/ 1577562 w 2607670"/>
                <a:gd name="connsiteY17" fmla="*/ 1759131 h 4155632"/>
                <a:gd name="connsiteX18" fmla="*/ 1609514 w 2607670"/>
                <a:gd name="connsiteY18" fmla="*/ 1857807 h 4155632"/>
                <a:gd name="connsiteX19" fmla="*/ 1669770 w 2607670"/>
                <a:gd name="connsiteY19" fmla="*/ 1907881 h 4155632"/>
                <a:gd name="connsiteX20" fmla="*/ 1821722 w 2607670"/>
                <a:gd name="connsiteY20" fmla="*/ 2069630 h 4155632"/>
                <a:gd name="connsiteX21" fmla="*/ 1933460 w 2607670"/>
                <a:gd name="connsiteY21" fmla="*/ 2148327 h 4155632"/>
                <a:gd name="connsiteX22" fmla="*/ 2050002 w 2607670"/>
                <a:gd name="connsiteY22" fmla="*/ 2185659 h 4155632"/>
                <a:gd name="connsiteX23" fmla="*/ 2092904 w 2607670"/>
                <a:gd name="connsiteY23" fmla="*/ 2083973 h 4155632"/>
                <a:gd name="connsiteX24" fmla="*/ 2134782 w 2607670"/>
                <a:gd name="connsiteY24" fmla="*/ 2248412 h 4155632"/>
                <a:gd name="connsiteX25" fmla="*/ 2164046 w 2607670"/>
                <a:gd name="connsiteY25" fmla="*/ 2288881 h 4155632"/>
                <a:gd name="connsiteX26" fmla="*/ 2498045 w 2607670"/>
                <a:gd name="connsiteY26" fmla="*/ 2565890 h 4155632"/>
                <a:gd name="connsiteX27" fmla="*/ 1988849 w 2607670"/>
                <a:gd name="connsiteY27" fmla="*/ 2256416 h 4155632"/>
                <a:gd name="connsiteX28" fmla="*/ 1892799 w 2607670"/>
                <a:gd name="connsiteY28" fmla="*/ 2251613 h 4155632"/>
                <a:gd name="connsiteX29" fmla="*/ 1614701 w 2607670"/>
                <a:gd name="connsiteY29" fmla="*/ 2508964 h 4155632"/>
                <a:gd name="connsiteX30" fmla="*/ 1785927 w 2607670"/>
                <a:gd name="connsiteY30" fmla="*/ 2234837 h 4155632"/>
                <a:gd name="connsiteX31" fmla="*/ 1783494 w 2607670"/>
                <a:gd name="connsiteY31" fmla="*/ 2144805 h 4155632"/>
                <a:gd name="connsiteX32" fmla="*/ 1690837 w 2607670"/>
                <a:gd name="connsiteY32" fmla="*/ 2000474 h 4155632"/>
                <a:gd name="connsiteX33" fmla="*/ 1567380 w 2607670"/>
                <a:gd name="connsiteY33" fmla="*/ 1951488 h 4155632"/>
                <a:gd name="connsiteX34" fmla="*/ 1335771 w 2607670"/>
                <a:gd name="connsiteY34" fmla="*/ 2087880 h 4155632"/>
                <a:gd name="connsiteX35" fmla="*/ 1386101 w 2607670"/>
                <a:gd name="connsiteY35" fmla="*/ 1903463 h 4155632"/>
                <a:gd name="connsiteX36" fmla="*/ 1311694 w 2607670"/>
                <a:gd name="connsiteY36" fmla="*/ 1802610 h 4155632"/>
                <a:gd name="connsiteX37" fmla="*/ 1446229 w 2607670"/>
                <a:gd name="connsiteY37" fmla="*/ 1868436 h 4155632"/>
                <a:gd name="connsiteX38" fmla="*/ 1541191 w 2607670"/>
                <a:gd name="connsiteY38" fmla="*/ 1825214 h 4155632"/>
                <a:gd name="connsiteX39" fmla="*/ 1577562 w 2607670"/>
                <a:gd name="connsiteY39" fmla="*/ 1759131 h 4155632"/>
                <a:gd name="connsiteX40" fmla="*/ 1660165 w 2607670"/>
                <a:gd name="connsiteY40" fmla="*/ 1458429 h 4155632"/>
                <a:gd name="connsiteX41" fmla="*/ 1579674 w 2607670"/>
                <a:gd name="connsiteY41" fmla="*/ 1740049 h 4155632"/>
                <a:gd name="connsiteX42" fmla="*/ 1660165 w 2607670"/>
                <a:gd name="connsiteY42" fmla="*/ 1458429 h 4155632"/>
                <a:gd name="connsiteX43" fmla="*/ 1812116 w 2607670"/>
                <a:gd name="connsiteY43" fmla="*/ 1317555 h 4155632"/>
                <a:gd name="connsiteX44" fmla="*/ 1868786 w 2607670"/>
                <a:gd name="connsiteY44" fmla="*/ 1348931 h 4155632"/>
                <a:gd name="connsiteX45" fmla="*/ 2077919 w 2607670"/>
                <a:gd name="connsiteY45" fmla="*/ 1468546 h 4155632"/>
                <a:gd name="connsiteX46" fmla="*/ 2111537 w 2607670"/>
                <a:gd name="connsiteY46" fmla="*/ 1507671 h 4155632"/>
                <a:gd name="connsiteX47" fmla="*/ 2132668 w 2607670"/>
                <a:gd name="connsiteY47" fmla="*/ 1567286 h 4155632"/>
                <a:gd name="connsiteX48" fmla="*/ 2129082 w 2607670"/>
                <a:gd name="connsiteY48" fmla="*/ 1570552 h 4155632"/>
                <a:gd name="connsiteX49" fmla="*/ 1810451 w 2607670"/>
                <a:gd name="connsiteY49" fmla="*/ 1320437 h 4155632"/>
                <a:gd name="connsiteX50" fmla="*/ 1812116 w 2607670"/>
                <a:gd name="connsiteY50" fmla="*/ 1317555 h 4155632"/>
                <a:gd name="connsiteX51" fmla="*/ 2419155 w 2607670"/>
                <a:gd name="connsiteY51" fmla="*/ 1253137 h 4155632"/>
                <a:gd name="connsiteX52" fmla="*/ 2607670 w 2607670"/>
                <a:gd name="connsiteY52" fmla="*/ 1332667 h 4155632"/>
                <a:gd name="connsiteX53" fmla="*/ 2607030 w 2607670"/>
                <a:gd name="connsiteY53" fmla="*/ 1335676 h 4155632"/>
                <a:gd name="connsiteX54" fmla="*/ 2459368 w 2607670"/>
                <a:gd name="connsiteY54" fmla="*/ 1336637 h 4155632"/>
                <a:gd name="connsiteX55" fmla="*/ 2419155 w 2607670"/>
                <a:gd name="connsiteY55" fmla="*/ 1253137 h 4155632"/>
                <a:gd name="connsiteX56" fmla="*/ 1273530 w 2607670"/>
                <a:gd name="connsiteY56" fmla="*/ 945199 h 4155632"/>
                <a:gd name="connsiteX57" fmla="*/ 1633399 w 2607670"/>
                <a:gd name="connsiteY57" fmla="*/ 1120651 h 4155632"/>
                <a:gd name="connsiteX58" fmla="*/ 1426762 w 2607670"/>
                <a:gd name="connsiteY58" fmla="*/ 1066415 h 4155632"/>
                <a:gd name="connsiteX59" fmla="*/ 1273530 w 2607670"/>
                <a:gd name="connsiteY59" fmla="*/ 945199 h 4155632"/>
                <a:gd name="connsiteX60" fmla="*/ 767216 w 2607670"/>
                <a:gd name="connsiteY60" fmla="*/ 842747 h 4155632"/>
                <a:gd name="connsiteX61" fmla="*/ 1073873 w 2607670"/>
                <a:gd name="connsiteY61" fmla="*/ 944048 h 4155632"/>
                <a:gd name="connsiteX62" fmla="*/ 1119337 w 2607670"/>
                <a:gd name="connsiteY62" fmla="*/ 1026203 h 4155632"/>
                <a:gd name="connsiteX63" fmla="*/ 1064332 w 2607670"/>
                <a:gd name="connsiteY63" fmla="*/ 1383703 h 4155632"/>
                <a:gd name="connsiteX64" fmla="*/ 953362 w 2607670"/>
                <a:gd name="connsiteY64" fmla="*/ 1640413 h 4155632"/>
                <a:gd name="connsiteX65" fmla="*/ 958805 w 2607670"/>
                <a:gd name="connsiteY65" fmla="*/ 1664874 h 4155632"/>
                <a:gd name="connsiteX66" fmla="*/ 1103264 w 2607670"/>
                <a:gd name="connsiteY66" fmla="*/ 1723208 h 4155632"/>
                <a:gd name="connsiteX67" fmla="*/ 1120361 w 2607670"/>
                <a:gd name="connsiteY67" fmla="*/ 1732365 h 4155632"/>
                <a:gd name="connsiteX68" fmla="*/ 1108387 w 2607670"/>
                <a:gd name="connsiteY68" fmla="*/ 1746132 h 4155632"/>
                <a:gd name="connsiteX69" fmla="*/ 1020469 w 2607670"/>
                <a:gd name="connsiteY69" fmla="*/ 1748630 h 4155632"/>
                <a:gd name="connsiteX70" fmla="*/ 916222 w 2607670"/>
                <a:gd name="connsiteY70" fmla="*/ 1704254 h 4155632"/>
                <a:gd name="connsiteX71" fmla="*/ 762670 w 2607670"/>
                <a:gd name="connsiteY71" fmla="*/ 1595653 h 4155632"/>
                <a:gd name="connsiteX72" fmla="*/ 883565 w 2607670"/>
                <a:gd name="connsiteY72" fmla="*/ 1630231 h 4155632"/>
                <a:gd name="connsiteX73" fmla="*/ 935945 w 2607670"/>
                <a:gd name="connsiteY73" fmla="*/ 1601736 h 4155632"/>
                <a:gd name="connsiteX74" fmla="*/ 1090266 w 2607670"/>
                <a:gd name="connsiteY74" fmla="*/ 1141208 h 4155632"/>
                <a:gd name="connsiteX75" fmla="*/ 1096093 w 2607670"/>
                <a:gd name="connsiteY75" fmla="*/ 1058925 h 4155632"/>
                <a:gd name="connsiteX76" fmla="*/ 1059017 w 2607670"/>
                <a:gd name="connsiteY76" fmla="*/ 1010451 h 4155632"/>
                <a:gd name="connsiteX77" fmla="*/ 767216 w 2607670"/>
                <a:gd name="connsiteY77" fmla="*/ 842747 h 4155632"/>
                <a:gd name="connsiteX78" fmla="*/ 239556 w 2607670"/>
                <a:gd name="connsiteY78" fmla="*/ 814026 h 4155632"/>
                <a:gd name="connsiteX79" fmla="*/ 448137 w 2607670"/>
                <a:gd name="connsiteY79" fmla="*/ 1006737 h 4155632"/>
                <a:gd name="connsiteX80" fmla="*/ 499172 w 2607670"/>
                <a:gd name="connsiteY80" fmla="*/ 1086971 h 4155632"/>
                <a:gd name="connsiteX81" fmla="*/ 496290 w 2607670"/>
                <a:gd name="connsiteY81" fmla="*/ 1142104 h 4155632"/>
                <a:gd name="connsiteX82" fmla="*/ 464850 w 2607670"/>
                <a:gd name="connsiteY82" fmla="*/ 1450682 h 4155632"/>
                <a:gd name="connsiteX83" fmla="*/ 496354 w 2607670"/>
                <a:gd name="connsiteY83" fmla="*/ 1523423 h 4155632"/>
                <a:gd name="connsiteX84" fmla="*/ 1413636 w 2607670"/>
                <a:gd name="connsiteY84" fmla="*/ 2598995 h 4155632"/>
                <a:gd name="connsiteX85" fmla="*/ 1564115 w 2607670"/>
                <a:gd name="connsiteY85" fmla="*/ 2704651 h 4155632"/>
                <a:gd name="connsiteX86" fmla="*/ 2044495 w 2607670"/>
                <a:gd name="connsiteY86" fmla="*/ 2839121 h 4155632"/>
                <a:gd name="connsiteX87" fmla="*/ 1589792 w 2607670"/>
                <a:gd name="connsiteY87" fmla="*/ 2764650 h 4155632"/>
                <a:gd name="connsiteX88" fmla="*/ 1272442 w 2607670"/>
                <a:gd name="connsiteY88" fmla="*/ 2526125 h 4155632"/>
                <a:gd name="connsiteX89" fmla="*/ 509673 w 2607670"/>
                <a:gd name="connsiteY89" fmla="*/ 1642141 h 4155632"/>
                <a:gd name="connsiteX90" fmla="*/ 382374 w 2607670"/>
                <a:gd name="connsiteY90" fmla="*/ 1555183 h 4155632"/>
                <a:gd name="connsiteX91" fmla="*/ 81608 w 2607670"/>
                <a:gd name="connsiteY91" fmla="*/ 1492174 h 4155632"/>
                <a:gd name="connsiteX92" fmla="*/ 3551 w 2607670"/>
                <a:gd name="connsiteY92" fmla="*/ 1478727 h 4155632"/>
                <a:gd name="connsiteX93" fmla="*/ 174777 w 2607670"/>
                <a:gd name="connsiteY93" fmla="*/ 1474373 h 4155632"/>
                <a:gd name="connsiteX94" fmla="*/ 379941 w 2607670"/>
                <a:gd name="connsiteY94" fmla="*/ 1481993 h 4155632"/>
                <a:gd name="connsiteX95" fmla="*/ 416312 w 2607670"/>
                <a:gd name="connsiteY95" fmla="*/ 1429166 h 4155632"/>
                <a:gd name="connsiteX96" fmla="*/ 437571 w 2607670"/>
                <a:gd name="connsiteY96" fmla="*/ 1186607 h 4155632"/>
                <a:gd name="connsiteX97" fmla="*/ 397934 w 2607670"/>
                <a:gd name="connsiteY97" fmla="*/ 1032926 h 4155632"/>
                <a:gd name="connsiteX98" fmla="*/ 239579 w 2607670"/>
                <a:gd name="connsiteY98" fmla="*/ 818670 h 4155632"/>
                <a:gd name="connsiteX99" fmla="*/ 239556 w 2607670"/>
                <a:gd name="connsiteY99" fmla="*/ 814026 h 4155632"/>
                <a:gd name="connsiteX100" fmla="*/ 2071132 w 2607670"/>
                <a:gd name="connsiteY100" fmla="*/ 740484 h 4155632"/>
                <a:gd name="connsiteX101" fmla="*/ 2086628 w 2607670"/>
                <a:gd name="connsiteY101" fmla="*/ 745798 h 4155632"/>
                <a:gd name="connsiteX102" fmla="*/ 2209125 w 2607670"/>
                <a:gd name="connsiteY102" fmla="*/ 833524 h 4155632"/>
                <a:gd name="connsiteX103" fmla="*/ 2207524 w 2607670"/>
                <a:gd name="connsiteY103" fmla="*/ 835445 h 4155632"/>
                <a:gd name="connsiteX104" fmla="*/ 1984751 w 2607670"/>
                <a:gd name="connsiteY104" fmla="*/ 766865 h 4155632"/>
                <a:gd name="connsiteX105" fmla="*/ 1984815 w 2607670"/>
                <a:gd name="connsiteY105" fmla="*/ 763023 h 4155632"/>
                <a:gd name="connsiteX106" fmla="*/ 2071132 w 2607670"/>
                <a:gd name="connsiteY106" fmla="*/ 740484 h 4155632"/>
                <a:gd name="connsiteX107" fmla="*/ 2483573 w 2607670"/>
                <a:gd name="connsiteY107" fmla="*/ 429666 h 4155632"/>
                <a:gd name="connsiteX108" fmla="*/ 2483609 w 2607670"/>
                <a:gd name="connsiteY108" fmla="*/ 429694 h 4155632"/>
                <a:gd name="connsiteX109" fmla="*/ 2483636 w 2607670"/>
                <a:gd name="connsiteY109" fmla="*/ 429666 h 4155632"/>
                <a:gd name="connsiteX110" fmla="*/ 2483629 w 2607670"/>
                <a:gd name="connsiteY110" fmla="*/ 429710 h 4155632"/>
                <a:gd name="connsiteX111" fmla="*/ 2485942 w 2607670"/>
                <a:gd name="connsiteY111" fmla="*/ 431523 h 4155632"/>
                <a:gd name="connsiteX112" fmla="*/ 2483573 w 2607670"/>
                <a:gd name="connsiteY112" fmla="*/ 432099 h 4155632"/>
                <a:gd name="connsiteX113" fmla="*/ 2483573 w 2607670"/>
                <a:gd name="connsiteY113" fmla="*/ 430050 h 4155632"/>
                <a:gd name="connsiteX114" fmla="*/ 2471830 w 2607670"/>
                <a:gd name="connsiteY114" fmla="*/ 501615 h 4155632"/>
                <a:gd name="connsiteX115" fmla="*/ 2455654 w 2607670"/>
                <a:gd name="connsiteY115" fmla="*/ 572653 h 4155632"/>
                <a:gd name="connsiteX116" fmla="*/ 2139904 w 2607670"/>
                <a:gd name="connsiteY116" fmla="*/ 1868949 h 4155632"/>
                <a:gd name="connsiteX117" fmla="*/ 2283339 w 2607670"/>
                <a:gd name="connsiteY117" fmla="*/ 960505 h 4155632"/>
                <a:gd name="connsiteX118" fmla="*/ 2398984 w 2607670"/>
                <a:gd name="connsiteY118" fmla="*/ 547744 h 4155632"/>
                <a:gd name="connsiteX119" fmla="*/ 2469059 w 2607670"/>
                <a:gd name="connsiteY119" fmla="*/ 444334 h 4155632"/>
                <a:gd name="connsiteX120" fmla="*/ 2483573 w 2607670"/>
                <a:gd name="connsiteY120" fmla="*/ 429729 h 4155632"/>
                <a:gd name="connsiteX121" fmla="*/ 1552716 w 2607670"/>
                <a:gd name="connsiteY121" fmla="*/ 324650 h 4155632"/>
                <a:gd name="connsiteX122" fmla="*/ 1843941 w 2607670"/>
                <a:gd name="connsiteY122" fmla="*/ 468918 h 4155632"/>
                <a:gd name="connsiteX123" fmla="*/ 1552716 w 2607670"/>
                <a:gd name="connsiteY123" fmla="*/ 324650 h 4155632"/>
                <a:gd name="connsiteX124" fmla="*/ 1464478 w 2607670"/>
                <a:gd name="connsiteY124" fmla="*/ 177669 h 4155632"/>
                <a:gd name="connsiteX125" fmla="*/ 1459611 w 2607670"/>
                <a:gd name="connsiteY125" fmla="*/ 197480 h 4155632"/>
                <a:gd name="connsiteX126" fmla="*/ 1320082 w 2607670"/>
                <a:gd name="connsiteY126" fmla="*/ 575214 h 4155632"/>
                <a:gd name="connsiteX127" fmla="*/ 1173189 w 2607670"/>
                <a:gd name="connsiteY127" fmla="*/ 959544 h 4155632"/>
                <a:gd name="connsiteX128" fmla="*/ 1291587 w 2607670"/>
                <a:gd name="connsiteY128" fmla="*/ 626121 h 4155632"/>
                <a:gd name="connsiteX129" fmla="*/ 1455129 w 2607670"/>
                <a:gd name="connsiteY129" fmla="*/ 195751 h 4155632"/>
                <a:gd name="connsiteX130" fmla="*/ 1464478 w 2607670"/>
                <a:gd name="connsiteY130" fmla="*/ 177669 h 4155632"/>
                <a:gd name="connsiteX131" fmla="*/ 1056264 w 2607670"/>
                <a:gd name="connsiteY131" fmla="*/ 126466 h 4155632"/>
                <a:gd name="connsiteX132" fmla="*/ 1388022 w 2607670"/>
                <a:gd name="connsiteY132" fmla="*/ 291802 h 4155632"/>
                <a:gd name="connsiteX133" fmla="*/ 1184780 w 2607670"/>
                <a:gd name="connsiteY133" fmla="*/ 287191 h 4155632"/>
                <a:gd name="connsiteX134" fmla="*/ 1056264 w 2607670"/>
                <a:gd name="connsiteY134" fmla="*/ 126466 h 4155632"/>
                <a:gd name="connsiteX135" fmla="*/ 2130300 w 2607670"/>
                <a:gd name="connsiteY135" fmla="*/ 0 h 4155632"/>
                <a:gd name="connsiteX136" fmla="*/ 1955488 w 2607670"/>
                <a:gd name="connsiteY136" fmla="*/ 605054 h 4155632"/>
                <a:gd name="connsiteX137" fmla="*/ 1698329 w 2607670"/>
                <a:gd name="connsiteY137" fmla="*/ 1185582 h 4155632"/>
                <a:gd name="connsiteX138" fmla="*/ 1894784 w 2607670"/>
                <a:gd name="connsiteY138" fmla="*/ 554531 h 4155632"/>
                <a:gd name="connsiteX139" fmla="*/ 2130300 w 2607670"/>
                <a:gd name="connsiteY139" fmla="*/ 0 h 41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07670" h="4155632">
                  <a:moveTo>
                    <a:pt x="1532482" y="3188873"/>
                  </a:moveTo>
                  <a:cubicBezTo>
                    <a:pt x="1566676" y="3245671"/>
                    <a:pt x="1596067" y="3304454"/>
                    <a:pt x="1616686" y="3367527"/>
                  </a:cubicBezTo>
                  <a:cubicBezTo>
                    <a:pt x="1627572" y="3400632"/>
                    <a:pt x="1639418" y="3433737"/>
                    <a:pt x="1634359" y="3469020"/>
                  </a:cubicBezTo>
                  <a:cubicBezTo>
                    <a:pt x="1629557" y="3502574"/>
                    <a:pt x="1541767" y="3681612"/>
                    <a:pt x="1531329" y="3714013"/>
                  </a:cubicBezTo>
                  <a:cubicBezTo>
                    <a:pt x="1509238" y="3782337"/>
                    <a:pt x="1505780" y="3843873"/>
                    <a:pt x="1513848" y="3886455"/>
                  </a:cubicBezTo>
                  <a:cubicBezTo>
                    <a:pt x="1521724" y="3927629"/>
                    <a:pt x="1576793" y="3967906"/>
                    <a:pt x="1609899" y="3989806"/>
                  </a:cubicBezTo>
                  <a:cubicBezTo>
                    <a:pt x="1672460" y="4031235"/>
                    <a:pt x="1903301" y="4117553"/>
                    <a:pt x="1947164" y="4139260"/>
                  </a:cubicBezTo>
                  <a:cubicBezTo>
                    <a:pt x="1952607" y="4141950"/>
                    <a:pt x="1962276" y="4143422"/>
                    <a:pt x="1960739" y="4150530"/>
                  </a:cubicBezTo>
                  <a:cubicBezTo>
                    <a:pt x="1959202" y="4158470"/>
                    <a:pt x="1949853" y="4154756"/>
                    <a:pt x="1943962" y="4154820"/>
                  </a:cubicBezTo>
                  <a:cubicBezTo>
                    <a:pt x="1817111" y="4155525"/>
                    <a:pt x="1271993" y="3999731"/>
                    <a:pt x="989477" y="3829273"/>
                  </a:cubicBezTo>
                  <a:cubicBezTo>
                    <a:pt x="1117032" y="3807054"/>
                    <a:pt x="1327254" y="3730854"/>
                    <a:pt x="1462237" y="3557450"/>
                  </a:cubicBezTo>
                  <a:cubicBezTo>
                    <a:pt x="1506100" y="3501037"/>
                    <a:pt x="1525951" y="3433994"/>
                    <a:pt x="1535235" y="3363365"/>
                  </a:cubicBezTo>
                  <a:cubicBezTo>
                    <a:pt x="1539846" y="3327954"/>
                    <a:pt x="1534979" y="3211861"/>
                    <a:pt x="1532482" y="3188873"/>
                  </a:cubicBezTo>
                  <a:close/>
                  <a:moveTo>
                    <a:pt x="2252091" y="1914284"/>
                  </a:moveTo>
                  <a:cubicBezTo>
                    <a:pt x="2304535" y="1909482"/>
                    <a:pt x="2347629" y="1915309"/>
                    <a:pt x="2386177" y="1941883"/>
                  </a:cubicBezTo>
                  <a:cubicBezTo>
                    <a:pt x="2445857" y="1983056"/>
                    <a:pt x="2562590" y="2077314"/>
                    <a:pt x="2562334" y="2081348"/>
                  </a:cubicBezTo>
                  <a:cubicBezTo>
                    <a:pt x="2458920" y="2025703"/>
                    <a:pt x="2355505" y="1969930"/>
                    <a:pt x="2252091" y="1914284"/>
                  </a:cubicBezTo>
                  <a:close/>
                  <a:moveTo>
                    <a:pt x="1577562" y="1759131"/>
                  </a:moveTo>
                  <a:cubicBezTo>
                    <a:pt x="1582172" y="1795950"/>
                    <a:pt x="1586654" y="1830016"/>
                    <a:pt x="1609514" y="1857807"/>
                  </a:cubicBezTo>
                  <a:cubicBezTo>
                    <a:pt x="1626355" y="1878362"/>
                    <a:pt x="1649664" y="1891232"/>
                    <a:pt x="1669770" y="1907881"/>
                  </a:cubicBezTo>
                  <a:cubicBezTo>
                    <a:pt x="1727400" y="1955458"/>
                    <a:pt x="1770431" y="2015714"/>
                    <a:pt x="1821722" y="2069630"/>
                  </a:cubicBezTo>
                  <a:cubicBezTo>
                    <a:pt x="1855468" y="2105233"/>
                    <a:pt x="1907399" y="2131166"/>
                    <a:pt x="1933460" y="2148327"/>
                  </a:cubicBezTo>
                  <a:cubicBezTo>
                    <a:pt x="1975531" y="2176054"/>
                    <a:pt x="2015616" y="2193151"/>
                    <a:pt x="2050002" y="2185659"/>
                  </a:cubicBezTo>
                  <a:cubicBezTo>
                    <a:pt x="2092264" y="2176438"/>
                    <a:pt x="2076191" y="2145958"/>
                    <a:pt x="2092904" y="2083973"/>
                  </a:cubicBezTo>
                  <a:cubicBezTo>
                    <a:pt x="2102765" y="2173620"/>
                    <a:pt x="2117173" y="2212297"/>
                    <a:pt x="2134782" y="2248412"/>
                  </a:cubicBezTo>
                  <a:cubicBezTo>
                    <a:pt x="2138496" y="2256032"/>
                    <a:pt x="2156938" y="2284143"/>
                    <a:pt x="2164046" y="2288881"/>
                  </a:cubicBezTo>
                  <a:cubicBezTo>
                    <a:pt x="2232946" y="2334793"/>
                    <a:pt x="2496764" y="2558142"/>
                    <a:pt x="2498045" y="2565890"/>
                  </a:cubicBezTo>
                  <a:cubicBezTo>
                    <a:pt x="2465131" y="2542262"/>
                    <a:pt x="2040909" y="2273513"/>
                    <a:pt x="1988849" y="2256416"/>
                  </a:cubicBezTo>
                  <a:cubicBezTo>
                    <a:pt x="1948380" y="2243161"/>
                    <a:pt x="1929106" y="2230226"/>
                    <a:pt x="1892799" y="2251613"/>
                  </a:cubicBezTo>
                  <a:cubicBezTo>
                    <a:pt x="1836257" y="2284911"/>
                    <a:pt x="1737902" y="2392103"/>
                    <a:pt x="1614701" y="2508964"/>
                  </a:cubicBezTo>
                  <a:cubicBezTo>
                    <a:pt x="1629493" y="2482903"/>
                    <a:pt x="1752630" y="2307835"/>
                    <a:pt x="1785927" y="2234837"/>
                  </a:cubicBezTo>
                  <a:cubicBezTo>
                    <a:pt x="1798286" y="2207686"/>
                    <a:pt x="1791498" y="2167985"/>
                    <a:pt x="1783494" y="2144805"/>
                  </a:cubicBezTo>
                  <a:cubicBezTo>
                    <a:pt x="1765692" y="2093258"/>
                    <a:pt x="1724071" y="2044401"/>
                    <a:pt x="1690837" y="2000474"/>
                  </a:cubicBezTo>
                  <a:cubicBezTo>
                    <a:pt x="1660741" y="1960645"/>
                    <a:pt x="1614957" y="1936248"/>
                    <a:pt x="1567380" y="1951488"/>
                  </a:cubicBezTo>
                  <a:cubicBezTo>
                    <a:pt x="1495471" y="1974604"/>
                    <a:pt x="1428107" y="2015137"/>
                    <a:pt x="1335771" y="2087880"/>
                  </a:cubicBezTo>
                  <a:cubicBezTo>
                    <a:pt x="1342494" y="2074304"/>
                    <a:pt x="1418566" y="1956547"/>
                    <a:pt x="1386101" y="1903463"/>
                  </a:cubicBezTo>
                  <a:cubicBezTo>
                    <a:pt x="1369004" y="1875544"/>
                    <a:pt x="1334234" y="1826494"/>
                    <a:pt x="1311694" y="1802610"/>
                  </a:cubicBezTo>
                  <a:cubicBezTo>
                    <a:pt x="1337820" y="1818362"/>
                    <a:pt x="1426827" y="1864146"/>
                    <a:pt x="1446229" y="1868436"/>
                  </a:cubicBezTo>
                  <a:cubicBezTo>
                    <a:pt x="1483816" y="1876761"/>
                    <a:pt x="1521276" y="1859664"/>
                    <a:pt x="1541191" y="1825214"/>
                  </a:cubicBezTo>
                  <a:cubicBezTo>
                    <a:pt x="1553293" y="1804339"/>
                    <a:pt x="1564499" y="1782887"/>
                    <a:pt x="1577562" y="1759131"/>
                  </a:cubicBezTo>
                  <a:close/>
                  <a:moveTo>
                    <a:pt x="1660165" y="1458429"/>
                  </a:moveTo>
                  <a:cubicBezTo>
                    <a:pt x="1659140" y="1496529"/>
                    <a:pt x="1600485" y="1715908"/>
                    <a:pt x="1579674" y="1740049"/>
                  </a:cubicBezTo>
                  <a:cubicBezTo>
                    <a:pt x="1572439" y="1684212"/>
                    <a:pt x="1624690" y="1520606"/>
                    <a:pt x="1660165" y="1458429"/>
                  </a:cubicBezTo>
                  <a:close/>
                  <a:moveTo>
                    <a:pt x="1812116" y="1317555"/>
                  </a:moveTo>
                  <a:cubicBezTo>
                    <a:pt x="1831070" y="1328057"/>
                    <a:pt x="1850088" y="1338174"/>
                    <a:pt x="1868786" y="1348931"/>
                  </a:cubicBezTo>
                  <a:cubicBezTo>
                    <a:pt x="1938518" y="1388824"/>
                    <a:pt x="2008059" y="1428973"/>
                    <a:pt x="2077919" y="1468546"/>
                  </a:cubicBezTo>
                  <a:cubicBezTo>
                    <a:pt x="2094184" y="1477767"/>
                    <a:pt x="2106799" y="1487756"/>
                    <a:pt x="2111537" y="1507671"/>
                  </a:cubicBezTo>
                  <a:cubicBezTo>
                    <a:pt x="2116404" y="1528033"/>
                    <a:pt x="2125432" y="1547500"/>
                    <a:pt x="2132668" y="1567286"/>
                  </a:cubicBezTo>
                  <a:cubicBezTo>
                    <a:pt x="2131452" y="1568375"/>
                    <a:pt x="2130299" y="1569463"/>
                    <a:pt x="2129082" y="1570552"/>
                  </a:cubicBezTo>
                  <a:cubicBezTo>
                    <a:pt x="2022914" y="1487180"/>
                    <a:pt x="1916619" y="1403808"/>
                    <a:pt x="1810451" y="1320437"/>
                  </a:cubicBezTo>
                  <a:cubicBezTo>
                    <a:pt x="1810963" y="1319476"/>
                    <a:pt x="1811540" y="1318515"/>
                    <a:pt x="1812116" y="1317555"/>
                  </a:cubicBezTo>
                  <a:close/>
                  <a:moveTo>
                    <a:pt x="2419155" y="1253137"/>
                  </a:moveTo>
                  <a:cubicBezTo>
                    <a:pt x="2485302" y="1280992"/>
                    <a:pt x="2546582" y="1306797"/>
                    <a:pt x="2607670" y="1332667"/>
                  </a:cubicBezTo>
                  <a:cubicBezTo>
                    <a:pt x="2607478" y="1333627"/>
                    <a:pt x="2607222" y="1334652"/>
                    <a:pt x="2607030" y="1335676"/>
                  </a:cubicBezTo>
                  <a:cubicBezTo>
                    <a:pt x="2556699" y="1337533"/>
                    <a:pt x="2522633" y="1340735"/>
                    <a:pt x="2459368" y="1336637"/>
                  </a:cubicBezTo>
                  <a:cubicBezTo>
                    <a:pt x="2433178" y="1334908"/>
                    <a:pt x="2427992" y="1287267"/>
                    <a:pt x="2419155" y="1253137"/>
                  </a:cubicBezTo>
                  <a:close/>
                  <a:moveTo>
                    <a:pt x="1273530" y="945199"/>
                  </a:moveTo>
                  <a:cubicBezTo>
                    <a:pt x="1360232" y="979394"/>
                    <a:pt x="1636216" y="1113159"/>
                    <a:pt x="1633399" y="1120651"/>
                  </a:cubicBezTo>
                  <a:cubicBezTo>
                    <a:pt x="1630325" y="1128976"/>
                    <a:pt x="1486826" y="1092284"/>
                    <a:pt x="1426762" y="1066415"/>
                  </a:cubicBezTo>
                  <a:cubicBezTo>
                    <a:pt x="1391736" y="1051240"/>
                    <a:pt x="1292036" y="970429"/>
                    <a:pt x="1273530" y="945199"/>
                  </a:cubicBezTo>
                  <a:close/>
                  <a:moveTo>
                    <a:pt x="767216" y="842747"/>
                  </a:moveTo>
                  <a:cubicBezTo>
                    <a:pt x="784505" y="846845"/>
                    <a:pt x="1057224" y="935532"/>
                    <a:pt x="1073873" y="944048"/>
                  </a:cubicBezTo>
                  <a:cubicBezTo>
                    <a:pt x="1107363" y="961145"/>
                    <a:pt x="1114662" y="993098"/>
                    <a:pt x="1119337" y="1026203"/>
                  </a:cubicBezTo>
                  <a:cubicBezTo>
                    <a:pt x="1126893" y="1079287"/>
                    <a:pt x="1122602" y="1208443"/>
                    <a:pt x="1064332" y="1383703"/>
                  </a:cubicBezTo>
                  <a:cubicBezTo>
                    <a:pt x="1050885" y="1424044"/>
                    <a:pt x="976158" y="1593540"/>
                    <a:pt x="953362" y="1640413"/>
                  </a:cubicBezTo>
                  <a:cubicBezTo>
                    <a:pt x="948239" y="1650914"/>
                    <a:pt x="949200" y="1657446"/>
                    <a:pt x="958805" y="1664874"/>
                  </a:cubicBezTo>
                  <a:cubicBezTo>
                    <a:pt x="1001515" y="1697915"/>
                    <a:pt x="1048836" y="1719238"/>
                    <a:pt x="1103264" y="1723208"/>
                  </a:cubicBezTo>
                  <a:cubicBezTo>
                    <a:pt x="1110692" y="1723720"/>
                    <a:pt x="1119081" y="1724361"/>
                    <a:pt x="1120361" y="1732365"/>
                  </a:cubicBezTo>
                  <a:cubicBezTo>
                    <a:pt x="1121386" y="1738960"/>
                    <a:pt x="1113830" y="1742930"/>
                    <a:pt x="1108387" y="1746132"/>
                  </a:cubicBezTo>
                  <a:cubicBezTo>
                    <a:pt x="1078419" y="1763613"/>
                    <a:pt x="1051397" y="1757530"/>
                    <a:pt x="1020469" y="1748630"/>
                  </a:cubicBezTo>
                  <a:cubicBezTo>
                    <a:pt x="978527" y="1736527"/>
                    <a:pt x="949648" y="1721415"/>
                    <a:pt x="916222" y="1704254"/>
                  </a:cubicBezTo>
                  <a:cubicBezTo>
                    <a:pt x="857760" y="1674158"/>
                    <a:pt x="804932" y="1641693"/>
                    <a:pt x="762670" y="1595653"/>
                  </a:cubicBezTo>
                  <a:cubicBezTo>
                    <a:pt x="746085" y="1570616"/>
                    <a:pt x="872103" y="1628887"/>
                    <a:pt x="883565" y="1630231"/>
                  </a:cubicBezTo>
                  <a:cubicBezTo>
                    <a:pt x="905977" y="1632793"/>
                    <a:pt x="926212" y="1622291"/>
                    <a:pt x="935945" y="1601736"/>
                  </a:cubicBezTo>
                  <a:cubicBezTo>
                    <a:pt x="1048644" y="1363148"/>
                    <a:pt x="1078483" y="1199350"/>
                    <a:pt x="1090266" y="1141208"/>
                  </a:cubicBezTo>
                  <a:cubicBezTo>
                    <a:pt x="1095708" y="1113865"/>
                    <a:pt x="1096669" y="1086523"/>
                    <a:pt x="1096093" y="1058925"/>
                  </a:cubicBezTo>
                  <a:cubicBezTo>
                    <a:pt x="1095580" y="1033887"/>
                    <a:pt x="1075858" y="1022425"/>
                    <a:pt x="1059017" y="1010451"/>
                  </a:cubicBezTo>
                  <a:cubicBezTo>
                    <a:pt x="1011312" y="976320"/>
                    <a:pt x="813961" y="870345"/>
                    <a:pt x="767216" y="842747"/>
                  </a:cubicBezTo>
                  <a:close/>
                  <a:moveTo>
                    <a:pt x="239556" y="814026"/>
                  </a:moveTo>
                  <a:cubicBezTo>
                    <a:pt x="259073" y="822925"/>
                    <a:pt x="404714" y="959615"/>
                    <a:pt x="448137" y="1006737"/>
                  </a:cubicBezTo>
                  <a:cubicBezTo>
                    <a:pt x="469652" y="1030109"/>
                    <a:pt x="491744" y="1053929"/>
                    <a:pt x="499172" y="1086971"/>
                  </a:cubicBezTo>
                  <a:cubicBezTo>
                    <a:pt x="503334" y="1105733"/>
                    <a:pt x="498467" y="1124110"/>
                    <a:pt x="496290" y="1142104"/>
                  </a:cubicBezTo>
                  <a:cubicBezTo>
                    <a:pt x="487966" y="1211964"/>
                    <a:pt x="460815" y="1416808"/>
                    <a:pt x="464850" y="1450682"/>
                  </a:cubicBezTo>
                  <a:cubicBezTo>
                    <a:pt x="469140" y="1487116"/>
                    <a:pt x="473238" y="1501523"/>
                    <a:pt x="496354" y="1523423"/>
                  </a:cubicBezTo>
                  <a:cubicBezTo>
                    <a:pt x="620387" y="1640860"/>
                    <a:pt x="1318866" y="2459338"/>
                    <a:pt x="1413636" y="2598995"/>
                  </a:cubicBezTo>
                  <a:cubicBezTo>
                    <a:pt x="1444052" y="2643819"/>
                    <a:pt x="1528064" y="2686273"/>
                    <a:pt x="1564115" y="2704651"/>
                  </a:cubicBezTo>
                  <a:cubicBezTo>
                    <a:pt x="1653762" y="2750307"/>
                    <a:pt x="1801039" y="2797500"/>
                    <a:pt x="2044495" y="2839121"/>
                  </a:cubicBezTo>
                  <a:cubicBezTo>
                    <a:pt x="1886076" y="2846421"/>
                    <a:pt x="1735020" y="2828300"/>
                    <a:pt x="1589792" y="2764650"/>
                  </a:cubicBezTo>
                  <a:cubicBezTo>
                    <a:pt x="1467232" y="2710926"/>
                    <a:pt x="1436880" y="2694213"/>
                    <a:pt x="1272442" y="2526125"/>
                  </a:cubicBezTo>
                  <a:cubicBezTo>
                    <a:pt x="1225697" y="2478356"/>
                    <a:pt x="571786" y="1706751"/>
                    <a:pt x="509673" y="1642141"/>
                  </a:cubicBezTo>
                  <a:cubicBezTo>
                    <a:pt x="463569" y="1594116"/>
                    <a:pt x="444103" y="1579388"/>
                    <a:pt x="382374" y="1555183"/>
                  </a:cubicBezTo>
                  <a:cubicBezTo>
                    <a:pt x="297850" y="1522014"/>
                    <a:pt x="171448" y="1503124"/>
                    <a:pt x="81608" y="1492174"/>
                  </a:cubicBezTo>
                  <a:cubicBezTo>
                    <a:pt x="56379" y="1489165"/>
                    <a:pt x="-16875" y="1483210"/>
                    <a:pt x="3551" y="1478727"/>
                  </a:cubicBezTo>
                  <a:cubicBezTo>
                    <a:pt x="61566" y="1465986"/>
                    <a:pt x="109207" y="1467585"/>
                    <a:pt x="174777" y="1474373"/>
                  </a:cubicBezTo>
                  <a:cubicBezTo>
                    <a:pt x="243613" y="1481545"/>
                    <a:pt x="310721" y="1482954"/>
                    <a:pt x="379941" y="1481993"/>
                  </a:cubicBezTo>
                  <a:cubicBezTo>
                    <a:pt x="407732" y="1481609"/>
                    <a:pt x="412278" y="1463168"/>
                    <a:pt x="416312" y="1429166"/>
                  </a:cubicBezTo>
                  <a:cubicBezTo>
                    <a:pt x="424316" y="1361419"/>
                    <a:pt x="433601" y="1254547"/>
                    <a:pt x="437571" y="1186607"/>
                  </a:cubicBezTo>
                  <a:cubicBezTo>
                    <a:pt x="442374" y="1104964"/>
                    <a:pt x="446792" y="1107205"/>
                    <a:pt x="397934" y="1032926"/>
                  </a:cubicBezTo>
                  <a:cubicBezTo>
                    <a:pt x="361948" y="978434"/>
                    <a:pt x="282162" y="881615"/>
                    <a:pt x="239579" y="818670"/>
                  </a:cubicBezTo>
                  <a:cubicBezTo>
                    <a:pt x="236553" y="814092"/>
                    <a:pt x="236767" y="812755"/>
                    <a:pt x="239556" y="814026"/>
                  </a:cubicBezTo>
                  <a:close/>
                  <a:moveTo>
                    <a:pt x="2071132" y="740484"/>
                  </a:moveTo>
                  <a:cubicBezTo>
                    <a:pt x="2078368" y="738435"/>
                    <a:pt x="2082210" y="742661"/>
                    <a:pt x="2086628" y="745798"/>
                  </a:cubicBezTo>
                  <a:cubicBezTo>
                    <a:pt x="2127546" y="774934"/>
                    <a:pt x="2168271" y="804261"/>
                    <a:pt x="2209125" y="833524"/>
                  </a:cubicBezTo>
                  <a:cubicBezTo>
                    <a:pt x="2208612" y="834165"/>
                    <a:pt x="2208036" y="834805"/>
                    <a:pt x="2207524" y="835445"/>
                  </a:cubicBezTo>
                  <a:cubicBezTo>
                    <a:pt x="2133309" y="812650"/>
                    <a:pt x="2058966" y="789725"/>
                    <a:pt x="1984751" y="766865"/>
                  </a:cubicBezTo>
                  <a:cubicBezTo>
                    <a:pt x="1984751" y="765521"/>
                    <a:pt x="1984815" y="764304"/>
                    <a:pt x="1984815" y="763023"/>
                  </a:cubicBezTo>
                  <a:cubicBezTo>
                    <a:pt x="2013630" y="755596"/>
                    <a:pt x="2042445" y="748424"/>
                    <a:pt x="2071132" y="740484"/>
                  </a:cubicBezTo>
                  <a:close/>
                  <a:moveTo>
                    <a:pt x="2483573" y="429666"/>
                  </a:moveTo>
                  <a:lnTo>
                    <a:pt x="2483609" y="429694"/>
                  </a:lnTo>
                  <a:lnTo>
                    <a:pt x="2483636" y="429666"/>
                  </a:lnTo>
                  <a:lnTo>
                    <a:pt x="2483629" y="429710"/>
                  </a:lnTo>
                  <a:lnTo>
                    <a:pt x="2485942" y="431523"/>
                  </a:lnTo>
                  <a:cubicBezTo>
                    <a:pt x="2485174" y="431523"/>
                    <a:pt x="2484405" y="432099"/>
                    <a:pt x="2483573" y="432099"/>
                  </a:cubicBezTo>
                  <a:lnTo>
                    <a:pt x="2483573" y="430050"/>
                  </a:lnTo>
                  <a:lnTo>
                    <a:pt x="2471830" y="501615"/>
                  </a:lnTo>
                  <a:cubicBezTo>
                    <a:pt x="2466748" y="525380"/>
                    <a:pt x="2460937" y="548992"/>
                    <a:pt x="2455654" y="572653"/>
                  </a:cubicBezTo>
                  <a:cubicBezTo>
                    <a:pt x="2408909" y="782299"/>
                    <a:pt x="2157193" y="1812599"/>
                    <a:pt x="2139904" y="1868949"/>
                  </a:cubicBezTo>
                  <a:cubicBezTo>
                    <a:pt x="2146051" y="1783400"/>
                    <a:pt x="2258750" y="1075765"/>
                    <a:pt x="2283339" y="960505"/>
                  </a:cubicBezTo>
                  <a:cubicBezTo>
                    <a:pt x="2313307" y="820463"/>
                    <a:pt x="2344555" y="680806"/>
                    <a:pt x="2398984" y="547744"/>
                  </a:cubicBezTo>
                  <a:cubicBezTo>
                    <a:pt x="2410510" y="519649"/>
                    <a:pt x="2447682" y="469258"/>
                    <a:pt x="2469059" y="444334"/>
                  </a:cubicBezTo>
                  <a:lnTo>
                    <a:pt x="2483573" y="429729"/>
                  </a:lnTo>
                  <a:close/>
                  <a:moveTo>
                    <a:pt x="1552716" y="324650"/>
                  </a:moveTo>
                  <a:cubicBezTo>
                    <a:pt x="1650239" y="372931"/>
                    <a:pt x="1745521" y="420188"/>
                    <a:pt x="1843941" y="468918"/>
                  </a:cubicBezTo>
                  <a:cubicBezTo>
                    <a:pt x="1726567" y="480828"/>
                    <a:pt x="1585117" y="411864"/>
                    <a:pt x="1552716" y="324650"/>
                  </a:cubicBezTo>
                  <a:close/>
                  <a:moveTo>
                    <a:pt x="1464478" y="177669"/>
                  </a:moveTo>
                  <a:cubicBezTo>
                    <a:pt x="1465343" y="178782"/>
                    <a:pt x="1463838" y="186210"/>
                    <a:pt x="1459611" y="197480"/>
                  </a:cubicBezTo>
                  <a:cubicBezTo>
                    <a:pt x="1446933" y="227768"/>
                    <a:pt x="1355685" y="480316"/>
                    <a:pt x="1320082" y="575214"/>
                  </a:cubicBezTo>
                  <a:cubicBezTo>
                    <a:pt x="1277884" y="687529"/>
                    <a:pt x="1189133" y="934955"/>
                    <a:pt x="1173189" y="959544"/>
                  </a:cubicBezTo>
                  <a:cubicBezTo>
                    <a:pt x="1175110" y="932970"/>
                    <a:pt x="1256625" y="719930"/>
                    <a:pt x="1291587" y="626121"/>
                  </a:cubicBezTo>
                  <a:cubicBezTo>
                    <a:pt x="1333977" y="512525"/>
                    <a:pt x="1443667" y="225847"/>
                    <a:pt x="1455129" y="195751"/>
                  </a:cubicBezTo>
                  <a:cubicBezTo>
                    <a:pt x="1460380" y="181759"/>
                    <a:pt x="1463614" y="176557"/>
                    <a:pt x="1464478" y="177669"/>
                  </a:cubicBezTo>
                  <a:close/>
                  <a:moveTo>
                    <a:pt x="1056264" y="126466"/>
                  </a:moveTo>
                  <a:cubicBezTo>
                    <a:pt x="1168323" y="183393"/>
                    <a:pt x="1276219" y="238846"/>
                    <a:pt x="1388022" y="291802"/>
                  </a:cubicBezTo>
                  <a:cubicBezTo>
                    <a:pt x="1372334" y="303968"/>
                    <a:pt x="1236134" y="301727"/>
                    <a:pt x="1184780" y="287191"/>
                  </a:cubicBezTo>
                  <a:cubicBezTo>
                    <a:pt x="1147256" y="276626"/>
                    <a:pt x="1073233" y="160020"/>
                    <a:pt x="1056264" y="126466"/>
                  </a:cubicBezTo>
                  <a:close/>
                  <a:moveTo>
                    <a:pt x="2130300" y="0"/>
                  </a:moveTo>
                  <a:cubicBezTo>
                    <a:pt x="2113459" y="91696"/>
                    <a:pt x="2000824" y="496645"/>
                    <a:pt x="1955488" y="605054"/>
                  </a:cubicBezTo>
                  <a:cubicBezTo>
                    <a:pt x="1914442" y="703280"/>
                    <a:pt x="1699033" y="1185838"/>
                    <a:pt x="1698329" y="1185582"/>
                  </a:cubicBezTo>
                  <a:cubicBezTo>
                    <a:pt x="1707934" y="1151965"/>
                    <a:pt x="1833824" y="729662"/>
                    <a:pt x="1894784" y="554531"/>
                  </a:cubicBezTo>
                  <a:cubicBezTo>
                    <a:pt x="1956448" y="377542"/>
                    <a:pt x="2122296" y="11398"/>
                    <a:pt x="2130300" y="0"/>
                  </a:cubicBezTo>
                  <a:close/>
                </a:path>
              </a:pathLst>
            </a:custGeom>
            <a:solidFill>
              <a:srgbClr val="F9B195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D86E87-F0EC-403C-9D5F-5D4A71811FC4}"/>
              </a:ext>
            </a:extLst>
          </p:cNvPr>
          <p:cNvGrpSpPr/>
          <p:nvPr/>
        </p:nvGrpSpPr>
        <p:grpSpPr>
          <a:xfrm>
            <a:off x="3096260" y="3113305"/>
            <a:ext cx="2043351" cy="3744695"/>
            <a:chOff x="3473450" y="3113305"/>
            <a:chExt cx="2043351" cy="374469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69DD32D-EEC6-4600-A262-71BCA09DC744}"/>
                </a:ext>
              </a:extLst>
            </p:cNvPr>
            <p:cNvSpPr/>
            <p:nvPr/>
          </p:nvSpPr>
          <p:spPr>
            <a:xfrm flipH="1">
              <a:off x="3473450" y="3113305"/>
              <a:ext cx="2043351" cy="3744695"/>
            </a:xfrm>
            <a:custGeom>
              <a:avLst/>
              <a:gdLst>
                <a:gd name="connsiteX0" fmla="*/ 1237090 w 2043351"/>
                <a:gd name="connsiteY0" fmla="*/ 546 h 3744695"/>
                <a:gd name="connsiteX1" fmla="*/ 1090640 w 2043351"/>
                <a:gd name="connsiteY1" fmla="*/ 124708 h 3744695"/>
                <a:gd name="connsiteX2" fmla="*/ 969803 w 2043351"/>
                <a:gd name="connsiteY2" fmla="*/ 339622 h 3744695"/>
                <a:gd name="connsiteX3" fmla="*/ 692952 w 2043351"/>
                <a:gd name="connsiteY3" fmla="*/ 936462 h 3744695"/>
                <a:gd name="connsiteX4" fmla="*/ 688026 w 2043351"/>
                <a:gd name="connsiteY4" fmla="*/ 867875 h 3744695"/>
                <a:gd name="connsiteX5" fmla="*/ 643122 w 2043351"/>
                <a:gd name="connsiteY5" fmla="*/ 649514 h 3744695"/>
                <a:gd name="connsiteX6" fmla="*/ 572032 w 2043351"/>
                <a:gd name="connsiteY6" fmla="*/ 583883 h 3744695"/>
                <a:gd name="connsiteX7" fmla="*/ 480583 w 2043351"/>
                <a:gd name="connsiteY7" fmla="*/ 618935 h 3744695"/>
                <a:gd name="connsiteX8" fmla="*/ 229796 w 2043351"/>
                <a:gd name="connsiteY8" fmla="*/ 966097 h 3744695"/>
                <a:gd name="connsiteX9" fmla="*/ 160757 w 2043351"/>
                <a:gd name="connsiteY9" fmla="*/ 1069614 h 3744695"/>
                <a:gd name="connsiteX10" fmla="*/ 18371 w 2043351"/>
                <a:gd name="connsiteY10" fmla="*/ 1452649 h 3744695"/>
                <a:gd name="connsiteX11" fmla="*/ 927 w 2043351"/>
                <a:gd name="connsiteY11" fmla="*/ 1552307 h 3744695"/>
                <a:gd name="connsiteX12" fmla="*/ 67133 w 2043351"/>
                <a:gd name="connsiteY12" fmla="*/ 1888099 h 3744695"/>
                <a:gd name="connsiteX13" fmla="*/ 258281 w 2043351"/>
                <a:gd name="connsiteY13" fmla="*/ 2661394 h 3744695"/>
                <a:gd name="connsiteX14" fmla="*/ 280035 w 2043351"/>
                <a:gd name="connsiteY14" fmla="*/ 2851885 h 3744695"/>
                <a:gd name="connsiteX15" fmla="*/ 231602 w 2043351"/>
                <a:gd name="connsiteY15" fmla="*/ 3164282 h 3744695"/>
                <a:gd name="connsiteX16" fmla="*/ 50404 w 2043351"/>
                <a:gd name="connsiteY16" fmla="*/ 3727023 h 3744695"/>
                <a:gd name="connsiteX17" fmla="*/ 43342 w 2043351"/>
                <a:gd name="connsiteY17" fmla="*/ 3744695 h 3744695"/>
                <a:gd name="connsiteX18" fmla="*/ 1655439 w 2043351"/>
                <a:gd name="connsiteY18" fmla="*/ 3744695 h 3744695"/>
                <a:gd name="connsiteX19" fmla="*/ 1664126 w 2043351"/>
                <a:gd name="connsiteY19" fmla="*/ 3698405 h 3744695"/>
                <a:gd name="connsiteX20" fmla="*/ 1750321 w 2043351"/>
                <a:gd name="connsiteY20" fmla="*/ 3392371 h 3744695"/>
                <a:gd name="connsiteX21" fmla="*/ 1831016 w 2043351"/>
                <a:gd name="connsiteY21" fmla="*/ 3257249 h 3744695"/>
                <a:gd name="connsiteX22" fmla="*/ 2016911 w 2043351"/>
                <a:gd name="connsiteY22" fmla="*/ 2342676 h 3744695"/>
                <a:gd name="connsiteX23" fmla="*/ 2018881 w 2043351"/>
                <a:gd name="connsiteY23" fmla="*/ 1869178 h 3744695"/>
                <a:gd name="connsiteX24" fmla="*/ 2043344 w 2043351"/>
                <a:gd name="connsiteY24" fmla="*/ 1239705 h 3744695"/>
                <a:gd name="connsiteX25" fmla="*/ 2031072 w 2043351"/>
                <a:gd name="connsiteY25" fmla="*/ 928294 h 3744695"/>
                <a:gd name="connsiteX26" fmla="*/ 1960473 w 2043351"/>
                <a:gd name="connsiteY26" fmla="*/ 682227 h 3744695"/>
                <a:gd name="connsiteX27" fmla="*/ 1924682 w 2043351"/>
                <a:gd name="connsiteY27" fmla="*/ 666548 h 3744695"/>
                <a:gd name="connsiteX28" fmla="*/ 1923533 w 2043351"/>
                <a:gd name="connsiteY28" fmla="*/ 665768 h 3744695"/>
                <a:gd name="connsiteX29" fmla="*/ 1882939 w 2043351"/>
                <a:gd name="connsiteY29" fmla="*/ 375249 h 3744695"/>
                <a:gd name="connsiteX30" fmla="*/ 1782788 w 2043351"/>
                <a:gd name="connsiteY30" fmla="*/ 303583 h 3744695"/>
                <a:gd name="connsiteX31" fmla="*/ 1700944 w 2043351"/>
                <a:gd name="connsiteY31" fmla="*/ 379723 h 3744695"/>
                <a:gd name="connsiteX32" fmla="*/ 1700533 w 2043351"/>
                <a:gd name="connsiteY32" fmla="*/ 373278 h 3744695"/>
                <a:gd name="connsiteX33" fmla="*/ 1715761 w 2043351"/>
                <a:gd name="connsiteY33" fmla="*/ 141044 h 3744695"/>
                <a:gd name="connsiteX34" fmla="*/ 1649103 w 2043351"/>
                <a:gd name="connsiteY34" fmla="*/ 51196 h 3744695"/>
                <a:gd name="connsiteX35" fmla="*/ 1581912 w 2043351"/>
                <a:gd name="connsiteY35" fmla="*/ 44710 h 3744695"/>
                <a:gd name="connsiteX36" fmla="*/ 1413503 w 2043351"/>
                <a:gd name="connsiteY36" fmla="*/ 174085 h 3744695"/>
                <a:gd name="connsiteX37" fmla="*/ 1289751 w 2043351"/>
                <a:gd name="connsiteY37" fmla="*/ 453030 h 3744695"/>
                <a:gd name="connsiteX38" fmla="*/ 1284785 w 2043351"/>
                <a:gd name="connsiteY38" fmla="*/ 458858 h 3744695"/>
                <a:gd name="connsiteX39" fmla="*/ 1329442 w 2043351"/>
                <a:gd name="connsiteY39" fmla="*/ 316308 h 3744695"/>
                <a:gd name="connsiteX40" fmla="*/ 1290654 w 2043351"/>
                <a:gd name="connsiteY40" fmla="*/ 33341 h 3744695"/>
                <a:gd name="connsiteX41" fmla="*/ 1237090 w 2043351"/>
                <a:gd name="connsiteY41" fmla="*/ 546 h 374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43351" h="3744695">
                  <a:moveTo>
                    <a:pt x="1237090" y="546"/>
                  </a:moveTo>
                  <a:cubicBezTo>
                    <a:pt x="1176589" y="-7951"/>
                    <a:pt x="1120850" y="85017"/>
                    <a:pt x="1090640" y="124708"/>
                  </a:cubicBezTo>
                  <a:cubicBezTo>
                    <a:pt x="1040401" y="190750"/>
                    <a:pt x="1004322" y="264672"/>
                    <a:pt x="969803" y="339622"/>
                  </a:cubicBezTo>
                  <a:cubicBezTo>
                    <a:pt x="917798" y="452619"/>
                    <a:pt x="704280" y="912410"/>
                    <a:pt x="692952" y="936462"/>
                  </a:cubicBezTo>
                  <a:cubicBezTo>
                    <a:pt x="692213" y="913272"/>
                    <a:pt x="691515" y="890450"/>
                    <a:pt x="688026" y="867875"/>
                  </a:cubicBezTo>
                  <a:cubicBezTo>
                    <a:pt x="676616" y="794363"/>
                    <a:pt x="660649" y="721754"/>
                    <a:pt x="643122" y="649514"/>
                  </a:cubicBezTo>
                  <a:cubicBezTo>
                    <a:pt x="633805" y="611137"/>
                    <a:pt x="609794" y="588356"/>
                    <a:pt x="572032" y="583883"/>
                  </a:cubicBezTo>
                  <a:cubicBezTo>
                    <a:pt x="536938" y="579778"/>
                    <a:pt x="505580" y="581092"/>
                    <a:pt x="480583" y="618935"/>
                  </a:cubicBezTo>
                  <a:cubicBezTo>
                    <a:pt x="401735" y="737967"/>
                    <a:pt x="313939" y="850800"/>
                    <a:pt x="229796" y="966097"/>
                  </a:cubicBezTo>
                  <a:cubicBezTo>
                    <a:pt x="205333" y="999631"/>
                    <a:pt x="177504" y="1030908"/>
                    <a:pt x="160757" y="1069614"/>
                  </a:cubicBezTo>
                  <a:cubicBezTo>
                    <a:pt x="134448" y="1130484"/>
                    <a:pt x="43368" y="1387305"/>
                    <a:pt x="18371" y="1452649"/>
                  </a:cubicBezTo>
                  <a:cubicBezTo>
                    <a:pt x="5935" y="1485157"/>
                    <a:pt x="-2973" y="1517418"/>
                    <a:pt x="927" y="1552307"/>
                  </a:cubicBezTo>
                  <a:cubicBezTo>
                    <a:pt x="3348" y="1573897"/>
                    <a:pt x="44599" y="1798456"/>
                    <a:pt x="67133" y="1888099"/>
                  </a:cubicBezTo>
                  <a:cubicBezTo>
                    <a:pt x="104320" y="2036027"/>
                    <a:pt x="234064" y="2551023"/>
                    <a:pt x="258281" y="2661394"/>
                  </a:cubicBezTo>
                  <a:cubicBezTo>
                    <a:pt x="272073" y="2724193"/>
                    <a:pt x="283606" y="2787198"/>
                    <a:pt x="280035" y="2851885"/>
                  </a:cubicBezTo>
                  <a:cubicBezTo>
                    <a:pt x="278312" y="2883449"/>
                    <a:pt x="248020" y="3092165"/>
                    <a:pt x="231602" y="3164282"/>
                  </a:cubicBezTo>
                  <a:cubicBezTo>
                    <a:pt x="191690" y="3339674"/>
                    <a:pt x="122705" y="3539932"/>
                    <a:pt x="50404" y="3727023"/>
                  </a:cubicBezTo>
                  <a:lnTo>
                    <a:pt x="43342" y="3744695"/>
                  </a:lnTo>
                  <a:lnTo>
                    <a:pt x="1655439" y="3744695"/>
                  </a:lnTo>
                  <a:lnTo>
                    <a:pt x="1664126" y="3698405"/>
                  </a:lnTo>
                  <a:cubicBezTo>
                    <a:pt x="1683705" y="3594356"/>
                    <a:pt x="1702503" y="3487924"/>
                    <a:pt x="1750321" y="3392371"/>
                  </a:cubicBezTo>
                  <a:cubicBezTo>
                    <a:pt x="1773758" y="3345415"/>
                    <a:pt x="1803968" y="3302194"/>
                    <a:pt x="1831016" y="3257249"/>
                  </a:cubicBezTo>
                  <a:cubicBezTo>
                    <a:pt x="1998153" y="2979865"/>
                    <a:pt x="2006937" y="2657700"/>
                    <a:pt x="2016911" y="2342676"/>
                  </a:cubicBezTo>
                  <a:cubicBezTo>
                    <a:pt x="2021836" y="2185431"/>
                    <a:pt x="2010097" y="2025848"/>
                    <a:pt x="2018881" y="1869178"/>
                  </a:cubicBezTo>
                  <a:cubicBezTo>
                    <a:pt x="2030620" y="1659518"/>
                    <a:pt x="2043713" y="1449776"/>
                    <a:pt x="2043344" y="1239705"/>
                  </a:cubicBezTo>
                  <a:cubicBezTo>
                    <a:pt x="2043303" y="1206336"/>
                    <a:pt x="2037721" y="998482"/>
                    <a:pt x="2031072" y="928294"/>
                  </a:cubicBezTo>
                  <a:cubicBezTo>
                    <a:pt x="2023150" y="843987"/>
                    <a:pt x="2014325" y="751471"/>
                    <a:pt x="1960473" y="682227"/>
                  </a:cubicBezTo>
                  <a:cubicBezTo>
                    <a:pt x="1951362" y="670570"/>
                    <a:pt x="1939992" y="663510"/>
                    <a:pt x="1924682" y="666548"/>
                  </a:cubicBezTo>
                  <a:cubicBezTo>
                    <a:pt x="1924313" y="666260"/>
                    <a:pt x="1923943" y="666014"/>
                    <a:pt x="1923533" y="665768"/>
                  </a:cubicBezTo>
                  <a:cubicBezTo>
                    <a:pt x="1931249" y="559379"/>
                    <a:pt x="1922506" y="448638"/>
                    <a:pt x="1882939" y="375249"/>
                  </a:cubicBezTo>
                  <a:cubicBezTo>
                    <a:pt x="1869804" y="350868"/>
                    <a:pt x="1849898" y="290737"/>
                    <a:pt x="1782788" y="303583"/>
                  </a:cubicBezTo>
                  <a:cubicBezTo>
                    <a:pt x="1761773" y="307647"/>
                    <a:pt x="1699097" y="354234"/>
                    <a:pt x="1700944" y="379723"/>
                  </a:cubicBezTo>
                  <a:cubicBezTo>
                    <a:pt x="1700697" y="376398"/>
                    <a:pt x="1700246" y="374798"/>
                    <a:pt x="1700533" y="373278"/>
                  </a:cubicBezTo>
                  <a:cubicBezTo>
                    <a:pt x="1713093" y="300464"/>
                    <a:pt x="1731687" y="214515"/>
                    <a:pt x="1715761" y="141044"/>
                  </a:cubicBezTo>
                  <a:cubicBezTo>
                    <a:pt x="1707552" y="103200"/>
                    <a:pt x="1684813" y="66300"/>
                    <a:pt x="1649103" y="51196"/>
                  </a:cubicBezTo>
                  <a:cubicBezTo>
                    <a:pt x="1628088" y="42330"/>
                    <a:pt x="1604446" y="41632"/>
                    <a:pt x="1581912" y="44710"/>
                  </a:cubicBezTo>
                  <a:cubicBezTo>
                    <a:pt x="1504172" y="55259"/>
                    <a:pt x="1447653" y="106402"/>
                    <a:pt x="1413503" y="174085"/>
                  </a:cubicBezTo>
                  <a:cubicBezTo>
                    <a:pt x="1367532" y="265001"/>
                    <a:pt x="1328005" y="358707"/>
                    <a:pt x="1289751" y="453030"/>
                  </a:cubicBezTo>
                  <a:cubicBezTo>
                    <a:pt x="1288848" y="455288"/>
                    <a:pt x="1288848" y="458243"/>
                    <a:pt x="1284785" y="458858"/>
                  </a:cubicBezTo>
                  <a:cubicBezTo>
                    <a:pt x="1301203" y="411574"/>
                    <a:pt x="1316513" y="364290"/>
                    <a:pt x="1329442" y="316308"/>
                  </a:cubicBezTo>
                  <a:cubicBezTo>
                    <a:pt x="1361581" y="196948"/>
                    <a:pt x="1376972" y="100819"/>
                    <a:pt x="1290654" y="33341"/>
                  </a:cubicBezTo>
                  <a:cubicBezTo>
                    <a:pt x="1281911" y="26527"/>
                    <a:pt x="1248131" y="2105"/>
                    <a:pt x="1237090" y="546"/>
                  </a:cubicBezTo>
                  <a:close/>
                </a:path>
              </a:pathLst>
            </a:custGeom>
            <a:solidFill>
              <a:srgbClr val="F8CCAA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31BF55-EFF4-413A-8150-0BD7C20248FC}"/>
                </a:ext>
              </a:extLst>
            </p:cNvPr>
            <p:cNvSpPr/>
            <p:nvPr/>
          </p:nvSpPr>
          <p:spPr>
            <a:xfrm flipH="1">
              <a:off x="3514789" y="3517285"/>
              <a:ext cx="1671509" cy="2663749"/>
            </a:xfrm>
            <a:custGeom>
              <a:avLst/>
              <a:gdLst>
                <a:gd name="connsiteX0" fmla="*/ 1532482 w 2607670"/>
                <a:gd name="connsiteY0" fmla="*/ 3188873 h 4155632"/>
                <a:gd name="connsiteX1" fmla="*/ 1616686 w 2607670"/>
                <a:gd name="connsiteY1" fmla="*/ 3367527 h 4155632"/>
                <a:gd name="connsiteX2" fmla="*/ 1634359 w 2607670"/>
                <a:gd name="connsiteY2" fmla="*/ 3469020 h 4155632"/>
                <a:gd name="connsiteX3" fmla="*/ 1531329 w 2607670"/>
                <a:gd name="connsiteY3" fmla="*/ 3714013 h 4155632"/>
                <a:gd name="connsiteX4" fmla="*/ 1513848 w 2607670"/>
                <a:gd name="connsiteY4" fmla="*/ 3886455 h 4155632"/>
                <a:gd name="connsiteX5" fmla="*/ 1609899 w 2607670"/>
                <a:gd name="connsiteY5" fmla="*/ 3989806 h 4155632"/>
                <a:gd name="connsiteX6" fmla="*/ 1947164 w 2607670"/>
                <a:gd name="connsiteY6" fmla="*/ 4139260 h 4155632"/>
                <a:gd name="connsiteX7" fmla="*/ 1960739 w 2607670"/>
                <a:gd name="connsiteY7" fmla="*/ 4150530 h 4155632"/>
                <a:gd name="connsiteX8" fmla="*/ 1943962 w 2607670"/>
                <a:gd name="connsiteY8" fmla="*/ 4154820 h 4155632"/>
                <a:gd name="connsiteX9" fmla="*/ 989477 w 2607670"/>
                <a:gd name="connsiteY9" fmla="*/ 3829273 h 4155632"/>
                <a:gd name="connsiteX10" fmla="*/ 1462237 w 2607670"/>
                <a:gd name="connsiteY10" fmla="*/ 3557450 h 4155632"/>
                <a:gd name="connsiteX11" fmla="*/ 1535235 w 2607670"/>
                <a:gd name="connsiteY11" fmla="*/ 3363365 h 4155632"/>
                <a:gd name="connsiteX12" fmla="*/ 1532482 w 2607670"/>
                <a:gd name="connsiteY12" fmla="*/ 3188873 h 4155632"/>
                <a:gd name="connsiteX13" fmla="*/ 2252091 w 2607670"/>
                <a:gd name="connsiteY13" fmla="*/ 1914284 h 4155632"/>
                <a:gd name="connsiteX14" fmla="*/ 2386177 w 2607670"/>
                <a:gd name="connsiteY14" fmla="*/ 1941883 h 4155632"/>
                <a:gd name="connsiteX15" fmla="*/ 2562334 w 2607670"/>
                <a:gd name="connsiteY15" fmla="*/ 2081348 h 4155632"/>
                <a:gd name="connsiteX16" fmla="*/ 2252091 w 2607670"/>
                <a:gd name="connsiteY16" fmla="*/ 1914284 h 4155632"/>
                <a:gd name="connsiteX17" fmla="*/ 1577562 w 2607670"/>
                <a:gd name="connsiteY17" fmla="*/ 1759131 h 4155632"/>
                <a:gd name="connsiteX18" fmla="*/ 1609514 w 2607670"/>
                <a:gd name="connsiteY18" fmla="*/ 1857807 h 4155632"/>
                <a:gd name="connsiteX19" fmla="*/ 1669770 w 2607670"/>
                <a:gd name="connsiteY19" fmla="*/ 1907881 h 4155632"/>
                <a:gd name="connsiteX20" fmla="*/ 1821722 w 2607670"/>
                <a:gd name="connsiteY20" fmla="*/ 2069630 h 4155632"/>
                <a:gd name="connsiteX21" fmla="*/ 1933460 w 2607670"/>
                <a:gd name="connsiteY21" fmla="*/ 2148327 h 4155632"/>
                <a:gd name="connsiteX22" fmla="*/ 2050002 w 2607670"/>
                <a:gd name="connsiteY22" fmla="*/ 2185659 h 4155632"/>
                <a:gd name="connsiteX23" fmla="*/ 2092904 w 2607670"/>
                <a:gd name="connsiteY23" fmla="*/ 2083973 h 4155632"/>
                <a:gd name="connsiteX24" fmla="*/ 2134782 w 2607670"/>
                <a:gd name="connsiteY24" fmla="*/ 2248412 h 4155632"/>
                <a:gd name="connsiteX25" fmla="*/ 2164046 w 2607670"/>
                <a:gd name="connsiteY25" fmla="*/ 2288881 h 4155632"/>
                <a:gd name="connsiteX26" fmla="*/ 2498045 w 2607670"/>
                <a:gd name="connsiteY26" fmla="*/ 2565890 h 4155632"/>
                <a:gd name="connsiteX27" fmla="*/ 1988849 w 2607670"/>
                <a:gd name="connsiteY27" fmla="*/ 2256416 h 4155632"/>
                <a:gd name="connsiteX28" fmla="*/ 1892799 w 2607670"/>
                <a:gd name="connsiteY28" fmla="*/ 2251613 h 4155632"/>
                <a:gd name="connsiteX29" fmla="*/ 1614701 w 2607670"/>
                <a:gd name="connsiteY29" fmla="*/ 2508964 h 4155632"/>
                <a:gd name="connsiteX30" fmla="*/ 1785927 w 2607670"/>
                <a:gd name="connsiteY30" fmla="*/ 2234837 h 4155632"/>
                <a:gd name="connsiteX31" fmla="*/ 1783494 w 2607670"/>
                <a:gd name="connsiteY31" fmla="*/ 2144805 h 4155632"/>
                <a:gd name="connsiteX32" fmla="*/ 1690837 w 2607670"/>
                <a:gd name="connsiteY32" fmla="*/ 2000474 h 4155632"/>
                <a:gd name="connsiteX33" fmla="*/ 1567380 w 2607670"/>
                <a:gd name="connsiteY33" fmla="*/ 1951488 h 4155632"/>
                <a:gd name="connsiteX34" fmla="*/ 1335771 w 2607670"/>
                <a:gd name="connsiteY34" fmla="*/ 2087880 h 4155632"/>
                <a:gd name="connsiteX35" fmla="*/ 1386101 w 2607670"/>
                <a:gd name="connsiteY35" fmla="*/ 1903463 h 4155632"/>
                <a:gd name="connsiteX36" fmla="*/ 1311694 w 2607670"/>
                <a:gd name="connsiteY36" fmla="*/ 1802610 h 4155632"/>
                <a:gd name="connsiteX37" fmla="*/ 1446229 w 2607670"/>
                <a:gd name="connsiteY37" fmla="*/ 1868436 h 4155632"/>
                <a:gd name="connsiteX38" fmla="*/ 1541191 w 2607670"/>
                <a:gd name="connsiteY38" fmla="*/ 1825214 h 4155632"/>
                <a:gd name="connsiteX39" fmla="*/ 1577562 w 2607670"/>
                <a:gd name="connsiteY39" fmla="*/ 1759131 h 4155632"/>
                <a:gd name="connsiteX40" fmla="*/ 1660165 w 2607670"/>
                <a:gd name="connsiteY40" fmla="*/ 1458429 h 4155632"/>
                <a:gd name="connsiteX41" fmla="*/ 1579674 w 2607670"/>
                <a:gd name="connsiteY41" fmla="*/ 1740049 h 4155632"/>
                <a:gd name="connsiteX42" fmla="*/ 1660165 w 2607670"/>
                <a:gd name="connsiteY42" fmla="*/ 1458429 h 4155632"/>
                <a:gd name="connsiteX43" fmla="*/ 1812116 w 2607670"/>
                <a:gd name="connsiteY43" fmla="*/ 1317555 h 4155632"/>
                <a:gd name="connsiteX44" fmla="*/ 1868786 w 2607670"/>
                <a:gd name="connsiteY44" fmla="*/ 1348931 h 4155632"/>
                <a:gd name="connsiteX45" fmla="*/ 2077919 w 2607670"/>
                <a:gd name="connsiteY45" fmla="*/ 1468546 h 4155632"/>
                <a:gd name="connsiteX46" fmla="*/ 2111537 w 2607670"/>
                <a:gd name="connsiteY46" fmla="*/ 1507671 h 4155632"/>
                <a:gd name="connsiteX47" fmla="*/ 2132668 w 2607670"/>
                <a:gd name="connsiteY47" fmla="*/ 1567286 h 4155632"/>
                <a:gd name="connsiteX48" fmla="*/ 2129082 w 2607670"/>
                <a:gd name="connsiteY48" fmla="*/ 1570552 h 4155632"/>
                <a:gd name="connsiteX49" fmla="*/ 1810451 w 2607670"/>
                <a:gd name="connsiteY49" fmla="*/ 1320437 h 4155632"/>
                <a:gd name="connsiteX50" fmla="*/ 1812116 w 2607670"/>
                <a:gd name="connsiteY50" fmla="*/ 1317555 h 4155632"/>
                <a:gd name="connsiteX51" fmla="*/ 2419155 w 2607670"/>
                <a:gd name="connsiteY51" fmla="*/ 1253137 h 4155632"/>
                <a:gd name="connsiteX52" fmla="*/ 2607670 w 2607670"/>
                <a:gd name="connsiteY52" fmla="*/ 1332667 h 4155632"/>
                <a:gd name="connsiteX53" fmla="*/ 2607030 w 2607670"/>
                <a:gd name="connsiteY53" fmla="*/ 1335676 h 4155632"/>
                <a:gd name="connsiteX54" fmla="*/ 2459368 w 2607670"/>
                <a:gd name="connsiteY54" fmla="*/ 1336637 h 4155632"/>
                <a:gd name="connsiteX55" fmla="*/ 2419155 w 2607670"/>
                <a:gd name="connsiteY55" fmla="*/ 1253137 h 4155632"/>
                <a:gd name="connsiteX56" fmla="*/ 1273530 w 2607670"/>
                <a:gd name="connsiteY56" fmla="*/ 945199 h 4155632"/>
                <a:gd name="connsiteX57" fmla="*/ 1633399 w 2607670"/>
                <a:gd name="connsiteY57" fmla="*/ 1120651 h 4155632"/>
                <a:gd name="connsiteX58" fmla="*/ 1426762 w 2607670"/>
                <a:gd name="connsiteY58" fmla="*/ 1066415 h 4155632"/>
                <a:gd name="connsiteX59" fmla="*/ 1273530 w 2607670"/>
                <a:gd name="connsiteY59" fmla="*/ 945199 h 4155632"/>
                <a:gd name="connsiteX60" fmla="*/ 767216 w 2607670"/>
                <a:gd name="connsiteY60" fmla="*/ 842747 h 4155632"/>
                <a:gd name="connsiteX61" fmla="*/ 1073873 w 2607670"/>
                <a:gd name="connsiteY61" fmla="*/ 944048 h 4155632"/>
                <a:gd name="connsiteX62" fmla="*/ 1119337 w 2607670"/>
                <a:gd name="connsiteY62" fmla="*/ 1026203 h 4155632"/>
                <a:gd name="connsiteX63" fmla="*/ 1064332 w 2607670"/>
                <a:gd name="connsiteY63" fmla="*/ 1383703 h 4155632"/>
                <a:gd name="connsiteX64" fmla="*/ 953362 w 2607670"/>
                <a:gd name="connsiteY64" fmla="*/ 1640413 h 4155632"/>
                <a:gd name="connsiteX65" fmla="*/ 958805 w 2607670"/>
                <a:gd name="connsiteY65" fmla="*/ 1664874 h 4155632"/>
                <a:gd name="connsiteX66" fmla="*/ 1103264 w 2607670"/>
                <a:gd name="connsiteY66" fmla="*/ 1723208 h 4155632"/>
                <a:gd name="connsiteX67" fmla="*/ 1120361 w 2607670"/>
                <a:gd name="connsiteY67" fmla="*/ 1732365 h 4155632"/>
                <a:gd name="connsiteX68" fmla="*/ 1108387 w 2607670"/>
                <a:gd name="connsiteY68" fmla="*/ 1746132 h 4155632"/>
                <a:gd name="connsiteX69" fmla="*/ 1020469 w 2607670"/>
                <a:gd name="connsiteY69" fmla="*/ 1748630 h 4155632"/>
                <a:gd name="connsiteX70" fmla="*/ 916222 w 2607670"/>
                <a:gd name="connsiteY70" fmla="*/ 1704254 h 4155632"/>
                <a:gd name="connsiteX71" fmla="*/ 762670 w 2607670"/>
                <a:gd name="connsiteY71" fmla="*/ 1595653 h 4155632"/>
                <a:gd name="connsiteX72" fmla="*/ 883565 w 2607670"/>
                <a:gd name="connsiteY72" fmla="*/ 1630231 h 4155632"/>
                <a:gd name="connsiteX73" fmla="*/ 935945 w 2607670"/>
                <a:gd name="connsiteY73" fmla="*/ 1601736 h 4155632"/>
                <a:gd name="connsiteX74" fmla="*/ 1090266 w 2607670"/>
                <a:gd name="connsiteY74" fmla="*/ 1141208 h 4155632"/>
                <a:gd name="connsiteX75" fmla="*/ 1096093 w 2607670"/>
                <a:gd name="connsiteY75" fmla="*/ 1058925 h 4155632"/>
                <a:gd name="connsiteX76" fmla="*/ 1059017 w 2607670"/>
                <a:gd name="connsiteY76" fmla="*/ 1010451 h 4155632"/>
                <a:gd name="connsiteX77" fmla="*/ 767216 w 2607670"/>
                <a:gd name="connsiteY77" fmla="*/ 842747 h 4155632"/>
                <a:gd name="connsiteX78" fmla="*/ 239556 w 2607670"/>
                <a:gd name="connsiteY78" fmla="*/ 814026 h 4155632"/>
                <a:gd name="connsiteX79" fmla="*/ 448137 w 2607670"/>
                <a:gd name="connsiteY79" fmla="*/ 1006737 h 4155632"/>
                <a:gd name="connsiteX80" fmla="*/ 499172 w 2607670"/>
                <a:gd name="connsiteY80" fmla="*/ 1086971 h 4155632"/>
                <a:gd name="connsiteX81" fmla="*/ 496290 w 2607670"/>
                <a:gd name="connsiteY81" fmla="*/ 1142104 h 4155632"/>
                <a:gd name="connsiteX82" fmla="*/ 464850 w 2607670"/>
                <a:gd name="connsiteY82" fmla="*/ 1450682 h 4155632"/>
                <a:gd name="connsiteX83" fmla="*/ 496354 w 2607670"/>
                <a:gd name="connsiteY83" fmla="*/ 1523423 h 4155632"/>
                <a:gd name="connsiteX84" fmla="*/ 1413636 w 2607670"/>
                <a:gd name="connsiteY84" fmla="*/ 2598995 h 4155632"/>
                <a:gd name="connsiteX85" fmla="*/ 1564115 w 2607670"/>
                <a:gd name="connsiteY85" fmla="*/ 2704651 h 4155632"/>
                <a:gd name="connsiteX86" fmla="*/ 2044495 w 2607670"/>
                <a:gd name="connsiteY86" fmla="*/ 2839121 h 4155632"/>
                <a:gd name="connsiteX87" fmla="*/ 1589792 w 2607670"/>
                <a:gd name="connsiteY87" fmla="*/ 2764650 h 4155632"/>
                <a:gd name="connsiteX88" fmla="*/ 1272442 w 2607670"/>
                <a:gd name="connsiteY88" fmla="*/ 2526125 h 4155632"/>
                <a:gd name="connsiteX89" fmla="*/ 509673 w 2607670"/>
                <a:gd name="connsiteY89" fmla="*/ 1642141 h 4155632"/>
                <a:gd name="connsiteX90" fmla="*/ 382374 w 2607670"/>
                <a:gd name="connsiteY90" fmla="*/ 1555183 h 4155632"/>
                <a:gd name="connsiteX91" fmla="*/ 81608 w 2607670"/>
                <a:gd name="connsiteY91" fmla="*/ 1492174 h 4155632"/>
                <a:gd name="connsiteX92" fmla="*/ 3551 w 2607670"/>
                <a:gd name="connsiteY92" fmla="*/ 1478727 h 4155632"/>
                <a:gd name="connsiteX93" fmla="*/ 174777 w 2607670"/>
                <a:gd name="connsiteY93" fmla="*/ 1474373 h 4155632"/>
                <a:gd name="connsiteX94" fmla="*/ 379941 w 2607670"/>
                <a:gd name="connsiteY94" fmla="*/ 1481993 h 4155632"/>
                <a:gd name="connsiteX95" fmla="*/ 416312 w 2607670"/>
                <a:gd name="connsiteY95" fmla="*/ 1429166 h 4155632"/>
                <a:gd name="connsiteX96" fmla="*/ 437571 w 2607670"/>
                <a:gd name="connsiteY96" fmla="*/ 1186607 h 4155632"/>
                <a:gd name="connsiteX97" fmla="*/ 397934 w 2607670"/>
                <a:gd name="connsiteY97" fmla="*/ 1032926 h 4155632"/>
                <a:gd name="connsiteX98" fmla="*/ 239579 w 2607670"/>
                <a:gd name="connsiteY98" fmla="*/ 818670 h 4155632"/>
                <a:gd name="connsiteX99" fmla="*/ 239556 w 2607670"/>
                <a:gd name="connsiteY99" fmla="*/ 814026 h 4155632"/>
                <a:gd name="connsiteX100" fmla="*/ 2071132 w 2607670"/>
                <a:gd name="connsiteY100" fmla="*/ 740484 h 4155632"/>
                <a:gd name="connsiteX101" fmla="*/ 2086628 w 2607670"/>
                <a:gd name="connsiteY101" fmla="*/ 745798 h 4155632"/>
                <a:gd name="connsiteX102" fmla="*/ 2209125 w 2607670"/>
                <a:gd name="connsiteY102" fmla="*/ 833524 h 4155632"/>
                <a:gd name="connsiteX103" fmla="*/ 2207524 w 2607670"/>
                <a:gd name="connsiteY103" fmla="*/ 835445 h 4155632"/>
                <a:gd name="connsiteX104" fmla="*/ 1984751 w 2607670"/>
                <a:gd name="connsiteY104" fmla="*/ 766865 h 4155632"/>
                <a:gd name="connsiteX105" fmla="*/ 1984815 w 2607670"/>
                <a:gd name="connsiteY105" fmla="*/ 763023 h 4155632"/>
                <a:gd name="connsiteX106" fmla="*/ 2071132 w 2607670"/>
                <a:gd name="connsiteY106" fmla="*/ 740484 h 4155632"/>
                <a:gd name="connsiteX107" fmla="*/ 2483573 w 2607670"/>
                <a:gd name="connsiteY107" fmla="*/ 429666 h 4155632"/>
                <a:gd name="connsiteX108" fmla="*/ 2483609 w 2607670"/>
                <a:gd name="connsiteY108" fmla="*/ 429694 h 4155632"/>
                <a:gd name="connsiteX109" fmla="*/ 2483636 w 2607670"/>
                <a:gd name="connsiteY109" fmla="*/ 429666 h 4155632"/>
                <a:gd name="connsiteX110" fmla="*/ 2483629 w 2607670"/>
                <a:gd name="connsiteY110" fmla="*/ 429710 h 4155632"/>
                <a:gd name="connsiteX111" fmla="*/ 2485942 w 2607670"/>
                <a:gd name="connsiteY111" fmla="*/ 431523 h 4155632"/>
                <a:gd name="connsiteX112" fmla="*/ 2483573 w 2607670"/>
                <a:gd name="connsiteY112" fmla="*/ 432099 h 4155632"/>
                <a:gd name="connsiteX113" fmla="*/ 2483573 w 2607670"/>
                <a:gd name="connsiteY113" fmla="*/ 430050 h 4155632"/>
                <a:gd name="connsiteX114" fmla="*/ 2471830 w 2607670"/>
                <a:gd name="connsiteY114" fmla="*/ 501615 h 4155632"/>
                <a:gd name="connsiteX115" fmla="*/ 2455654 w 2607670"/>
                <a:gd name="connsiteY115" fmla="*/ 572653 h 4155632"/>
                <a:gd name="connsiteX116" fmla="*/ 2139904 w 2607670"/>
                <a:gd name="connsiteY116" fmla="*/ 1868949 h 4155632"/>
                <a:gd name="connsiteX117" fmla="*/ 2283339 w 2607670"/>
                <a:gd name="connsiteY117" fmla="*/ 960505 h 4155632"/>
                <a:gd name="connsiteX118" fmla="*/ 2398984 w 2607670"/>
                <a:gd name="connsiteY118" fmla="*/ 547744 h 4155632"/>
                <a:gd name="connsiteX119" fmla="*/ 2469059 w 2607670"/>
                <a:gd name="connsiteY119" fmla="*/ 444334 h 4155632"/>
                <a:gd name="connsiteX120" fmla="*/ 2483573 w 2607670"/>
                <a:gd name="connsiteY120" fmla="*/ 429729 h 4155632"/>
                <a:gd name="connsiteX121" fmla="*/ 1552716 w 2607670"/>
                <a:gd name="connsiteY121" fmla="*/ 324650 h 4155632"/>
                <a:gd name="connsiteX122" fmla="*/ 1843941 w 2607670"/>
                <a:gd name="connsiteY122" fmla="*/ 468918 h 4155632"/>
                <a:gd name="connsiteX123" fmla="*/ 1552716 w 2607670"/>
                <a:gd name="connsiteY123" fmla="*/ 324650 h 4155632"/>
                <a:gd name="connsiteX124" fmla="*/ 1464478 w 2607670"/>
                <a:gd name="connsiteY124" fmla="*/ 177669 h 4155632"/>
                <a:gd name="connsiteX125" fmla="*/ 1459611 w 2607670"/>
                <a:gd name="connsiteY125" fmla="*/ 197480 h 4155632"/>
                <a:gd name="connsiteX126" fmla="*/ 1320082 w 2607670"/>
                <a:gd name="connsiteY126" fmla="*/ 575214 h 4155632"/>
                <a:gd name="connsiteX127" fmla="*/ 1173189 w 2607670"/>
                <a:gd name="connsiteY127" fmla="*/ 959544 h 4155632"/>
                <a:gd name="connsiteX128" fmla="*/ 1291587 w 2607670"/>
                <a:gd name="connsiteY128" fmla="*/ 626121 h 4155632"/>
                <a:gd name="connsiteX129" fmla="*/ 1455129 w 2607670"/>
                <a:gd name="connsiteY129" fmla="*/ 195751 h 4155632"/>
                <a:gd name="connsiteX130" fmla="*/ 1464478 w 2607670"/>
                <a:gd name="connsiteY130" fmla="*/ 177669 h 4155632"/>
                <a:gd name="connsiteX131" fmla="*/ 1056264 w 2607670"/>
                <a:gd name="connsiteY131" fmla="*/ 126466 h 4155632"/>
                <a:gd name="connsiteX132" fmla="*/ 1388022 w 2607670"/>
                <a:gd name="connsiteY132" fmla="*/ 291802 h 4155632"/>
                <a:gd name="connsiteX133" fmla="*/ 1184780 w 2607670"/>
                <a:gd name="connsiteY133" fmla="*/ 287191 h 4155632"/>
                <a:gd name="connsiteX134" fmla="*/ 1056264 w 2607670"/>
                <a:gd name="connsiteY134" fmla="*/ 126466 h 4155632"/>
                <a:gd name="connsiteX135" fmla="*/ 2130300 w 2607670"/>
                <a:gd name="connsiteY135" fmla="*/ 0 h 4155632"/>
                <a:gd name="connsiteX136" fmla="*/ 1955488 w 2607670"/>
                <a:gd name="connsiteY136" fmla="*/ 605054 h 4155632"/>
                <a:gd name="connsiteX137" fmla="*/ 1698329 w 2607670"/>
                <a:gd name="connsiteY137" fmla="*/ 1185582 h 4155632"/>
                <a:gd name="connsiteX138" fmla="*/ 1894784 w 2607670"/>
                <a:gd name="connsiteY138" fmla="*/ 554531 h 4155632"/>
                <a:gd name="connsiteX139" fmla="*/ 2130300 w 2607670"/>
                <a:gd name="connsiteY139" fmla="*/ 0 h 41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07670" h="4155632">
                  <a:moveTo>
                    <a:pt x="1532482" y="3188873"/>
                  </a:moveTo>
                  <a:cubicBezTo>
                    <a:pt x="1566676" y="3245671"/>
                    <a:pt x="1596067" y="3304454"/>
                    <a:pt x="1616686" y="3367527"/>
                  </a:cubicBezTo>
                  <a:cubicBezTo>
                    <a:pt x="1627572" y="3400632"/>
                    <a:pt x="1639418" y="3433737"/>
                    <a:pt x="1634359" y="3469020"/>
                  </a:cubicBezTo>
                  <a:cubicBezTo>
                    <a:pt x="1629557" y="3502574"/>
                    <a:pt x="1541767" y="3681612"/>
                    <a:pt x="1531329" y="3714013"/>
                  </a:cubicBezTo>
                  <a:cubicBezTo>
                    <a:pt x="1509238" y="3782337"/>
                    <a:pt x="1505780" y="3843873"/>
                    <a:pt x="1513848" y="3886455"/>
                  </a:cubicBezTo>
                  <a:cubicBezTo>
                    <a:pt x="1521724" y="3927629"/>
                    <a:pt x="1576793" y="3967906"/>
                    <a:pt x="1609899" y="3989806"/>
                  </a:cubicBezTo>
                  <a:cubicBezTo>
                    <a:pt x="1672460" y="4031235"/>
                    <a:pt x="1903301" y="4117553"/>
                    <a:pt x="1947164" y="4139260"/>
                  </a:cubicBezTo>
                  <a:cubicBezTo>
                    <a:pt x="1952607" y="4141950"/>
                    <a:pt x="1962276" y="4143422"/>
                    <a:pt x="1960739" y="4150530"/>
                  </a:cubicBezTo>
                  <a:cubicBezTo>
                    <a:pt x="1959202" y="4158470"/>
                    <a:pt x="1949853" y="4154756"/>
                    <a:pt x="1943962" y="4154820"/>
                  </a:cubicBezTo>
                  <a:cubicBezTo>
                    <a:pt x="1817111" y="4155525"/>
                    <a:pt x="1271993" y="3999731"/>
                    <a:pt x="989477" y="3829273"/>
                  </a:cubicBezTo>
                  <a:cubicBezTo>
                    <a:pt x="1117032" y="3807054"/>
                    <a:pt x="1327254" y="3730854"/>
                    <a:pt x="1462237" y="3557450"/>
                  </a:cubicBezTo>
                  <a:cubicBezTo>
                    <a:pt x="1506100" y="3501037"/>
                    <a:pt x="1525951" y="3433994"/>
                    <a:pt x="1535235" y="3363365"/>
                  </a:cubicBezTo>
                  <a:cubicBezTo>
                    <a:pt x="1539846" y="3327954"/>
                    <a:pt x="1534979" y="3211861"/>
                    <a:pt x="1532482" y="3188873"/>
                  </a:cubicBezTo>
                  <a:close/>
                  <a:moveTo>
                    <a:pt x="2252091" y="1914284"/>
                  </a:moveTo>
                  <a:cubicBezTo>
                    <a:pt x="2304535" y="1909482"/>
                    <a:pt x="2347629" y="1915309"/>
                    <a:pt x="2386177" y="1941883"/>
                  </a:cubicBezTo>
                  <a:cubicBezTo>
                    <a:pt x="2445857" y="1983056"/>
                    <a:pt x="2562590" y="2077314"/>
                    <a:pt x="2562334" y="2081348"/>
                  </a:cubicBezTo>
                  <a:cubicBezTo>
                    <a:pt x="2458920" y="2025703"/>
                    <a:pt x="2355505" y="1969930"/>
                    <a:pt x="2252091" y="1914284"/>
                  </a:cubicBezTo>
                  <a:close/>
                  <a:moveTo>
                    <a:pt x="1577562" y="1759131"/>
                  </a:moveTo>
                  <a:cubicBezTo>
                    <a:pt x="1582172" y="1795950"/>
                    <a:pt x="1586654" y="1830016"/>
                    <a:pt x="1609514" y="1857807"/>
                  </a:cubicBezTo>
                  <a:cubicBezTo>
                    <a:pt x="1626355" y="1878362"/>
                    <a:pt x="1649664" y="1891232"/>
                    <a:pt x="1669770" y="1907881"/>
                  </a:cubicBezTo>
                  <a:cubicBezTo>
                    <a:pt x="1727400" y="1955458"/>
                    <a:pt x="1770431" y="2015714"/>
                    <a:pt x="1821722" y="2069630"/>
                  </a:cubicBezTo>
                  <a:cubicBezTo>
                    <a:pt x="1855468" y="2105233"/>
                    <a:pt x="1907399" y="2131166"/>
                    <a:pt x="1933460" y="2148327"/>
                  </a:cubicBezTo>
                  <a:cubicBezTo>
                    <a:pt x="1975531" y="2176054"/>
                    <a:pt x="2015616" y="2193151"/>
                    <a:pt x="2050002" y="2185659"/>
                  </a:cubicBezTo>
                  <a:cubicBezTo>
                    <a:pt x="2092264" y="2176438"/>
                    <a:pt x="2076191" y="2145958"/>
                    <a:pt x="2092904" y="2083973"/>
                  </a:cubicBezTo>
                  <a:cubicBezTo>
                    <a:pt x="2102765" y="2173620"/>
                    <a:pt x="2117173" y="2212297"/>
                    <a:pt x="2134782" y="2248412"/>
                  </a:cubicBezTo>
                  <a:cubicBezTo>
                    <a:pt x="2138496" y="2256032"/>
                    <a:pt x="2156938" y="2284143"/>
                    <a:pt x="2164046" y="2288881"/>
                  </a:cubicBezTo>
                  <a:cubicBezTo>
                    <a:pt x="2232946" y="2334793"/>
                    <a:pt x="2496764" y="2558142"/>
                    <a:pt x="2498045" y="2565890"/>
                  </a:cubicBezTo>
                  <a:cubicBezTo>
                    <a:pt x="2465131" y="2542262"/>
                    <a:pt x="2040909" y="2273513"/>
                    <a:pt x="1988849" y="2256416"/>
                  </a:cubicBezTo>
                  <a:cubicBezTo>
                    <a:pt x="1948380" y="2243161"/>
                    <a:pt x="1929106" y="2230226"/>
                    <a:pt x="1892799" y="2251613"/>
                  </a:cubicBezTo>
                  <a:cubicBezTo>
                    <a:pt x="1836257" y="2284911"/>
                    <a:pt x="1737902" y="2392103"/>
                    <a:pt x="1614701" y="2508964"/>
                  </a:cubicBezTo>
                  <a:cubicBezTo>
                    <a:pt x="1629493" y="2482903"/>
                    <a:pt x="1752630" y="2307835"/>
                    <a:pt x="1785927" y="2234837"/>
                  </a:cubicBezTo>
                  <a:cubicBezTo>
                    <a:pt x="1798286" y="2207686"/>
                    <a:pt x="1791498" y="2167985"/>
                    <a:pt x="1783494" y="2144805"/>
                  </a:cubicBezTo>
                  <a:cubicBezTo>
                    <a:pt x="1765692" y="2093258"/>
                    <a:pt x="1724071" y="2044401"/>
                    <a:pt x="1690837" y="2000474"/>
                  </a:cubicBezTo>
                  <a:cubicBezTo>
                    <a:pt x="1660741" y="1960645"/>
                    <a:pt x="1614957" y="1936248"/>
                    <a:pt x="1567380" y="1951488"/>
                  </a:cubicBezTo>
                  <a:cubicBezTo>
                    <a:pt x="1495471" y="1974604"/>
                    <a:pt x="1428107" y="2015137"/>
                    <a:pt x="1335771" y="2087880"/>
                  </a:cubicBezTo>
                  <a:cubicBezTo>
                    <a:pt x="1342494" y="2074304"/>
                    <a:pt x="1418566" y="1956547"/>
                    <a:pt x="1386101" y="1903463"/>
                  </a:cubicBezTo>
                  <a:cubicBezTo>
                    <a:pt x="1369004" y="1875544"/>
                    <a:pt x="1334234" y="1826494"/>
                    <a:pt x="1311694" y="1802610"/>
                  </a:cubicBezTo>
                  <a:cubicBezTo>
                    <a:pt x="1337820" y="1818362"/>
                    <a:pt x="1426827" y="1864146"/>
                    <a:pt x="1446229" y="1868436"/>
                  </a:cubicBezTo>
                  <a:cubicBezTo>
                    <a:pt x="1483816" y="1876761"/>
                    <a:pt x="1521276" y="1859664"/>
                    <a:pt x="1541191" y="1825214"/>
                  </a:cubicBezTo>
                  <a:cubicBezTo>
                    <a:pt x="1553293" y="1804339"/>
                    <a:pt x="1564499" y="1782887"/>
                    <a:pt x="1577562" y="1759131"/>
                  </a:cubicBezTo>
                  <a:close/>
                  <a:moveTo>
                    <a:pt x="1660165" y="1458429"/>
                  </a:moveTo>
                  <a:cubicBezTo>
                    <a:pt x="1659140" y="1496529"/>
                    <a:pt x="1600485" y="1715908"/>
                    <a:pt x="1579674" y="1740049"/>
                  </a:cubicBezTo>
                  <a:cubicBezTo>
                    <a:pt x="1572439" y="1684212"/>
                    <a:pt x="1624690" y="1520606"/>
                    <a:pt x="1660165" y="1458429"/>
                  </a:cubicBezTo>
                  <a:close/>
                  <a:moveTo>
                    <a:pt x="1812116" y="1317555"/>
                  </a:moveTo>
                  <a:cubicBezTo>
                    <a:pt x="1831070" y="1328057"/>
                    <a:pt x="1850088" y="1338174"/>
                    <a:pt x="1868786" y="1348931"/>
                  </a:cubicBezTo>
                  <a:cubicBezTo>
                    <a:pt x="1938518" y="1388824"/>
                    <a:pt x="2008059" y="1428973"/>
                    <a:pt x="2077919" y="1468546"/>
                  </a:cubicBezTo>
                  <a:cubicBezTo>
                    <a:pt x="2094184" y="1477767"/>
                    <a:pt x="2106799" y="1487756"/>
                    <a:pt x="2111537" y="1507671"/>
                  </a:cubicBezTo>
                  <a:cubicBezTo>
                    <a:pt x="2116404" y="1528033"/>
                    <a:pt x="2125432" y="1547500"/>
                    <a:pt x="2132668" y="1567286"/>
                  </a:cubicBezTo>
                  <a:cubicBezTo>
                    <a:pt x="2131452" y="1568375"/>
                    <a:pt x="2130299" y="1569463"/>
                    <a:pt x="2129082" y="1570552"/>
                  </a:cubicBezTo>
                  <a:cubicBezTo>
                    <a:pt x="2022914" y="1487180"/>
                    <a:pt x="1916619" y="1403808"/>
                    <a:pt x="1810451" y="1320437"/>
                  </a:cubicBezTo>
                  <a:cubicBezTo>
                    <a:pt x="1810963" y="1319476"/>
                    <a:pt x="1811540" y="1318515"/>
                    <a:pt x="1812116" y="1317555"/>
                  </a:cubicBezTo>
                  <a:close/>
                  <a:moveTo>
                    <a:pt x="2419155" y="1253137"/>
                  </a:moveTo>
                  <a:cubicBezTo>
                    <a:pt x="2485302" y="1280992"/>
                    <a:pt x="2546582" y="1306797"/>
                    <a:pt x="2607670" y="1332667"/>
                  </a:cubicBezTo>
                  <a:cubicBezTo>
                    <a:pt x="2607478" y="1333627"/>
                    <a:pt x="2607222" y="1334652"/>
                    <a:pt x="2607030" y="1335676"/>
                  </a:cubicBezTo>
                  <a:cubicBezTo>
                    <a:pt x="2556699" y="1337533"/>
                    <a:pt x="2522633" y="1340735"/>
                    <a:pt x="2459368" y="1336637"/>
                  </a:cubicBezTo>
                  <a:cubicBezTo>
                    <a:pt x="2433178" y="1334908"/>
                    <a:pt x="2427992" y="1287267"/>
                    <a:pt x="2419155" y="1253137"/>
                  </a:cubicBezTo>
                  <a:close/>
                  <a:moveTo>
                    <a:pt x="1273530" y="945199"/>
                  </a:moveTo>
                  <a:cubicBezTo>
                    <a:pt x="1360232" y="979394"/>
                    <a:pt x="1636216" y="1113159"/>
                    <a:pt x="1633399" y="1120651"/>
                  </a:cubicBezTo>
                  <a:cubicBezTo>
                    <a:pt x="1630325" y="1128976"/>
                    <a:pt x="1486826" y="1092284"/>
                    <a:pt x="1426762" y="1066415"/>
                  </a:cubicBezTo>
                  <a:cubicBezTo>
                    <a:pt x="1391736" y="1051240"/>
                    <a:pt x="1292036" y="970429"/>
                    <a:pt x="1273530" y="945199"/>
                  </a:cubicBezTo>
                  <a:close/>
                  <a:moveTo>
                    <a:pt x="767216" y="842747"/>
                  </a:moveTo>
                  <a:cubicBezTo>
                    <a:pt x="784505" y="846845"/>
                    <a:pt x="1057224" y="935532"/>
                    <a:pt x="1073873" y="944048"/>
                  </a:cubicBezTo>
                  <a:cubicBezTo>
                    <a:pt x="1107363" y="961145"/>
                    <a:pt x="1114662" y="993098"/>
                    <a:pt x="1119337" y="1026203"/>
                  </a:cubicBezTo>
                  <a:cubicBezTo>
                    <a:pt x="1126893" y="1079287"/>
                    <a:pt x="1122602" y="1208443"/>
                    <a:pt x="1064332" y="1383703"/>
                  </a:cubicBezTo>
                  <a:cubicBezTo>
                    <a:pt x="1050885" y="1424044"/>
                    <a:pt x="976158" y="1593540"/>
                    <a:pt x="953362" y="1640413"/>
                  </a:cubicBezTo>
                  <a:cubicBezTo>
                    <a:pt x="948239" y="1650914"/>
                    <a:pt x="949200" y="1657446"/>
                    <a:pt x="958805" y="1664874"/>
                  </a:cubicBezTo>
                  <a:cubicBezTo>
                    <a:pt x="1001515" y="1697915"/>
                    <a:pt x="1048836" y="1719238"/>
                    <a:pt x="1103264" y="1723208"/>
                  </a:cubicBezTo>
                  <a:cubicBezTo>
                    <a:pt x="1110692" y="1723720"/>
                    <a:pt x="1119081" y="1724361"/>
                    <a:pt x="1120361" y="1732365"/>
                  </a:cubicBezTo>
                  <a:cubicBezTo>
                    <a:pt x="1121386" y="1738960"/>
                    <a:pt x="1113830" y="1742930"/>
                    <a:pt x="1108387" y="1746132"/>
                  </a:cubicBezTo>
                  <a:cubicBezTo>
                    <a:pt x="1078419" y="1763613"/>
                    <a:pt x="1051397" y="1757530"/>
                    <a:pt x="1020469" y="1748630"/>
                  </a:cubicBezTo>
                  <a:cubicBezTo>
                    <a:pt x="978527" y="1736527"/>
                    <a:pt x="949648" y="1721415"/>
                    <a:pt x="916222" y="1704254"/>
                  </a:cubicBezTo>
                  <a:cubicBezTo>
                    <a:pt x="857760" y="1674158"/>
                    <a:pt x="804932" y="1641693"/>
                    <a:pt x="762670" y="1595653"/>
                  </a:cubicBezTo>
                  <a:cubicBezTo>
                    <a:pt x="746085" y="1570616"/>
                    <a:pt x="872103" y="1628887"/>
                    <a:pt x="883565" y="1630231"/>
                  </a:cubicBezTo>
                  <a:cubicBezTo>
                    <a:pt x="905977" y="1632793"/>
                    <a:pt x="926212" y="1622291"/>
                    <a:pt x="935945" y="1601736"/>
                  </a:cubicBezTo>
                  <a:cubicBezTo>
                    <a:pt x="1048644" y="1363148"/>
                    <a:pt x="1078483" y="1199350"/>
                    <a:pt x="1090266" y="1141208"/>
                  </a:cubicBezTo>
                  <a:cubicBezTo>
                    <a:pt x="1095708" y="1113865"/>
                    <a:pt x="1096669" y="1086523"/>
                    <a:pt x="1096093" y="1058925"/>
                  </a:cubicBezTo>
                  <a:cubicBezTo>
                    <a:pt x="1095580" y="1033887"/>
                    <a:pt x="1075858" y="1022425"/>
                    <a:pt x="1059017" y="1010451"/>
                  </a:cubicBezTo>
                  <a:cubicBezTo>
                    <a:pt x="1011312" y="976320"/>
                    <a:pt x="813961" y="870345"/>
                    <a:pt x="767216" y="842747"/>
                  </a:cubicBezTo>
                  <a:close/>
                  <a:moveTo>
                    <a:pt x="239556" y="814026"/>
                  </a:moveTo>
                  <a:cubicBezTo>
                    <a:pt x="259073" y="822925"/>
                    <a:pt x="404714" y="959615"/>
                    <a:pt x="448137" y="1006737"/>
                  </a:cubicBezTo>
                  <a:cubicBezTo>
                    <a:pt x="469652" y="1030109"/>
                    <a:pt x="491744" y="1053929"/>
                    <a:pt x="499172" y="1086971"/>
                  </a:cubicBezTo>
                  <a:cubicBezTo>
                    <a:pt x="503334" y="1105733"/>
                    <a:pt x="498467" y="1124110"/>
                    <a:pt x="496290" y="1142104"/>
                  </a:cubicBezTo>
                  <a:cubicBezTo>
                    <a:pt x="487966" y="1211964"/>
                    <a:pt x="460815" y="1416808"/>
                    <a:pt x="464850" y="1450682"/>
                  </a:cubicBezTo>
                  <a:cubicBezTo>
                    <a:pt x="469140" y="1487116"/>
                    <a:pt x="473238" y="1501523"/>
                    <a:pt x="496354" y="1523423"/>
                  </a:cubicBezTo>
                  <a:cubicBezTo>
                    <a:pt x="620387" y="1640860"/>
                    <a:pt x="1318866" y="2459338"/>
                    <a:pt x="1413636" y="2598995"/>
                  </a:cubicBezTo>
                  <a:cubicBezTo>
                    <a:pt x="1444052" y="2643819"/>
                    <a:pt x="1528064" y="2686273"/>
                    <a:pt x="1564115" y="2704651"/>
                  </a:cubicBezTo>
                  <a:cubicBezTo>
                    <a:pt x="1653762" y="2750307"/>
                    <a:pt x="1801039" y="2797500"/>
                    <a:pt x="2044495" y="2839121"/>
                  </a:cubicBezTo>
                  <a:cubicBezTo>
                    <a:pt x="1886076" y="2846421"/>
                    <a:pt x="1735020" y="2828300"/>
                    <a:pt x="1589792" y="2764650"/>
                  </a:cubicBezTo>
                  <a:cubicBezTo>
                    <a:pt x="1467232" y="2710926"/>
                    <a:pt x="1436880" y="2694213"/>
                    <a:pt x="1272442" y="2526125"/>
                  </a:cubicBezTo>
                  <a:cubicBezTo>
                    <a:pt x="1225697" y="2478356"/>
                    <a:pt x="571786" y="1706751"/>
                    <a:pt x="509673" y="1642141"/>
                  </a:cubicBezTo>
                  <a:cubicBezTo>
                    <a:pt x="463569" y="1594116"/>
                    <a:pt x="444103" y="1579388"/>
                    <a:pt x="382374" y="1555183"/>
                  </a:cubicBezTo>
                  <a:cubicBezTo>
                    <a:pt x="297850" y="1522014"/>
                    <a:pt x="171448" y="1503124"/>
                    <a:pt x="81608" y="1492174"/>
                  </a:cubicBezTo>
                  <a:cubicBezTo>
                    <a:pt x="56379" y="1489165"/>
                    <a:pt x="-16875" y="1483210"/>
                    <a:pt x="3551" y="1478727"/>
                  </a:cubicBezTo>
                  <a:cubicBezTo>
                    <a:pt x="61566" y="1465986"/>
                    <a:pt x="109207" y="1467585"/>
                    <a:pt x="174777" y="1474373"/>
                  </a:cubicBezTo>
                  <a:cubicBezTo>
                    <a:pt x="243613" y="1481545"/>
                    <a:pt x="310721" y="1482954"/>
                    <a:pt x="379941" y="1481993"/>
                  </a:cubicBezTo>
                  <a:cubicBezTo>
                    <a:pt x="407732" y="1481609"/>
                    <a:pt x="412278" y="1463168"/>
                    <a:pt x="416312" y="1429166"/>
                  </a:cubicBezTo>
                  <a:cubicBezTo>
                    <a:pt x="424316" y="1361419"/>
                    <a:pt x="433601" y="1254547"/>
                    <a:pt x="437571" y="1186607"/>
                  </a:cubicBezTo>
                  <a:cubicBezTo>
                    <a:pt x="442374" y="1104964"/>
                    <a:pt x="446792" y="1107205"/>
                    <a:pt x="397934" y="1032926"/>
                  </a:cubicBezTo>
                  <a:cubicBezTo>
                    <a:pt x="361948" y="978434"/>
                    <a:pt x="282162" y="881615"/>
                    <a:pt x="239579" y="818670"/>
                  </a:cubicBezTo>
                  <a:cubicBezTo>
                    <a:pt x="236553" y="814092"/>
                    <a:pt x="236767" y="812755"/>
                    <a:pt x="239556" y="814026"/>
                  </a:cubicBezTo>
                  <a:close/>
                  <a:moveTo>
                    <a:pt x="2071132" y="740484"/>
                  </a:moveTo>
                  <a:cubicBezTo>
                    <a:pt x="2078368" y="738435"/>
                    <a:pt x="2082210" y="742661"/>
                    <a:pt x="2086628" y="745798"/>
                  </a:cubicBezTo>
                  <a:cubicBezTo>
                    <a:pt x="2127546" y="774934"/>
                    <a:pt x="2168271" y="804261"/>
                    <a:pt x="2209125" y="833524"/>
                  </a:cubicBezTo>
                  <a:cubicBezTo>
                    <a:pt x="2208612" y="834165"/>
                    <a:pt x="2208036" y="834805"/>
                    <a:pt x="2207524" y="835445"/>
                  </a:cubicBezTo>
                  <a:cubicBezTo>
                    <a:pt x="2133309" y="812650"/>
                    <a:pt x="2058966" y="789725"/>
                    <a:pt x="1984751" y="766865"/>
                  </a:cubicBezTo>
                  <a:cubicBezTo>
                    <a:pt x="1984751" y="765521"/>
                    <a:pt x="1984815" y="764304"/>
                    <a:pt x="1984815" y="763023"/>
                  </a:cubicBezTo>
                  <a:cubicBezTo>
                    <a:pt x="2013630" y="755596"/>
                    <a:pt x="2042445" y="748424"/>
                    <a:pt x="2071132" y="740484"/>
                  </a:cubicBezTo>
                  <a:close/>
                  <a:moveTo>
                    <a:pt x="2483573" y="429666"/>
                  </a:moveTo>
                  <a:lnTo>
                    <a:pt x="2483609" y="429694"/>
                  </a:lnTo>
                  <a:lnTo>
                    <a:pt x="2483636" y="429666"/>
                  </a:lnTo>
                  <a:lnTo>
                    <a:pt x="2483629" y="429710"/>
                  </a:lnTo>
                  <a:lnTo>
                    <a:pt x="2485942" y="431523"/>
                  </a:lnTo>
                  <a:cubicBezTo>
                    <a:pt x="2485174" y="431523"/>
                    <a:pt x="2484405" y="432099"/>
                    <a:pt x="2483573" y="432099"/>
                  </a:cubicBezTo>
                  <a:lnTo>
                    <a:pt x="2483573" y="430050"/>
                  </a:lnTo>
                  <a:lnTo>
                    <a:pt x="2471830" y="501615"/>
                  </a:lnTo>
                  <a:cubicBezTo>
                    <a:pt x="2466748" y="525380"/>
                    <a:pt x="2460937" y="548992"/>
                    <a:pt x="2455654" y="572653"/>
                  </a:cubicBezTo>
                  <a:cubicBezTo>
                    <a:pt x="2408909" y="782299"/>
                    <a:pt x="2157193" y="1812599"/>
                    <a:pt x="2139904" y="1868949"/>
                  </a:cubicBezTo>
                  <a:cubicBezTo>
                    <a:pt x="2146051" y="1783400"/>
                    <a:pt x="2258750" y="1075765"/>
                    <a:pt x="2283339" y="960505"/>
                  </a:cubicBezTo>
                  <a:cubicBezTo>
                    <a:pt x="2313307" y="820463"/>
                    <a:pt x="2344555" y="680806"/>
                    <a:pt x="2398984" y="547744"/>
                  </a:cubicBezTo>
                  <a:cubicBezTo>
                    <a:pt x="2410510" y="519649"/>
                    <a:pt x="2447682" y="469258"/>
                    <a:pt x="2469059" y="444334"/>
                  </a:cubicBezTo>
                  <a:lnTo>
                    <a:pt x="2483573" y="429729"/>
                  </a:lnTo>
                  <a:close/>
                  <a:moveTo>
                    <a:pt x="1552716" y="324650"/>
                  </a:moveTo>
                  <a:cubicBezTo>
                    <a:pt x="1650239" y="372931"/>
                    <a:pt x="1745521" y="420188"/>
                    <a:pt x="1843941" y="468918"/>
                  </a:cubicBezTo>
                  <a:cubicBezTo>
                    <a:pt x="1726567" y="480828"/>
                    <a:pt x="1585117" y="411864"/>
                    <a:pt x="1552716" y="324650"/>
                  </a:cubicBezTo>
                  <a:close/>
                  <a:moveTo>
                    <a:pt x="1464478" y="177669"/>
                  </a:moveTo>
                  <a:cubicBezTo>
                    <a:pt x="1465343" y="178782"/>
                    <a:pt x="1463838" y="186210"/>
                    <a:pt x="1459611" y="197480"/>
                  </a:cubicBezTo>
                  <a:cubicBezTo>
                    <a:pt x="1446933" y="227768"/>
                    <a:pt x="1355685" y="480316"/>
                    <a:pt x="1320082" y="575214"/>
                  </a:cubicBezTo>
                  <a:cubicBezTo>
                    <a:pt x="1277884" y="687529"/>
                    <a:pt x="1189133" y="934955"/>
                    <a:pt x="1173189" y="959544"/>
                  </a:cubicBezTo>
                  <a:cubicBezTo>
                    <a:pt x="1175110" y="932970"/>
                    <a:pt x="1256625" y="719930"/>
                    <a:pt x="1291587" y="626121"/>
                  </a:cubicBezTo>
                  <a:cubicBezTo>
                    <a:pt x="1333977" y="512525"/>
                    <a:pt x="1443667" y="225847"/>
                    <a:pt x="1455129" y="195751"/>
                  </a:cubicBezTo>
                  <a:cubicBezTo>
                    <a:pt x="1460380" y="181759"/>
                    <a:pt x="1463614" y="176557"/>
                    <a:pt x="1464478" y="177669"/>
                  </a:cubicBezTo>
                  <a:close/>
                  <a:moveTo>
                    <a:pt x="1056264" y="126466"/>
                  </a:moveTo>
                  <a:cubicBezTo>
                    <a:pt x="1168323" y="183393"/>
                    <a:pt x="1276219" y="238846"/>
                    <a:pt x="1388022" y="291802"/>
                  </a:cubicBezTo>
                  <a:cubicBezTo>
                    <a:pt x="1372334" y="303968"/>
                    <a:pt x="1236134" y="301727"/>
                    <a:pt x="1184780" y="287191"/>
                  </a:cubicBezTo>
                  <a:cubicBezTo>
                    <a:pt x="1147256" y="276626"/>
                    <a:pt x="1073233" y="160020"/>
                    <a:pt x="1056264" y="126466"/>
                  </a:cubicBezTo>
                  <a:close/>
                  <a:moveTo>
                    <a:pt x="2130300" y="0"/>
                  </a:moveTo>
                  <a:cubicBezTo>
                    <a:pt x="2113459" y="91696"/>
                    <a:pt x="2000824" y="496645"/>
                    <a:pt x="1955488" y="605054"/>
                  </a:cubicBezTo>
                  <a:cubicBezTo>
                    <a:pt x="1914442" y="703280"/>
                    <a:pt x="1699033" y="1185838"/>
                    <a:pt x="1698329" y="1185582"/>
                  </a:cubicBezTo>
                  <a:cubicBezTo>
                    <a:pt x="1707934" y="1151965"/>
                    <a:pt x="1833824" y="729662"/>
                    <a:pt x="1894784" y="554531"/>
                  </a:cubicBezTo>
                  <a:cubicBezTo>
                    <a:pt x="1956448" y="377542"/>
                    <a:pt x="2122296" y="11398"/>
                    <a:pt x="2130300" y="0"/>
                  </a:cubicBezTo>
                  <a:close/>
                </a:path>
              </a:pathLst>
            </a:custGeom>
            <a:solidFill>
              <a:srgbClr val="F9B195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F52936-0E58-4049-AC4D-5161DB56CA23}"/>
              </a:ext>
            </a:extLst>
          </p:cNvPr>
          <p:cNvGrpSpPr/>
          <p:nvPr/>
        </p:nvGrpSpPr>
        <p:grpSpPr>
          <a:xfrm rot="484493" flipH="1">
            <a:off x="1587176" y="394461"/>
            <a:ext cx="3414740" cy="4196097"/>
            <a:chOff x="7041554" y="448120"/>
            <a:chExt cx="4266223" cy="5242415"/>
          </a:xfrm>
        </p:grpSpPr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6B51AACD-E42F-455E-A78C-0224B51ED9E9}"/>
                </a:ext>
              </a:extLst>
            </p:cNvPr>
            <p:cNvSpPr/>
            <p:nvPr/>
          </p:nvSpPr>
          <p:spPr>
            <a:xfrm>
              <a:off x="8002976" y="448120"/>
              <a:ext cx="3304801" cy="5242415"/>
            </a:xfrm>
            <a:custGeom>
              <a:avLst/>
              <a:gdLst>
                <a:gd name="connsiteX0" fmla="*/ 4191308 w 4321822"/>
                <a:gd name="connsiteY0" fmla="*/ 1071384 h 6855719"/>
                <a:gd name="connsiteX1" fmla="*/ 4048713 w 4321822"/>
                <a:gd name="connsiteY1" fmla="*/ 1021683 h 6855719"/>
                <a:gd name="connsiteX2" fmla="*/ 4186016 w 4321822"/>
                <a:gd name="connsiteY2" fmla="*/ 1273477 h 6855719"/>
                <a:gd name="connsiteX3" fmla="*/ 4002587 w 4321822"/>
                <a:gd name="connsiteY3" fmla="*/ 1605078 h 6855719"/>
                <a:gd name="connsiteX4" fmla="*/ 4027188 w 4321822"/>
                <a:gd name="connsiteY4" fmla="*/ 866860 h 6855719"/>
                <a:gd name="connsiteX5" fmla="*/ 4027188 w 4321822"/>
                <a:gd name="connsiteY5" fmla="*/ 866860 h 6855719"/>
                <a:gd name="connsiteX6" fmla="*/ 4027188 w 4321822"/>
                <a:gd name="connsiteY6" fmla="*/ 866860 h 6855719"/>
                <a:gd name="connsiteX7" fmla="*/ 4234787 w 4321822"/>
                <a:gd name="connsiteY7" fmla="*/ 580454 h 6855719"/>
                <a:gd name="connsiteX8" fmla="*/ 4321316 w 4321822"/>
                <a:gd name="connsiteY8" fmla="*/ 232906 h 6855719"/>
                <a:gd name="connsiteX9" fmla="*/ 4158269 w 4321822"/>
                <a:gd name="connsiteY9" fmla="*/ 13149 h 6855719"/>
                <a:gd name="connsiteX10" fmla="*/ 3961682 w 4321822"/>
                <a:gd name="connsiteY10" fmla="*/ 15438 h 6855719"/>
                <a:gd name="connsiteX11" fmla="*/ 4217553 w 4321822"/>
                <a:gd name="connsiteY11" fmla="*/ 183276 h 6855719"/>
                <a:gd name="connsiteX12" fmla="*/ 4228852 w 4321822"/>
                <a:gd name="connsiteY12" fmla="*/ 326014 h 6855719"/>
                <a:gd name="connsiteX13" fmla="*/ 4104492 w 4321822"/>
                <a:gd name="connsiteY13" fmla="*/ 666626 h 6855719"/>
                <a:gd name="connsiteX14" fmla="*/ 4022825 w 4321822"/>
                <a:gd name="connsiteY14" fmla="*/ 787624 h 6855719"/>
                <a:gd name="connsiteX15" fmla="*/ 3990430 w 4321822"/>
                <a:gd name="connsiteY15" fmla="*/ 314859 h 6855719"/>
                <a:gd name="connsiteX16" fmla="*/ 3950670 w 4321822"/>
                <a:gd name="connsiteY16" fmla="*/ 108761 h 6855719"/>
                <a:gd name="connsiteX17" fmla="*/ 3853628 w 4321822"/>
                <a:gd name="connsiteY17" fmla="*/ 85806 h 6855719"/>
                <a:gd name="connsiteX18" fmla="*/ 3742427 w 4321822"/>
                <a:gd name="connsiteY18" fmla="*/ 222179 h 6855719"/>
                <a:gd name="connsiteX19" fmla="*/ 3488774 w 4321822"/>
                <a:gd name="connsiteY19" fmla="*/ 589107 h 6855719"/>
                <a:gd name="connsiteX20" fmla="*/ 3240341 w 4321822"/>
                <a:gd name="connsiteY20" fmla="*/ 903402 h 6855719"/>
                <a:gd name="connsiteX21" fmla="*/ 3218530 w 4321822"/>
                <a:gd name="connsiteY21" fmla="*/ 855704 h 6855719"/>
                <a:gd name="connsiteX22" fmla="*/ 3153097 w 4321822"/>
                <a:gd name="connsiteY22" fmla="*/ 849125 h 6855719"/>
                <a:gd name="connsiteX23" fmla="*/ 2924043 w 4321822"/>
                <a:gd name="connsiteY23" fmla="*/ 1242798 h 6855719"/>
                <a:gd name="connsiteX24" fmla="*/ 2917250 w 4321822"/>
                <a:gd name="connsiteY24" fmla="*/ 1229855 h 6855719"/>
                <a:gd name="connsiteX25" fmla="*/ 3010073 w 4321822"/>
                <a:gd name="connsiteY25" fmla="*/ 787624 h 6855719"/>
                <a:gd name="connsiteX26" fmla="*/ 2963232 w 4321822"/>
                <a:gd name="connsiteY26" fmla="*/ 455880 h 6855719"/>
                <a:gd name="connsiteX27" fmla="*/ 2919181 w 4321822"/>
                <a:gd name="connsiteY27" fmla="*/ 342391 h 6855719"/>
                <a:gd name="connsiteX28" fmla="*/ 2860183 w 4321822"/>
                <a:gd name="connsiteY28" fmla="*/ 340531 h 6855719"/>
                <a:gd name="connsiteX29" fmla="*/ 2677756 w 4321822"/>
                <a:gd name="connsiteY29" fmla="*/ 753585 h 6855719"/>
                <a:gd name="connsiteX30" fmla="*/ 2677756 w 4321822"/>
                <a:gd name="connsiteY30" fmla="*/ 753585 h 6855719"/>
                <a:gd name="connsiteX31" fmla="*/ 2287015 w 4321822"/>
                <a:gd name="connsiteY31" fmla="*/ 1503388 h 6855719"/>
                <a:gd name="connsiteX32" fmla="*/ 2287015 w 4321822"/>
                <a:gd name="connsiteY32" fmla="*/ 1503388 h 6855719"/>
                <a:gd name="connsiteX33" fmla="*/ 2185468 w 4321822"/>
                <a:gd name="connsiteY33" fmla="*/ 1648343 h 6855719"/>
                <a:gd name="connsiteX34" fmla="*/ 2185468 w 4321822"/>
                <a:gd name="connsiteY34" fmla="*/ 1648343 h 6855719"/>
                <a:gd name="connsiteX35" fmla="*/ 2185468 w 4321822"/>
                <a:gd name="connsiteY35" fmla="*/ 1648343 h 6855719"/>
                <a:gd name="connsiteX36" fmla="*/ 1679663 w 4321822"/>
                <a:gd name="connsiteY36" fmla="*/ 2211786 h 6855719"/>
                <a:gd name="connsiteX37" fmla="*/ 1318885 w 4321822"/>
                <a:gd name="connsiteY37" fmla="*/ 2716517 h 6855719"/>
                <a:gd name="connsiteX38" fmla="*/ 1126447 w 4321822"/>
                <a:gd name="connsiteY38" fmla="*/ 3224396 h 6855719"/>
                <a:gd name="connsiteX39" fmla="*/ 1058796 w 4321822"/>
                <a:gd name="connsiteY39" fmla="*/ 3442507 h 6855719"/>
                <a:gd name="connsiteX40" fmla="*/ 1013601 w 4321822"/>
                <a:gd name="connsiteY40" fmla="*/ 3357622 h 6855719"/>
                <a:gd name="connsiteX41" fmla="*/ 823951 w 4321822"/>
                <a:gd name="connsiteY41" fmla="*/ 3068142 h 6855719"/>
                <a:gd name="connsiteX42" fmla="*/ 422697 w 4321822"/>
                <a:gd name="connsiteY42" fmla="*/ 2940493 h 6855719"/>
                <a:gd name="connsiteX43" fmla="*/ 17510 w 4321822"/>
                <a:gd name="connsiteY43" fmla="*/ 3251141 h 6855719"/>
                <a:gd name="connsiteX44" fmla="*/ 133 w 4321822"/>
                <a:gd name="connsiteY44" fmla="*/ 3309852 h 6855719"/>
                <a:gd name="connsiteX45" fmla="*/ 81227 w 4321822"/>
                <a:gd name="connsiteY45" fmla="*/ 3459312 h 6855719"/>
                <a:gd name="connsiteX46" fmla="*/ 53552 w 4321822"/>
                <a:gd name="connsiteY46" fmla="*/ 3555496 h 6855719"/>
                <a:gd name="connsiteX47" fmla="*/ 161464 w 4321822"/>
                <a:gd name="connsiteY47" fmla="*/ 3631728 h 6855719"/>
                <a:gd name="connsiteX48" fmla="*/ 344820 w 4321822"/>
                <a:gd name="connsiteY48" fmla="*/ 3936655 h 6855719"/>
                <a:gd name="connsiteX49" fmla="*/ 344820 w 4321822"/>
                <a:gd name="connsiteY49" fmla="*/ 3936655 h 6855719"/>
                <a:gd name="connsiteX50" fmla="*/ 405248 w 4321822"/>
                <a:gd name="connsiteY50" fmla="*/ 4303369 h 6855719"/>
                <a:gd name="connsiteX51" fmla="*/ 640093 w 4321822"/>
                <a:gd name="connsiteY51" fmla="*/ 4689033 h 6855719"/>
                <a:gd name="connsiteX52" fmla="*/ 966546 w 4321822"/>
                <a:gd name="connsiteY52" fmla="*/ 4942686 h 6855719"/>
                <a:gd name="connsiteX53" fmla="*/ 1559809 w 4321822"/>
                <a:gd name="connsiteY53" fmla="*/ 5180678 h 6855719"/>
                <a:gd name="connsiteX54" fmla="*/ 1851864 w 4321822"/>
                <a:gd name="connsiteY54" fmla="*/ 5230092 h 6855719"/>
                <a:gd name="connsiteX55" fmla="*/ 2326346 w 4321822"/>
                <a:gd name="connsiteY55" fmla="*/ 5550967 h 6855719"/>
                <a:gd name="connsiteX56" fmla="*/ 2689556 w 4321822"/>
                <a:gd name="connsiteY56" fmla="*/ 6342748 h 6855719"/>
                <a:gd name="connsiteX57" fmla="*/ 2795322 w 4321822"/>
                <a:gd name="connsiteY57" fmla="*/ 6797135 h 6855719"/>
                <a:gd name="connsiteX58" fmla="*/ 2850171 w 4321822"/>
                <a:gd name="connsiteY58" fmla="*/ 6852556 h 6855719"/>
                <a:gd name="connsiteX59" fmla="*/ 2926332 w 4321822"/>
                <a:gd name="connsiteY59" fmla="*/ 6846335 h 6855719"/>
                <a:gd name="connsiteX60" fmla="*/ 3140510 w 4321822"/>
                <a:gd name="connsiteY60" fmla="*/ 6733489 h 6855719"/>
                <a:gd name="connsiteX61" fmla="*/ 3245991 w 4321822"/>
                <a:gd name="connsiteY61" fmla="*/ 6657257 h 6855719"/>
                <a:gd name="connsiteX62" fmla="*/ 3245991 w 4321822"/>
                <a:gd name="connsiteY62" fmla="*/ 6657257 h 6855719"/>
                <a:gd name="connsiteX63" fmla="*/ 3245991 w 4321822"/>
                <a:gd name="connsiteY63" fmla="*/ 6657257 h 6855719"/>
                <a:gd name="connsiteX64" fmla="*/ 3083301 w 4321822"/>
                <a:gd name="connsiteY64" fmla="*/ 6810150 h 6855719"/>
                <a:gd name="connsiteX65" fmla="*/ 3147876 w 4321822"/>
                <a:gd name="connsiteY65" fmla="*/ 6813082 h 6855719"/>
                <a:gd name="connsiteX66" fmla="*/ 3301126 w 4321822"/>
                <a:gd name="connsiteY66" fmla="*/ 6707173 h 6855719"/>
                <a:gd name="connsiteX67" fmla="*/ 3326799 w 4321822"/>
                <a:gd name="connsiteY67" fmla="*/ 6582599 h 6855719"/>
                <a:gd name="connsiteX68" fmla="*/ 3353759 w 4321822"/>
                <a:gd name="connsiteY68" fmla="*/ 6556854 h 6855719"/>
                <a:gd name="connsiteX69" fmla="*/ 3356691 w 4321822"/>
                <a:gd name="connsiteY69" fmla="*/ 6553136 h 6855719"/>
                <a:gd name="connsiteX70" fmla="*/ 3353759 w 4321822"/>
                <a:gd name="connsiteY70" fmla="*/ 6556854 h 6855719"/>
                <a:gd name="connsiteX71" fmla="*/ 3391732 w 4321822"/>
                <a:gd name="connsiteY71" fmla="*/ 6524459 h 6855719"/>
                <a:gd name="connsiteX72" fmla="*/ 3540119 w 4321822"/>
                <a:gd name="connsiteY72" fmla="*/ 6373712 h 6855719"/>
                <a:gd name="connsiteX73" fmla="*/ 3540119 w 4321822"/>
                <a:gd name="connsiteY73" fmla="*/ 6373712 h 6855719"/>
                <a:gd name="connsiteX74" fmla="*/ 3439502 w 4321822"/>
                <a:gd name="connsiteY74" fmla="*/ 6583171 h 6855719"/>
                <a:gd name="connsiteX75" fmla="*/ 3425915 w 4321822"/>
                <a:gd name="connsiteY75" fmla="*/ 6591967 h 6855719"/>
                <a:gd name="connsiteX76" fmla="*/ 3599903 w 4321822"/>
                <a:gd name="connsiteY76" fmla="*/ 6461958 h 6855719"/>
                <a:gd name="connsiteX77" fmla="*/ 3593467 w 4321822"/>
                <a:gd name="connsiteY77" fmla="*/ 6304489 h 6855719"/>
                <a:gd name="connsiteX78" fmla="*/ 3593467 w 4321822"/>
                <a:gd name="connsiteY78" fmla="*/ 6304489 h 6855719"/>
                <a:gd name="connsiteX79" fmla="*/ 3593467 w 4321822"/>
                <a:gd name="connsiteY79" fmla="*/ 6304489 h 6855719"/>
                <a:gd name="connsiteX80" fmla="*/ 3765024 w 4321822"/>
                <a:gd name="connsiteY80" fmla="*/ 6100536 h 6855719"/>
                <a:gd name="connsiteX81" fmla="*/ 3722618 w 4321822"/>
                <a:gd name="connsiteY81" fmla="*/ 6287326 h 6855719"/>
                <a:gd name="connsiteX82" fmla="*/ 3714466 w 4321822"/>
                <a:gd name="connsiteY82" fmla="*/ 6300913 h 6855719"/>
                <a:gd name="connsiteX83" fmla="*/ 3835607 w 4321822"/>
                <a:gd name="connsiteY83" fmla="*/ 6166113 h 6855719"/>
                <a:gd name="connsiteX84" fmla="*/ 3809148 w 4321822"/>
                <a:gd name="connsiteY84" fmla="*/ 6040609 h 6855719"/>
                <a:gd name="connsiteX85" fmla="*/ 3858634 w 4321822"/>
                <a:gd name="connsiteY85" fmla="*/ 5965951 h 6855719"/>
                <a:gd name="connsiteX86" fmla="*/ 3954245 w 4321822"/>
                <a:gd name="connsiteY86" fmla="*/ 5726743 h 6855719"/>
                <a:gd name="connsiteX87" fmla="*/ 3870934 w 4321822"/>
                <a:gd name="connsiteY87" fmla="*/ 5608462 h 6855719"/>
                <a:gd name="connsiteX88" fmla="*/ 3694442 w 4321822"/>
                <a:gd name="connsiteY88" fmla="*/ 5569846 h 6855719"/>
                <a:gd name="connsiteX89" fmla="*/ 3357978 w 4321822"/>
                <a:gd name="connsiteY89" fmla="*/ 5451851 h 6855719"/>
                <a:gd name="connsiteX90" fmla="*/ 2888287 w 4321822"/>
                <a:gd name="connsiteY90" fmla="*/ 5107235 h 6855719"/>
                <a:gd name="connsiteX91" fmla="*/ 2441695 w 4321822"/>
                <a:gd name="connsiteY91" fmla="*/ 4564244 h 6855719"/>
                <a:gd name="connsiteX92" fmla="*/ 2318408 w 4321822"/>
                <a:gd name="connsiteY92" fmla="*/ 4406918 h 6855719"/>
                <a:gd name="connsiteX93" fmla="*/ 2737326 w 4321822"/>
                <a:gd name="connsiteY93" fmla="*/ 4226779 h 6855719"/>
                <a:gd name="connsiteX94" fmla="*/ 3097317 w 4321822"/>
                <a:gd name="connsiteY94" fmla="*/ 4130738 h 6855719"/>
                <a:gd name="connsiteX95" fmla="*/ 3110976 w 4321822"/>
                <a:gd name="connsiteY95" fmla="*/ 3910911 h 6855719"/>
                <a:gd name="connsiteX96" fmla="*/ 3031597 w 4321822"/>
                <a:gd name="connsiteY96" fmla="*/ 4097628 h 6855719"/>
                <a:gd name="connsiteX97" fmla="*/ 2826787 w 4321822"/>
                <a:gd name="connsiteY97" fmla="*/ 4158843 h 6855719"/>
                <a:gd name="connsiteX98" fmla="*/ 3198292 w 4321822"/>
                <a:gd name="connsiteY98" fmla="*/ 3744145 h 6855719"/>
                <a:gd name="connsiteX99" fmla="*/ 3198292 w 4321822"/>
                <a:gd name="connsiteY99" fmla="*/ 3744145 h 6855719"/>
                <a:gd name="connsiteX100" fmla="*/ 3439574 w 4321822"/>
                <a:gd name="connsiteY100" fmla="*/ 3648319 h 6855719"/>
                <a:gd name="connsiteX101" fmla="*/ 3486485 w 4321822"/>
                <a:gd name="connsiteY101" fmla="*/ 3418694 h 6855719"/>
                <a:gd name="connsiteX102" fmla="*/ 3462243 w 4321822"/>
                <a:gd name="connsiteY102" fmla="*/ 3388373 h 6855719"/>
                <a:gd name="connsiteX103" fmla="*/ 3437285 w 4321822"/>
                <a:gd name="connsiteY103" fmla="*/ 3564650 h 6855719"/>
                <a:gd name="connsiteX104" fmla="*/ 3262152 w 4321822"/>
                <a:gd name="connsiteY104" fmla="*/ 3668985 h 6855719"/>
                <a:gd name="connsiteX105" fmla="*/ 3488130 w 4321822"/>
                <a:gd name="connsiteY105" fmla="*/ 3315359 h 6855719"/>
                <a:gd name="connsiteX106" fmla="*/ 3545483 w 4321822"/>
                <a:gd name="connsiteY106" fmla="*/ 3201941 h 6855719"/>
                <a:gd name="connsiteX107" fmla="*/ 3545483 w 4321822"/>
                <a:gd name="connsiteY107" fmla="*/ 3201941 h 6855719"/>
                <a:gd name="connsiteX108" fmla="*/ 3545483 w 4321822"/>
                <a:gd name="connsiteY108" fmla="*/ 3201941 h 6855719"/>
                <a:gd name="connsiteX109" fmla="*/ 3754512 w 4321822"/>
                <a:gd name="connsiteY109" fmla="*/ 3088880 h 6855719"/>
                <a:gd name="connsiteX110" fmla="*/ 3835965 w 4321822"/>
                <a:gd name="connsiteY110" fmla="*/ 2910887 h 6855719"/>
                <a:gd name="connsiteX111" fmla="*/ 3764023 w 4321822"/>
                <a:gd name="connsiteY111" fmla="*/ 2795610 h 6855719"/>
                <a:gd name="connsiteX112" fmla="*/ 3761807 w 4321822"/>
                <a:gd name="connsiteY112" fmla="*/ 2973603 h 6855719"/>
                <a:gd name="connsiteX113" fmla="*/ 3600547 w 4321822"/>
                <a:gd name="connsiteY113" fmla="*/ 3113051 h 6855719"/>
                <a:gd name="connsiteX114" fmla="*/ 3813366 w 4321822"/>
                <a:gd name="connsiteY114" fmla="*/ 2559620 h 6855719"/>
                <a:gd name="connsiteX115" fmla="*/ 3813366 w 4321822"/>
                <a:gd name="connsiteY115" fmla="*/ 2559620 h 6855719"/>
                <a:gd name="connsiteX116" fmla="*/ 4078748 w 4321822"/>
                <a:gd name="connsiteY116" fmla="*/ 2325633 h 6855719"/>
                <a:gd name="connsiteX117" fmla="*/ 3984924 w 4321822"/>
                <a:gd name="connsiteY117" fmla="*/ 2011051 h 6855719"/>
                <a:gd name="connsiteX118" fmla="*/ 4035411 w 4321822"/>
                <a:gd name="connsiteY118" fmla="*/ 2253191 h 6855719"/>
                <a:gd name="connsiteX119" fmla="*/ 3845904 w 4321822"/>
                <a:gd name="connsiteY119" fmla="*/ 2460862 h 6855719"/>
                <a:gd name="connsiteX120" fmla="*/ 3954674 w 4321822"/>
                <a:gd name="connsiteY120" fmla="*/ 1971648 h 6855719"/>
                <a:gd name="connsiteX121" fmla="*/ 3990645 w 4321822"/>
                <a:gd name="connsiteY121" fmla="*/ 1725147 h 6855719"/>
                <a:gd name="connsiteX122" fmla="*/ 4133669 w 4321822"/>
                <a:gd name="connsiteY122" fmla="*/ 1569536 h 6855719"/>
                <a:gd name="connsiteX123" fmla="*/ 4266324 w 4321822"/>
                <a:gd name="connsiteY123" fmla="*/ 1287851 h 6855719"/>
                <a:gd name="connsiteX124" fmla="*/ 4191308 w 4321822"/>
                <a:gd name="connsiteY124" fmla="*/ 1071384 h 6855719"/>
                <a:gd name="connsiteX125" fmla="*/ 3032241 w 4321822"/>
                <a:gd name="connsiteY125" fmla="*/ 3712465 h 6855719"/>
                <a:gd name="connsiteX126" fmla="*/ 3032170 w 4321822"/>
                <a:gd name="connsiteY126" fmla="*/ 3712536 h 6855719"/>
                <a:gd name="connsiteX127" fmla="*/ 3032170 w 4321822"/>
                <a:gd name="connsiteY127" fmla="*/ 3712465 h 6855719"/>
                <a:gd name="connsiteX128" fmla="*/ 3032241 w 4321822"/>
                <a:gd name="connsiteY128" fmla="*/ 3712465 h 6855719"/>
                <a:gd name="connsiteX129" fmla="*/ 3032241 w 4321822"/>
                <a:gd name="connsiteY129" fmla="*/ 3712465 h 6855719"/>
                <a:gd name="connsiteX130" fmla="*/ 3032241 w 4321822"/>
                <a:gd name="connsiteY130" fmla="*/ 3712465 h 6855719"/>
                <a:gd name="connsiteX131" fmla="*/ 3139294 w 4321822"/>
                <a:gd name="connsiteY131" fmla="*/ 2731678 h 6855719"/>
                <a:gd name="connsiteX132" fmla="*/ 3141369 w 4321822"/>
                <a:gd name="connsiteY132" fmla="*/ 2731749 h 6855719"/>
                <a:gd name="connsiteX133" fmla="*/ 3140939 w 4321822"/>
                <a:gd name="connsiteY133" fmla="*/ 2732250 h 6855719"/>
                <a:gd name="connsiteX134" fmla="*/ 3139294 w 4321822"/>
                <a:gd name="connsiteY134" fmla="*/ 2731678 h 6855719"/>
                <a:gd name="connsiteX135" fmla="*/ 2438119 w 4321822"/>
                <a:gd name="connsiteY135" fmla="*/ 3614350 h 6855719"/>
                <a:gd name="connsiteX136" fmla="*/ 2439192 w 4321822"/>
                <a:gd name="connsiteY136" fmla="*/ 3615423 h 6855719"/>
                <a:gd name="connsiteX137" fmla="*/ 2439049 w 4321822"/>
                <a:gd name="connsiteY137" fmla="*/ 3615495 h 6855719"/>
                <a:gd name="connsiteX138" fmla="*/ 2438119 w 4321822"/>
                <a:gd name="connsiteY138" fmla="*/ 3614350 h 6855719"/>
                <a:gd name="connsiteX139" fmla="*/ 3181630 w 4321822"/>
                <a:gd name="connsiteY139" fmla="*/ 3229115 h 6855719"/>
                <a:gd name="connsiteX140" fmla="*/ 3181773 w 4321822"/>
                <a:gd name="connsiteY140" fmla="*/ 3228901 h 6855719"/>
                <a:gd name="connsiteX141" fmla="*/ 3182130 w 4321822"/>
                <a:gd name="connsiteY141" fmla="*/ 3229115 h 6855719"/>
                <a:gd name="connsiteX142" fmla="*/ 3181630 w 4321822"/>
                <a:gd name="connsiteY142" fmla="*/ 3229115 h 6855719"/>
                <a:gd name="connsiteX143" fmla="*/ 3256217 w 4321822"/>
                <a:gd name="connsiteY143" fmla="*/ 2709795 h 6855719"/>
                <a:gd name="connsiteX144" fmla="*/ 3256360 w 4321822"/>
                <a:gd name="connsiteY144" fmla="*/ 2709795 h 6855719"/>
                <a:gd name="connsiteX145" fmla="*/ 3256360 w 4321822"/>
                <a:gd name="connsiteY145" fmla="*/ 2709867 h 6855719"/>
                <a:gd name="connsiteX146" fmla="*/ 3256217 w 4321822"/>
                <a:gd name="connsiteY146" fmla="*/ 2709795 h 6855719"/>
                <a:gd name="connsiteX147" fmla="*/ 3256217 w 4321822"/>
                <a:gd name="connsiteY147" fmla="*/ 2709795 h 6855719"/>
                <a:gd name="connsiteX148" fmla="*/ 3256217 w 4321822"/>
                <a:gd name="connsiteY148" fmla="*/ 2709795 h 6855719"/>
                <a:gd name="connsiteX149" fmla="*/ 2722880 w 4321822"/>
                <a:gd name="connsiteY149" fmla="*/ 3695016 h 6855719"/>
                <a:gd name="connsiteX150" fmla="*/ 2721808 w 4321822"/>
                <a:gd name="connsiteY150" fmla="*/ 3695159 h 6855719"/>
                <a:gd name="connsiteX151" fmla="*/ 2721879 w 4321822"/>
                <a:gd name="connsiteY151" fmla="*/ 3694801 h 6855719"/>
                <a:gd name="connsiteX152" fmla="*/ 2722880 w 4321822"/>
                <a:gd name="connsiteY152" fmla="*/ 3695016 h 6855719"/>
                <a:gd name="connsiteX153" fmla="*/ 3353044 w 4321822"/>
                <a:gd name="connsiteY153" fmla="*/ 2078058 h 6855719"/>
                <a:gd name="connsiteX154" fmla="*/ 3352901 w 4321822"/>
                <a:gd name="connsiteY154" fmla="*/ 2077987 h 6855719"/>
                <a:gd name="connsiteX155" fmla="*/ 3353044 w 4321822"/>
                <a:gd name="connsiteY155" fmla="*/ 2077915 h 6855719"/>
                <a:gd name="connsiteX156" fmla="*/ 3353044 w 4321822"/>
                <a:gd name="connsiteY156" fmla="*/ 2078058 h 6855719"/>
                <a:gd name="connsiteX157" fmla="*/ 3128210 w 4321822"/>
                <a:gd name="connsiteY157" fmla="*/ 2725671 h 6855719"/>
                <a:gd name="connsiteX158" fmla="*/ 3128282 w 4321822"/>
                <a:gd name="connsiteY158" fmla="*/ 2725599 h 6855719"/>
                <a:gd name="connsiteX159" fmla="*/ 3128568 w 4321822"/>
                <a:gd name="connsiteY159" fmla="*/ 2725671 h 6855719"/>
                <a:gd name="connsiteX160" fmla="*/ 3128210 w 4321822"/>
                <a:gd name="connsiteY160" fmla="*/ 2725671 h 6855719"/>
                <a:gd name="connsiteX161" fmla="*/ 2146994 w 4321822"/>
                <a:gd name="connsiteY161" fmla="*/ 4055437 h 6855719"/>
                <a:gd name="connsiteX162" fmla="*/ 2147638 w 4321822"/>
                <a:gd name="connsiteY162" fmla="*/ 4054864 h 6855719"/>
                <a:gd name="connsiteX163" fmla="*/ 2147423 w 4321822"/>
                <a:gd name="connsiteY163" fmla="*/ 4055722 h 6855719"/>
                <a:gd name="connsiteX164" fmla="*/ 2146994 w 4321822"/>
                <a:gd name="connsiteY164" fmla="*/ 4055437 h 6855719"/>
                <a:gd name="connsiteX165" fmla="*/ 2593372 w 4321822"/>
                <a:gd name="connsiteY165" fmla="*/ 4166566 h 6855719"/>
                <a:gd name="connsiteX166" fmla="*/ 2593658 w 4321822"/>
                <a:gd name="connsiteY166" fmla="*/ 4165922 h 6855719"/>
                <a:gd name="connsiteX167" fmla="*/ 2594445 w 4321822"/>
                <a:gd name="connsiteY167" fmla="*/ 4166280 h 6855719"/>
                <a:gd name="connsiteX168" fmla="*/ 2593372 w 4321822"/>
                <a:gd name="connsiteY168" fmla="*/ 4166566 h 6855719"/>
                <a:gd name="connsiteX169" fmla="*/ 3277742 w 4321822"/>
                <a:gd name="connsiteY169" fmla="*/ 2747697 h 6855719"/>
                <a:gd name="connsiteX170" fmla="*/ 3277670 w 4321822"/>
                <a:gd name="connsiteY170" fmla="*/ 2746981 h 6855719"/>
                <a:gd name="connsiteX171" fmla="*/ 3278457 w 4321822"/>
                <a:gd name="connsiteY171" fmla="*/ 2747697 h 6855719"/>
                <a:gd name="connsiteX172" fmla="*/ 3277742 w 4321822"/>
                <a:gd name="connsiteY172" fmla="*/ 2747697 h 6855719"/>
                <a:gd name="connsiteX173" fmla="*/ 3268517 w 4321822"/>
                <a:gd name="connsiteY173" fmla="*/ 2100156 h 6855719"/>
                <a:gd name="connsiteX174" fmla="*/ 3267301 w 4321822"/>
                <a:gd name="connsiteY174" fmla="*/ 2100656 h 6855719"/>
                <a:gd name="connsiteX175" fmla="*/ 3268016 w 4321822"/>
                <a:gd name="connsiteY175" fmla="*/ 2099369 h 6855719"/>
                <a:gd name="connsiteX176" fmla="*/ 3268517 w 4321822"/>
                <a:gd name="connsiteY176" fmla="*/ 2100156 h 6855719"/>
                <a:gd name="connsiteX177" fmla="*/ 3277098 w 4321822"/>
                <a:gd name="connsiteY177" fmla="*/ 3272595 h 6855719"/>
                <a:gd name="connsiteX178" fmla="*/ 3277027 w 4321822"/>
                <a:gd name="connsiteY178" fmla="*/ 3271307 h 6855719"/>
                <a:gd name="connsiteX179" fmla="*/ 3278457 w 4321822"/>
                <a:gd name="connsiteY179" fmla="*/ 3272595 h 6855719"/>
                <a:gd name="connsiteX180" fmla="*/ 3278457 w 4321822"/>
                <a:gd name="connsiteY180" fmla="*/ 3272595 h 6855719"/>
                <a:gd name="connsiteX181" fmla="*/ 3277098 w 4321822"/>
                <a:gd name="connsiteY181" fmla="*/ 3272595 h 6855719"/>
                <a:gd name="connsiteX182" fmla="*/ 3989787 w 4321822"/>
                <a:gd name="connsiteY182" fmla="*/ 799567 h 6855719"/>
                <a:gd name="connsiteX183" fmla="*/ 3989787 w 4321822"/>
                <a:gd name="connsiteY183" fmla="*/ 799567 h 6855719"/>
                <a:gd name="connsiteX184" fmla="*/ 3989787 w 4321822"/>
                <a:gd name="connsiteY184" fmla="*/ 799567 h 6855719"/>
                <a:gd name="connsiteX185" fmla="*/ 3989286 w 4321822"/>
                <a:gd name="connsiteY185" fmla="*/ 795777 h 6855719"/>
                <a:gd name="connsiteX186" fmla="*/ 3989787 w 4321822"/>
                <a:gd name="connsiteY186" fmla="*/ 794561 h 6855719"/>
                <a:gd name="connsiteX187" fmla="*/ 3989787 w 4321822"/>
                <a:gd name="connsiteY187" fmla="*/ 799567 h 6855719"/>
                <a:gd name="connsiteX188" fmla="*/ 2164443 w 4321822"/>
                <a:gd name="connsiteY188" fmla="*/ 4392973 h 6855719"/>
                <a:gd name="connsiteX189" fmla="*/ 2164157 w 4321822"/>
                <a:gd name="connsiteY189" fmla="*/ 4392687 h 6855719"/>
                <a:gd name="connsiteX190" fmla="*/ 2164157 w 4321822"/>
                <a:gd name="connsiteY190" fmla="*/ 4392687 h 6855719"/>
                <a:gd name="connsiteX191" fmla="*/ 2164157 w 4321822"/>
                <a:gd name="connsiteY191" fmla="*/ 4392687 h 6855719"/>
                <a:gd name="connsiteX192" fmla="*/ 2164586 w 4321822"/>
                <a:gd name="connsiteY192" fmla="*/ 4392687 h 6855719"/>
                <a:gd name="connsiteX193" fmla="*/ 2164443 w 4321822"/>
                <a:gd name="connsiteY193" fmla="*/ 4392973 h 6855719"/>
                <a:gd name="connsiteX194" fmla="*/ 3116840 w 4321822"/>
                <a:gd name="connsiteY194" fmla="*/ 3705457 h 6855719"/>
                <a:gd name="connsiteX195" fmla="*/ 3115767 w 4321822"/>
                <a:gd name="connsiteY195" fmla="*/ 3705242 h 6855719"/>
                <a:gd name="connsiteX196" fmla="*/ 3115767 w 4321822"/>
                <a:gd name="connsiteY196" fmla="*/ 3705242 h 6855719"/>
                <a:gd name="connsiteX197" fmla="*/ 3115767 w 4321822"/>
                <a:gd name="connsiteY197" fmla="*/ 3705242 h 6855719"/>
                <a:gd name="connsiteX198" fmla="*/ 3116840 w 4321822"/>
                <a:gd name="connsiteY198" fmla="*/ 3705028 h 6855719"/>
                <a:gd name="connsiteX199" fmla="*/ 3116840 w 4321822"/>
                <a:gd name="connsiteY199" fmla="*/ 3705457 h 6855719"/>
                <a:gd name="connsiteX200" fmla="*/ 3390159 w 4321822"/>
                <a:gd name="connsiteY200" fmla="*/ 3245349 h 6855719"/>
                <a:gd name="connsiteX201" fmla="*/ 3389873 w 4321822"/>
                <a:gd name="connsiteY201" fmla="*/ 3245349 h 6855719"/>
                <a:gd name="connsiteX202" fmla="*/ 3389873 w 4321822"/>
                <a:gd name="connsiteY202" fmla="*/ 3245349 h 6855719"/>
                <a:gd name="connsiteX203" fmla="*/ 3389873 w 4321822"/>
                <a:gd name="connsiteY203" fmla="*/ 3245349 h 6855719"/>
                <a:gd name="connsiteX204" fmla="*/ 3390159 w 4321822"/>
                <a:gd name="connsiteY204" fmla="*/ 3245206 h 6855719"/>
                <a:gd name="connsiteX205" fmla="*/ 3390159 w 4321822"/>
                <a:gd name="connsiteY205" fmla="*/ 3245349 h 6855719"/>
                <a:gd name="connsiteX206" fmla="*/ 4002301 w 4321822"/>
                <a:gd name="connsiteY206" fmla="*/ 1362724 h 6855719"/>
                <a:gd name="connsiteX207" fmla="*/ 4002158 w 4321822"/>
                <a:gd name="connsiteY207" fmla="*/ 1360864 h 6855719"/>
                <a:gd name="connsiteX208" fmla="*/ 4002659 w 4321822"/>
                <a:gd name="connsiteY208" fmla="*/ 1361508 h 6855719"/>
                <a:gd name="connsiteX209" fmla="*/ 4002301 w 4321822"/>
                <a:gd name="connsiteY209" fmla="*/ 1362724 h 6855719"/>
                <a:gd name="connsiteX210" fmla="*/ 4011169 w 4321822"/>
                <a:gd name="connsiteY210" fmla="*/ 1289495 h 6855719"/>
                <a:gd name="connsiteX211" fmla="*/ 4011169 w 4321822"/>
                <a:gd name="connsiteY211" fmla="*/ 1290282 h 6855719"/>
                <a:gd name="connsiteX212" fmla="*/ 4010311 w 4321822"/>
                <a:gd name="connsiteY212" fmla="*/ 1290139 h 6855719"/>
                <a:gd name="connsiteX213" fmla="*/ 4011169 w 4321822"/>
                <a:gd name="connsiteY213" fmla="*/ 1289495 h 6855719"/>
                <a:gd name="connsiteX214" fmla="*/ 3909121 w 4321822"/>
                <a:gd name="connsiteY214" fmla="*/ 359697 h 6855719"/>
                <a:gd name="connsiteX215" fmla="*/ 3909622 w 4321822"/>
                <a:gd name="connsiteY215" fmla="*/ 359410 h 6855719"/>
                <a:gd name="connsiteX216" fmla="*/ 3909550 w 4321822"/>
                <a:gd name="connsiteY216" fmla="*/ 359840 h 6855719"/>
                <a:gd name="connsiteX217" fmla="*/ 3909121 w 4321822"/>
                <a:gd name="connsiteY217" fmla="*/ 359697 h 6855719"/>
                <a:gd name="connsiteX218" fmla="*/ 3905903 w 4321822"/>
                <a:gd name="connsiteY218" fmla="*/ 359697 h 6855719"/>
                <a:gd name="connsiteX219" fmla="*/ 3905903 w 4321822"/>
                <a:gd name="connsiteY219" fmla="*/ 359697 h 6855719"/>
                <a:gd name="connsiteX220" fmla="*/ 3905474 w 4321822"/>
                <a:gd name="connsiteY220" fmla="*/ 359840 h 6855719"/>
                <a:gd name="connsiteX221" fmla="*/ 3904902 w 4321822"/>
                <a:gd name="connsiteY221" fmla="*/ 359196 h 6855719"/>
                <a:gd name="connsiteX222" fmla="*/ 3905903 w 4321822"/>
                <a:gd name="connsiteY222" fmla="*/ 359697 h 6855719"/>
                <a:gd name="connsiteX223" fmla="*/ 2961015 w 4321822"/>
                <a:gd name="connsiteY223" fmla="*/ 5667388 h 6855719"/>
                <a:gd name="connsiteX224" fmla="*/ 2961015 w 4321822"/>
                <a:gd name="connsiteY224" fmla="*/ 5667531 h 6855719"/>
                <a:gd name="connsiteX225" fmla="*/ 2960872 w 4321822"/>
                <a:gd name="connsiteY225" fmla="*/ 5667460 h 6855719"/>
                <a:gd name="connsiteX226" fmla="*/ 2960872 w 4321822"/>
                <a:gd name="connsiteY226" fmla="*/ 5667460 h 6855719"/>
                <a:gd name="connsiteX227" fmla="*/ 2960872 w 4321822"/>
                <a:gd name="connsiteY227" fmla="*/ 5667460 h 6855719"/>
                <a:gd name="connsiteX228" fmla="*/ 2961015 w 4321822"/>
                <a:gd name="connsiteY228" fmla="*/ 5667388 h 6855719"/>
                <a:gd name="connsiteX229" fmla="*/ 3256217 w 4321822"/>
                <a:gd name="connsiteY229" fmla="*/ 6492565 h 6855719"/>
                <a:gd name="connsiteX230" fmla="*/ 3256217 w 4321822"/>
                <a:gd name="connsiteY230" fmla="*/ 6492565 h 6855719"/>
                <a:gd name="connsiteX231" fmla="*/ 3255859 w 4321822"/>
                <a:gd name="connsiteY231" fmla="*/ 6490992 h 6855719"/>
                <a:gd name="connsiteX232" fmla="*/ 3256860 w 4321822"/>
                <a:gd name="connsiteY232" fmla="*/ 6490348 h 6855719"/>
                <a:gd name="connsiteX233" fmla="*/ 3256217 w 4321822"/>
                <a:gd name="connsiteY233" fmla="*/ 6492565 h 6855719"/>
                <a:gd name="connsiteX234" fmla="*/ 3256217 w 4321822"/>
                <a:gd name="connsiteY234" fmla="*/ 6492565 h 6855719"/>
                <a:gd name="connsiteX235" fmla="*/ 3529750 w 4321822"/>
                <a:gd name="connsiteY235" fmla="*/ 6309923 h 6855719"/>
                <a:gd name="connsiteX236" fmla="*/ 3529535 w 4321822"/>
                <a:gd name="connsiteY236" fmla="*/ 6309208 h 6855719"/>
                <a:gd name="connsiteX237" fmla="*/ 3530393 w 4321822"/>
                <a:gd name="connsiteY237" fmla="*/ 6308779 h 6855719"/>
                <a:gd name="connsiteX238" fmla="*/ 3529750 w 4321822"/>
                <a:gd name="connsiteY238" fmla="*/ 6309923 h 6855719"/>
                <a:gd name="connsiteX239" fmla="*/ 3150522 w 4321822"/>
                <a:gd name="connsiteY239" fmla="*/ 5569846 h 6855719"/>
                <a:gd name="connsiteX240" fmla="*/ 3150593 w 4321822"/>
                <a:gd name="connsiteY240" fmla="*/ 5569703 h 6855719"/>
                <a:gd name="connsiteX241" fmla="*/ 3150665 w 4321822"/>
                <a:gd name="connsiteY241" fmla="*/ 5569774 h 6855719"/>
                <a:gd name="connsiteX242" fmla="*/ 3150522 w 4321822"/>
                <a:gd name="connsiteY242" fmla="*/ 5569846 h 6855719"/>
                <a:gd name="connsiteX243" fmla="*/ 3322079 w 4321822"/>
                <a:gd name="connsiteY243" fmla="*/ 6537975 h 6855719"/>
                <a:gd name="connsiteX244" fmla="*/ 3322079 w 4321822"/>
                <a:gd name="connsiteY244" fmla="*/ 6537975 h 6855719"/>
                <a:gd name="connsiteX245" fmla="*/ 3322437 w 4321822"/>
                <a:gd name="connsiteY245" fmla="*/ 6538976 h 6855719"/>
                <a:gd name="connsiteX246" fmla="*/ 3322079 w 4321822"/>
                <a:gd name="connsiteY246" fmla="*/ 6538976 h 6855719"/>
                <a:gd name="connsiteX247" fmla="*/ 3322079 w 4321822"/>
                <a:gd name="connsiteY247" fmla="*/ 6537975 h 6855719"/>
                <a:gd name="connsiteX248" fmla="*/ 3322079 w 4321822"/>
                <a:gd name="connsiteY248" fmla="*/ 6537975 h 6855719"/>
                <a:gd name="connsiteX249" fmla="*/ 2780090 w 4321822"/>
                <a:gd name="connsiteY249" fmla="*/ 4171143 h 6855719"/>
                <a:gd name="connsiteX250" fmla="*/ 2779947 w 4321822"/>
                <a:gd name="connsiteY250" fmla="*/ 4171644 h 6855719"/>
                <a:gd name="connsiteX251" fmla="*/ 2779232 w 4321822"/>
                <a:gd name="connsiteY251" fmla="*/ 4171500 h 6855719"/>
                <a:gd name="connsiteX252" fmla="*/ 2779232 w 4321822"/>
                <a:gd name="connsiteY252" fmla="*/ 4171500 h 6855719"/>
                <a:gd name="connsiteX253" fmla="*/ 2779232 w 4321822"/>
                <a:gd name="connsiteY253" fmla="*/ 4171500 h 6855719"/>
                <a:gd name="connsiteX254" fmla="*/ 2780018 w 4321822"/>
                <a:gd name="connsiteY254" fmla="*/ 4170928 h 6855719"/>
                <a:gd name="connsiteX255" fmla="*/ 2780090 w 4321822"/>
                <a:gd name="connsiteY255" fmla="*/ 4171143 h 6855719"/>
                <a:gd name="connsiteX256" fmla="*/ 3931361 w 4321822"/>
                <a:gd name="connsiteY256" fmla="*/ 1858302 h 6855719"/>
                <a:gd name="connsiteX257" fmla="*/ 3933435 w 4321822"/>
                <a:gd name="connsiteY257" fmla="*/ 1861448 h 6855719"/>
                <a:gd name="connsiteX258" fmla="*/ 3931004 w 4321822"/>
                <a:gd name="connsiteY258" fmla="*/ 1860233 h 6855719"/>
                <a:gd name="connsiteX259" fmla="*/ 3931361 w 4321822"/>
                <a:gd name="connsiteY259" fmla="*/ 1858302 h 6855719"/>
                <a:gd name="connsiteX260" fmla="*/ 3318432 w 4321822"/>
                <a:gd name="connsiteY260" fmla="*/ 6564435 h 6855719"/>
                <a:gd name="connsiteX261" fmla="*/ 3317717 w 4321822"/>
                <a:gd name="connsiteY261" fmla="*/ 6570012 h 6855719"/>
                <a:gd name="connsiteX262" fmla="*/ 3318432 w 4321822"/>
                <a:gd name="connsiteY262" fmla="*/ 6564435 h 685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</a:cxnLst>
              <a:rect l="l" t="t" r="r" b="b"/>
              <a:pathLst>
                <a:path w="4321822" h="6855719">
                  <a:moveTo>
                    <a:pt x="4191308" y="1071384"/>
                  </a:moveTo>
                  <a:cubicBezTo>
                    <a:pt x="4154050" y="1043780"/>
                    <a:pt x="4130308" y="1033626"/>
                    <a:pt x="4048713" y="1021683"/>
                  </a:cubicBezTo>
                  <a:cubicBezTo>
                    <a:pt x="4173143" y="1095269"/>
                    <a:pt x="4204323" y="1170571"/>
                    <a:pt x="4186016" y="1273477"/>
                  </a:cubicBezTo>
                  <a:cubicBezTo>
                    <a:pt x="4162488" y="1405774"/>
                    <a:pt x="4087830" y="1505390"/>
                    <a:pt x="4002587" y="1605078"/>
                  </a:cubicBezTo>
                  <a:cubicBezTo>
                    <a:pt x="4039916" y="1283489"/>
                    <a:pt x="4027331" y="993293"/>
                    <a:pt x="4027188" y="866860"/>
                  </a:cubicBezTo>
                  <a:cubicBezTo>
                    <a:pt x="4027188" y="866860"/>
                    <a:pt x="4027188" y="866860"/>
                    <a:pt x="4027188" y="866860"/>
                  </a:cubicBezTo>
                  <a:cubicBezTo>
                    <a:pt x="4027188" y="866860"/>
                    <a:pt x="4027188" y="866860"/>
                    <a:pt x="4027188" y="866860"/>
                  </a:cubicBezTo>
                  <a:cubicBezTo>
                    <a:pt x="4108211" y="770819"/>
                    <a:pt x="4179651" y="694230"/>
                    <a:pt x="4234787" y="580454"/>
                  </a:cubicBezTo>
                  <a:cubicBezTo>
                    <a:pt x="4284488" y="477977"/>
                    <a:pt x="4326966" y="349256"/>
                    <a:pt x="4321316" y="232906"/>
                  </a:cubicBezTo>
                  <a:cubicBezTo>
                    <a:pt x="4315953" y="121276"/>
                    <a:pt x="4257671" y="43971"/>
                    <a:pt x="4158269" y="13149"/>
                  </a:cubicBezTo>
                  <a:cubicBezTo>
                    <a:pt x="4145111" y="9073"/>
                    <a:pt x="4074743" y="-15598"/>
                    <a:pt x="3961682" y="15438"/>
                  </a:cubicBezTo>
                  <a:cubicBezTo>
                    <a:pt x="4110499" y="30884"/>
                    <a:pt x="4183441" y="75150"/>
                    <a:pt x="4217553" y="183276"/>
                  </a:cubicBezTo>
                  <a:cubicBezTo>
                    <a:pt x="4232284" y="229902"/>
                    <a:pt x="4234287" y="277744"/>
                    <a:pt x="4228852" y="326014"/>
                  </a:cubicBezTo>
                  <a:cubicBezTo>
                    <a:pt x="4214978" y="449659"/>
                    <a:pt x="4166707" y="560788"/>
                    <a:pt x="4104492" y="666626"/>
                  </a:cubicBezTo>
                  <a:cubicBezTo>
                    <a:pt x="4080392" y="707531"/>
                    <a:pt x="4055649" y="748150"/>
                    <a:pt x="4022825" y="787624"/>
                  </a:cubicBezTo>
                  <a:cubicBezTo>
                    <a:pt x="4014101" y="627080"/>
                    <a:pt x="4006306" y="470683"/>
                    <a:pt x="3990430" y="314859"/>
                  </a:cubicBezTo>
                  <a:cubicBezTo>
                    <a:pt x="3983351" y="245063"/>
                    <a:pt x="3975556" y="175053"/>
                    <a:pt x="3950670" y="108761"/>
                  </a:cubicBezTo>
                  <a:cubicBezTo>
                    <a:pt x="3930003" y="53768"/>
                    <a:pt x="3897393" y="46689"/>
                    <a:pt x="3853628" y="85806"/>
                  </a:cubicBezTo>
                  <a:cubicBezTo>
                    <a:pt x="3809362" y="125352"/>
                    <a:pt x="3776037" y="173908"/>
                    <a:pt x="3742427" y="222179"/>
                  </a:cubicBezTo>
                  <a:cubicBezTo>
                    <a:pt x="3657542" y="344250"/>
                    <a:pt x="3576161" y="468752"/>
                    <a:pt x="3488774" y="589107"/>
                  </a:cubicBezTo>
                  <a:cubicBezTo>
                    <a:pt x="3410253" y="697305"/>
                    <a:pt x="3327228" y="801855"/>
                    <a:pt x="3240341" y="903402"/>
                  </a:cubicBezTo>
                  <a:cubicBezTo>
                    <a:pt x="3229757" y="883951"/>
                    <a:pt x="3226754" y="871150"/>
                    <a:pt x="3218530" y="855704"/>
                  </a:cubicBezTo>
                  <a:cubicBezTo>
                    <a:pt x="3200080" y="821092"/>
                    <a:pt x="3171618" y="814942"/>
                    <a:pt x="3153097" y="849125"/>
                  </a:cubicBezTo>
                  <a:cubicBezTo>
                    <a:pt x="3056269" y="1028048"/>
                    <a:pt x="2988118" y="1188449"/>
                    <a:pt x="2924043" y="1242798"/>
                  </a:cubicBezTo>
                  <a:cubicBezTo>
                    <a:pt x="2915605" y="1240009"/>
                    <a:pt x="2915104" y="1234360"/>
                    <a:pt x="2917250" y="1229855"/>
                  </a:cubicBezTo>
                  <a:cubicBezTo>
                    <a:pt x="3029738" y="996082"/>
                    <a:pt x="3010001" y="840543"/>
                    <a:pt x="3010073" y="787624"/>
                  </a:cubicBezTo>
                  <a:cubicBezTo>
                    <a:pt x="3010001" y="707459"/>
                    <a:pt x="2971528" y="489348"/>
                    <a:pt x="2963232" y="455880"/>
                  </a:cubicBezTo>
                  <a:cubicBezTo>
                    <a:pt x="2953435" y="416191"/>
                    <a:pt x="2941778" y="377002"/>
                    <a:pt x="2919181" y="342391"/>
                  </a:cubicBezTo>
                  <a:cubicBezTo>
                    <a:pt x="2900802" y="314286"/>
                    <a:pt x="2880564" y="313857"/>
                    <a:pt x="2860183" y="340531"/>
                  </a:cubicBezTo>
                  <a:cubicBezTo>
                    <a:pt x="2844951" y="360412"/>
                    <a:pt x="2682762" y="736422"/>
                    <a:pt x="2677756" y="753585"/>
                  </a:cubicBezTo>
                  <a:cubicBezTo>
                    <a:pt x="2677756" y="753585"/>
                    <a:pt x="2677756" y="753585"/>
                    <a:pt x="2677756" y="753585"/>
                  </a:cubicBezTo>
                  <a:cubicBezTo>
                    <a:pt x="2649509" y="816658"/>
                    <a:pt x="2465723" y="1268113"/>
                    <a:pt x="2287015" y="1503388"/>
                  </a:cubicBezTo>
                  <a:cubicBezTo>
                    <a:pt x="2287015" y="1503388"/>
                    <a:pt x="2287015" y="1503388"/>
                    <a:pt x="2287015" y="1503388"/>
                  </a:cubicBezTo>
                  <a:cubicBezTo>
                    <a:pt x="2253189" y="1551730"/>
                    <a:pt x="2219293" y="1600001"/>
                    <a:pt x="2185468" y="1648343"/>
                  </a:cubicBezTo>
                  <a:cubicBezTo>
                    <a:pt x="2185468" y="1648343"/>
                    <a:pt x="2185468" y="1648343"/>
                    <a:pt x="2185468" y="1648343"/>
                  </a:cubicBezTo>
                  <a:cubicBezTo>
                    <a:pt x="2185468" y="1648343"/>
                    <a:pt x="2185468" y="1648343"/>
                    <a:pt x="2185468" y="1648343"/>
                  </a:cubicBezTo>
                  <a:cubicBezTo>
                    <a:pt x="1924091" y="1969932"/>
                    <a:pt x="1771627" y="2106377"/>
                    <a:pt x="1679663" y="2211786"/>
                  </a:cubicBezTo>
                  <a:cubicBezTo>
                    <a:pt x="1543004" y="2368397"/>
                    <a:pt x="1413925" y="2529728"/>
                    <a:pt x="1318885" y="2716517"/>
                  </a:cubicBezTo>
                  <a:cubicBezTo>
                    <a:pt x="1236217" y="2879136"/>
                    <a:pt x="1178150" y="3050407"/>
                    <a:pt x="1126447" y="3224396"/>
                  </a:cubicBezTo>
                  <a:cubicBezTo>
                    <a:pt x="1112430" y="3262726"/>
                    <a:pt x="1071311" y="3405607"/>
                    <a:pt x="1058796" y="3442507"/>
                  </a:cubicBezTo>
                  <a:cubicBezTo>
                    <a:pt x="1041919" y="3410756"/>
                    <a:pt x="1028117" y="3384010"/>
                    <a:pt x="1013601" y="3357622"/>
                  </a:cubicBezTo>
                  <a:cubicBezTo>
                    <a:pt x="957750" y="3256290"/>
                    <a:pt x="903401" y="3153670"/>
                    <a:pt x="823951" y="3068142"/>
                  </a:cubicBezTo>
                  <a:cubicBezTo>
                    <a:pt x="723262" y="2959730"/>
                    <a:pt x="565721" y="2905738"/>
                    <a:pt x="422697" y="2940493"/>
                  </a:cubicBezTo>
                  <a:cubicBezTo>
                    <a:pt x="241915" y="2984473"/>
                    <a:pt x="107329" y="3088737"/>
                    <a:pt x="17510" y="3251141"/>
                  </a:cubicBezTo>
                  <a:cubicBezTo>
                    <a:pt x="13863" y="3257720"/>
                    <a:pt x="-1584" y="3299269"/>
                    <a:pt x="133" y="3309852"/>
                  </a:cubicBezTo>
                  <a:cubicBezTo>
                    <a:pt x="28451" y="3330233"/>
                    <a:pt x="75506" y="3391090"/>
                    <a:pt x="81227" y="3459312"/>
                  </a:cubicBezTo>
                  <a:cubicBezTo>
                    <a:pt x="86233" y="3518596"/>
                    <a:pt x="69142" y="3534901"/>
                    <a:pt x="53552" y="3555496"/>
                  </a:cubicBezTo>
                  <a:cubicBezTo>
                    <a:pt x="53552" y="3555496"/>
                    <a:pt x="130141" y="3605483"/>
                    <a:pt x="161464" y="3631728"/>
                  </a:cubicBezTo>
                  <a:cubicBezTo>
                    <a:pt x="257862" y="3712393"/>
                    <a:pt x="324940" y="3792129"/>
                    <a:pt x="344820" y="3936655"/>
                  </a:cubicBezTo>
                  <a:cubicBezTo>
                    <a:pt x="344820" y="3936655"/>
                    <a:pt x="344820" y="3936655"/>
                    <a:pt x="344820" y="3936655"/>
                  </a:cubicBezTo>
                  <a:cubicBezTo>
                    <a:pt x="344963" y="3938443"/>
                    <a:pt x="361125" y="4134815"/>
                    <a:pt x="405248" y="4303369"/>
                  </a:cubicBezTo>
                  <a:cubicBezTo>
                    <a:pt x="444437" y="4453115"/>
                    <a:pt x="534899" y="4579190"/>
                    <a:pt x="640093" y="4689033"/>
                  </a:cubicBezTo>
                  <a:cubicBezTo>
                    <a:pt x="736277" y="4789435"/>
                    <a:pt x="850124" y="4867598"/>
                    <a:pt x="966546" y="4942686"/>
                  </a:cubicBezTo>
                  <a:cubicBezTo>
                    <a:pt x="1149187" y="5060538"/>
                    <a:pt x="1346489" y="5139916"/>
                    <a:pt x="1559809" y="5180678"/>
                  </a:cubicBezTo>
                  <a:cubicBezTo>
                    <a:pt x="1634968" y="5195052"/>
                    <a:pt x="1777492" y="5214717"/>
                    <a:pt x="1851864" y="5230092"/>
                  </a:cubicBezTo>
                  <a:cubicBezTo>
                    <a:pt x="2073837" y="5275860"/>
                    <a:pt x="2192547" y="5364606"/>
                    <a:pt x="2326346" y="5550967"/>
                  </a:cubicBezTo>
                  <a:cubicBezTo>
                    <a:pt x="2498833" y="5791176"/>
                    <a:pt x="2615255" y="6057200"/>
                    <a:pt x="2689556" y="6342748"/>
                  </a:cubicBezTo>
                  <a:cubicBezTo>
                    <a:pt x="2728744" y="6493352"/>
                    <a:pt x="2760925" y="6645458"/>
                    <a:pt x="2795322" y="6797135"/>
                  </a:cubicBezTo>
                  <a:cubicBezTo>
                    <a:pt x="2802259" y="6827885"/>
                    <a:pt x="2821352" y="6844690"/>
                    <a:pt x="2850171" y="6852556"/>
                  </a:cubicBezTo>
                  <a:cubicBezTo>
                    <a:pt x="2876202" y="6859636"/>
                    <a:pt x="2901517" y="6853629"/>
                    <a:pt x="2926332" y="6846335"/>
                  </a:cubicBezTo>
                  <a:cubicBezTo>
                    <a:pt x="3005353" y="6823308"/>
                    <a:pt x="3073861" y="6780115"/>
                    <a:pt x="3140510" y="6733489"/>
                  </a:cubicBezTo>
                  <a:cubicBezTo>
                    <a:pt x="3176052" y="6708603"/>
                    <a:pt x="3210878" y="6682715"/>
                    <a:pt x="3245991" y="6657257"/>
                  </a:cubicBezTo>
                  <a:lnTo>
                    <a:pt x="3245991" y="6657257"/>
                  </a:lnTo>
                  <a:lnTo>
                    <a:pt x="3245991" y="6657257"/>
                  </a:lnTo>
                  <a:cubicBezTo>
                    <a:pt x="3224322" y="6742071"/>
                    <a:pt x="3169258" y="6791700"/>
                    <a:pt x="3083301" y="6810150"/>
                  </a:cubicBezTo>
                  <a:cubicBezTo>
                    <a:pt x="3105827" y="6813296"/>
                    <a:pt x="3126923" y="6814369"/>
                    <a:pt x="3147876" y="6813082"/>
                  </a:cubicBezTo>
                  <a:cubicBezTo>
                    <a:pt x="3220246" y="6808863"/>
                    <a:pt x="3270948" y="6773178"/>
                    <a:pt x="3301126" y="6707173"/>
                  </a:cubicBezTo>
                  <a:cubicBezTo>
                    <a:pt x="3319290" y="6667412"/>
                    <a:pt x="3322580" y="6625005"/>
                    <a:pt x="3326799" y="6582599"/>
                  </a:cubicBezTo>
                  <a:cubicBezTo>
                    <a:pt x="3337383" y="6575662"/>
                    <a:pt x="3346179" y="6566866"/>
                    <a:pt x="3353759" y="6556854"/>
                  </a:cubicBezTo>
                  <a:cubicBezTo>
                    <a:pt x="3354474" y="6555424"/>
                    <a:pt x="3355547" y="6554209"/>
                    <a:pt x="3356691" y="6553136"/>
                  </a:cubicBezTo>
                  <a:cubicBezTo>
                    <a:pt x="3355761" y="6554423"/>
                    <a:pt x="3354689" y="6555567"/>
                    <a:pt x="3353759" y="6556854"/>
                  </a:cubicBezTo>
                  <a:cubicBezTo>
                    <a:pt x="3369921" y="6550204"/>
                    <a:pt x="3380004" y="6536187"/>
                    <a:pt x="3391732" y="6524459"/>
                  </a:cubicBezTo>
                  <a:cubicBezTo>
                    <a:pt x="3441504" y="6474544"/>
                    <a:pt x="3490704" y="6423985"/>
                    <a:pt x="3540119" y="6373712"/>
                  </a:cubicBezTo>
                  <a:cubicBezTo>
                    <a:pt x="3540119" y="6373712"/>
                    <a:pt x="3540119" y="6373712"/>
                    <a:pt x="3540119" y="6373712"/>
                  </a:cubicBezTo>
                  <a:cubicBezTo>
                    <a:pt x="3547842" y="6463317"/>
                    <a:pt x="3526318" y="6538976"/>
                    <a:pt x="3439502" y="6583171"/>
                  </a:cubicBezTo>
                  <a:cubicBezTo>
                    <a:pt x="3433781" y="6584101"/>
                    <a:pt x="3428060" y="6584959"/>
                    <a:pt x="3425915" y="6591967"/>
                  </a:cubicBezTo>
                  <a:cubicBezTo>
                    <a:pt x="3521598" y="6603695"/>
                    <a:pt x="3581096" y="6534614"/>
                    <a:pt x="3599903" y="6461958"/>
                  </a:cubicBezTo>
                  <a:cubicBezTo>
                    <a:pt x="3613634" y="6408896"/>
                    <a:pt x="3604695" y="6356621"/>
                    <a:pt x="3593467" y="6304489"/>
                  </a:cubicBezTo>
                  <a:cubicBezTo>
                    <a:pt x="3593467" y="6304489"/>
                    <a:pt x="3593467" y="6304489"/>
                    <a:pt x="3593467" y="6304489"/>
                  </a:cubicBezTo>
                  <a:lnTo>
                    <a:pt x="3593467" y="6304489"/>
                  </a:lnTo>
                  <a:cubicBezTo>
                    <a:pt x="3653323" y="6238769"/>
                    <a:pt x="3710461" y="6170761"/>
                    <a:pt x="3765024" y="6100536"/>
                  </a:cubicBezTo>
                  <a:cubicBezTo>
                    <a:pt x="3790411" y="6168544"/>
                    <a:pt x="3774178" y="6240271"/>
                    <a:pt x="3722618" y="6287326"/>
                  </a:cubicBezTo>
                  <a:cubicBezTo>
                    <a:pt x="3712320" y="6297480"/>
                    <a:pt x="3714466" y="6300913"/>
                    <a:pt x="3714466" y="6300913"/>
                  </a:cubicBezTo>
                  <a:cubicBezTo>
                    <a:pt x="3807860" y="6278744"/>
                    <a:pt x="3829242" y="6221320"/>
                    <a:pt x="3835607" y="6166113"/>
                  </a:cubicBezTo>
                  <a:cubicBezTo>
                    <a:pt x="3840684" y="6122562"/>
                    <a:pt x="3824951" y="6080370"/>
                    <a:pt x="3809148" y="6040609"/>
                  </a:cubicBezTo>
                  <a:cubicBezTo>
                    <a:pt x="3818730" y="6028810"/>
                    <a:pt x="3846334" y="5987261"/>
                    <a:pt x="3858634" y="5965951"/>
                  </a:cubicBezTo>
                  <a:cubicBezTo>
                    <a:pt x="3904330" y="5886644"/>
                    <a:pt x="3942803" y="5820996"/>
                    <a:pt x="3954245" y="5726743"/>
                  </a:cubicBezTo>
                  <a:cubicBezTo>
                    <a:pt x="3962255" y="5660952"/>
                    <a:pt x="3937440" y="5621478"/>
                    <a:pt x="3870934" y="5608462"/>
                  </a:cubicBezTo>
                  <a:cubicBezTo>
                    <a:pt x="3811793" y="5596878"/>
                    <a:pt x="3752796" y="5585078"/>
                    <a:pt x="3694442" y="5569846"/>
                  </a:cubicBezTo>
                  <a:cubicBezTo>
                    <a:pt x="3579022" y="5539811"/>
                    <a:pt x="3465175" y="5505199"/>
                    <a:pt x="3357978" y="5451851"/>
                  </a:cubicBezTo>
                  <a:cubicBezTo>
                    <a:pt x="3259435" y="5402794"/>
                    <a:pt x="2950932" y="5165160"/>
                    <a:pt x="2888287" y="5107235"/>
                  </a:cubicBezTo>
                  <a:cubicBezTo>
                    <a:pt x="2785453" y="5011981"/>
                    <a:pt x="2554613" y="4727864"/>
                    <a:pt x="2441695" y="4564244"/>
                  </a:cubicBezTo>
                  <a:cubicBezTo>
                    <a:pt x="2403508" y="4508894"/>
                    <a:pt x="2362674" y="4463269"/>
                    <a:pt x="2318408" y="4406918"/>
                  </a:cubicBezTo>
                  <a:cubicBezTo>
                    <a:pt x="2481027" y="4391972"/>
                    <a:pt x="2629342" y="4312594"/>
                    <a:pt x="2737326" y="4226779"/>
                  </a:cubicBezTo>
                  <a:cubicBezTo>
                    <a:pt x="2970741" y="4225635"/>
                    <a:pt x="3041967" y="4181441"/>
                    <a:pt x="3097317" y="4130738"/>
                  </a:cubicBezTo>
                  <a:cubicBezTo>
                    <a:pt x="3159032" y="4074101"/>
                    <a:pt x="3164467" y="3976201"/>
                    <a:pt x="3110976" y="3910911"/>
                  </a:cubicBezTo>
                  <a:cubicBezTo>
                    <a:pt x="3126422" y="3989931"/>
                    <a:pt x="3099963" y="4052433"/>
                    <a:pt x="3031597" y="4097628"/>
                  </a:cubicBezTo>
                  <a:cubicBezTo>
                    <a:pt x="2966879" y="4140464"/>
                    <a:pt x="2902304" y="4149689"/>
                    <a:pt x="2826787" y="4158843"/>
                  </a:cubicBezTo>
                  <a:cubicBezTo>
                    <a:pt x="2979608" y="4047213"/>
                    <a:pt x="3149592" y="3827313"/>
                    <a:pt x="3198292" y="3744145"/>
                  </a:cubicBezTo>
                  <a:cubicBezTo>
                    <a:pt x="3198292" y="3744145"/>
                    <a:pt x="3198292" y="3744145"/>
                    <a:pt x="3198292" y="3744145"/>
                  </a:cubicBezTo>
                  <a:cubicBezTo>
                    <a:pt x="3291615" y="3727554"/>
                    <a:pt x="3358550" y="3713108"/>
                    <a:pt x="3439574" y="3648319"/>
                  </a:cubicBezTo>
                  <a:cubicBezTo>
                    <a:pt x="3525888" y="3579310"/>
                    <a:pt x="3541478" y="3506725"/>
                    <a:pt x="3486485" y="3418694"/>
                  </a:cubicBezTo>
                  <a:cubicBezTo>
                    <a:pt x="3483124" y="3413330"/>
                    <a:pt x="3471110" y="3393664"/>
                    <a:pt x="3462243" y="3388373"/>
                  </a:cubicBezTo>
                  <a:cubicBezTo>
                    <a:pt x="3493637" y="3464390"/>
                    <a:pt x="3471539" y="3525532"/>
                    <a:pt x="3437285" y="3564650"/>
                  </a:cubicBezTo>
                  <a:cubicBezTo>
                    <a:pt x="3390302" y="3618284"/>
                    <a:pt x="3329946" y="3649963"/>
                    <a:pt x="3262152" y="3668985"/>
                  </a:cubicBezTo>
                  <a:cubicBezTo>
                    <a:pt x="3343533" y="3554995"/>
                    <a:pt x="3419336" y="3437358"/>
                    <a:pt x="3488130" y="3315359"/>
                  </a:cubicBezTo>
                  <a:cubicBezTo>
                    <a:pt x="3508869" y="3278602"/>
                    <a:pt x="3533326" y="3243203"/>
                    <a:pt x="3545483" y="3201941"/>
                  </a:cubicBezTo>
                  <a:lnTo>
                    <a:pt x="3545483" y="3201941"/>
                  </a:lnTo>
                  <a:cubicBezTo>
                    <a:pt x="3545483" y="3201941"/>
                    <a:pt x="3545483" y="3201941"/>
                    <a:pt x="3545483" y="3201941"/>
                  </a:cubicBezTo>
                  <a:cubicBezTo>
                    <a:pt x="3552777" y="3198723"/>
                    <a:pt x="3697803" y="3143730"/>
                    <a:pt x="3754512" y="3088880"/>
                  </a:cubicBezTo>
                  <a:cubicBezTo>
                    <a:pt x="3800423" y="3044471"/>
                    <a:pt x="3836536" y="3007643"/>
                    <a:pt x="3835965" y="2910887"/>
                  </a:cubicBezTo>
                  <a:cubicBezTo>
                    <a:pt x="3835750" y="2875274"/>
                    <a:pt x="3781258" y="2800329"/>
                    <a:pt x="3764023" y="2795610"/>
                  </a:cubicBezTo>
                  <a:cubicBezTo>
                    <a:pt x="3768671" y="2803333"/>
                    <a:pt x="3793343" y="2921900"/>
                    <a:pt x="3761807" y="2973603"/>
                  </a:cubicBezTo>
                  <a:cubicBezTo>
                    <a:pt x="3722976" y="3037320"/>
                    <a:pt x="3665337" y="3079369"/>
                    <a:pt x="3600547" y="3113051"/>
                  </a:cubicBezTo>
                  <a:cubicBezTo>
                    <a:pt x="3691224" y="2920899"/>
                    <a:pt x="3780972" y="2670464"/>
                    <a:pt x="3813366" y="2559620"/>
                  </a:cubicBezTo>
                  <a:lnTo>
                    <a:pt x="3813366" y="2559620"/>
                  </a:lnTo>
                  <a:cubicBezTo>
                    <a:pt x="3937941" y="2488251"/>
                    <a:pt x="4019178" y="2422532"/>
                    <a:pt x="4078748" y="2325633"/>
                  </a:cubicBezTo>
                  <a:cubicBezTo>
                    <a:pt x="4150689" y="2208639"/>
                    <a:pt x="4124730" y="2087784"/>
                    <a:pt x="3984924" y="2011051"/>
                  </a:cubicBezTo>
                  <a:cubicBezTo>
                    <a:pt x="4064874" y="2105161"/>
                    <a:pt x="4067520" y="2177675"/>
                    <a:pt x="4035411" y="2253191"/>
                  </a:cubicBezTo>
                  <a:cubicBezTo>
                    <a:pt x="3996366" y="2345084"/>
                    <a:pt x="3926069" y="2403938"/>
                    <a:pt x="3845904" y="2460862"/>
                  </a:cubicBezTo>
                  <a:cubicBezTo>
                    <a:pt x="3852984" y="2433473"/>
                    <a:pt x="3932577" y="2108951"/>
                    <a:pt x="3954674" y="1971648"/>
                  </a:cubicBezTo>
                  <a:cubicBezTo>
                    <a:pt x="3968119" y="1887908"/>
                    <a:pt x="3980991" y="1809388"/>
                    <a:pt x="3990645" y="1725147"/>
                  </a:cubicBezTo>
                  <a:cubicBezTo>
                    <a:pt x="4037199" y="1676018"/>
                    <a:pt x="4092621" y="1623743"/>
                    <a:pt x="4133669" y="1569536"/>
                  </a:cubicBezTo>
                  <a:cubicBezTo>
                    <a:pt x="4198101" y="1484509"/>
                    <a:pt x="4247516" y="1395047"/>
                    <a:pt x="4266324" y="1287851"/>
                  </a:cubicBezTo>
                  <a:cubicBezTo>
                    <a:pt x="4281484" y="1202608"/>
                    <a:pt x="4265322" y="1126305"/>
                    <a:pt x="4191308" y="1071384"/>
                  </a:cubicBezTo>
                  <a:close/>
                  <a:moveTo>
                    <a:pt x="3032241" y="3712465"/>
                  </a:moveTo>
                  <a:cubicBezTo>
                    <a:pt x="3032241" y="3712465"/>
                    <a:pt x="3032170" y="3712465"/>
                    <a:pt x="3032170" y="3712536"/>
                  </a:cubicBezTo>
                  <a:cubicBezTo>
                    <a:pt x="3032170" y="3712536"/>
                    <a:pt x="3032170" y="3712536"/>
                    <a:pt x="3032170" y="3712465"/>
                  </a:cubicBezTo>
                  <a:cubicBezTo>
                    <a:pt x="3032170" y="3712393"/>
                    <a:pt x="3032170" y="3712465"/>
                    <a:pt x="3032241" y="3712465"/>
                  </a:cubicBezTo>
                  <a:cubicBezTo>
                    <a:pt x="3032241" y="3712465"/>
                    <a:pt x="3032241" y="3712465"/>
                    <a:pt x="3032241" y="3712465"/>
                  </a:cubicBezTo>
                  <a:lnTo>
                    <a:pt x="3032241" y="3712465"/>
                  </a:lnTo>
                  <a:close/>
                  <a:moveTo>
                    <a:pt x="3139294" y="2731678"/>
                  </a:moveTo>
                  <a:cubicBezTo>
                    <a:pt x="3139938" y="2731678"/>
                    <a:pt x="3140653" y="2731678"/>
                    <a:pt x="3141369" y="2731749"/>
                  </a:cubicBezTo>
                  <a:cubicBezTo>
                    <a:pt x="3141225" y="2731893"/>
                    <a:pt x="3141082" y="2732035"/>
                    <a:pt x="3140939" y="2732250"/>
                  </a:cubicBezTo>
                  <a:cubicBezTo>
                    <a:pt x="3140367" y="2732035"/>
                    <a:pt x="3139795" y="2731893"/>
                    <a:pt x="3139294" y="2731678"/>
                  </a:cubicBezTo>
                  <a:close/>
                  <a:moveTo>
                    <a:pt x="2438119" y="3614350"/>
                  </a:moveTo>
                  <a:cubicBezTo>
                    <a:pt x="2438477" y="3614779"/>
                    <a:pt x="2438835" y="3615066"/>
                    <a:pt x="2439192" y="3615423"/>
                  </a:cubicBezTo>
                  <a:cubicBezTo>
                    <a:pt x="2439121" y="3615423"/>
                    <a:pt x="2439121" y="3615495"/>
                    <a:pt x="2439049" y="3615495"/>
                  </a:cubicBezTo>
                  <a:cubicBezTo>
                    <a:pt x="2438692" y="3615066"/>
                    <a:pt x="2438406" y="3614779"/>
                    <a:pt x="2438119" y="3614350"/>
                  </a:cubicBezTo>
                  <a:close/>
                  <a:moveTo>
                    <a:pt x="3181630" y="3229115"/>
                  </a:moveTo>
                  <a:cubicBezTo>
                    <a:pt x="3181701" y="3229044"/>
                    <a:pt x="3181701" y="3228972"/>
                    <a:pt x="3181773" y="3228901"/>
                  </a:cubicBezTo>
                  <a:cubicBezTo>
                    <a:pt x="3181916" y="3228972"/>
                    <a:pt x="3181987" y="3229044"/>
                    <a:pt x="3182130" y="3229115"/>
                  </a:cubicBezTo>
                  <a:cubicBezTo>
                    <a:pt x="3181916" y="3229115"/>
                    <a:pt x="3181773" y="3229115"/>
                    <a:pt x="3181630" y="3229115"/>
                  </a:cubicBezTo>
                  <a:close/>
                  <a:moveTo>
                    <a:pt x="3256217" y="2709795"/>
                  </a:moveTo>
                  <a:cubicBezTo>
                    <a:pt x="3256288" y="2709795"/>
                    <a:pt x="3256288" y="2709795"/>
                    <a:pt x="3256360" y="2709795"/>
                  </a:cubicBezTo>
                  <a:cubicBezTo>
                    <a:pt x="3256360" y="2709795"/>
                    <a:pt x="3256360" y="2709867"/>
                    <a:pt x="3256360" y="2709867"/>
                  </a:cubicBezTo>
                  <a:cubicBezTo>
                    <a:pt x="3256288" y="2709795"/>
                    <a:pt x="3256217" y="2709795"/>
                    <a:pt x="3256217" y="2709795"/>
                  </a:cubicBezTo>
                  <a:lnTo>
                    <a:pt x="3256217" y="2709795"/>
                  </a:lnTo>
                  <a:lnTo>
                    <a:pt x="3256217" y="2709795"/>
                  </a:lnTo>
                  <a:close/>
                  <a:moveTo>
                    <a:pt x="2722880" y="3695016"/>
                  </a:moveTo>
                  <a:cubicBezTo>
                    <a:pt x="2722523" y="3695088"/>
                    <a:pt x="2722165" y="3695088"/>
                    <a:pt x="2721808" y="3695159"/>
                  </a:cubicBezTo>
                  <a:cubicBezTo>
                    <a:pt x="2721808" y="3695016"/>
                    <a:pt x="2721879" y="3694944"/>
                    <a:pt x="2721879" y="3694801"/>
                  </a:cubicBezTo>
                  <a:cubicBezTo>
                    <a:pt x="2722237" y="3694873"/>
                    <a:pt x="2722523" y="3694944"/>
                    <a:pt x="2722880" y="3695016"/>
                  </a:cubicBezTo>
                  <a:close/>
                  <a:moveTo>
                    <a:pt x="3353044" y="2078058"/>
                  </a:moveTo>
                  <a:cubicBezTo>
                    <a:pt x="3352972" y="2078058"/>
                    <a:pt x="3352972" y="2078058"/>
                    <a:pt x="3352901" y="2077987"/>
                  </a:cubicBezTo>
                  <a:cubicBezTo>
                    <a:pt x="3352972" y="2077987"/>
                    <a:pt x="3352972" y="2077915"/>
                    <a:pt x="3353044" y="2077915"/>
                  </a:cubicBezTo>
                  <a:cubicBezTo>
                    <a:pt x="3353044" y="2077987"/>
                    <a:pt x="3353044" y="2078058"/>
                    <a:pt x="3353044" y="2078058"/>
                  </a:cubicBezTo>
                  <a:close/>
                  <a:moveTo>
                    <a:pt x="3128210" y="2725671"/>
                  </a:moveTo>
                  <a:cubicBezTo>
                    <a:pt x="3128210" y="2725671"/>
                    <a:pt x="3128282" y="2725599"/>
                    <a:pt x="3128282" y="2725599"/>
                  </a:cubicBezTo>
                  <a:cubicBezTo>
                    <a:pt x="3128353" y="2725599"/>
                    <a:pt x="3128425" y="2725671"/>
                    <a:pt x="3128568" y="2725671"/>
                  </a:cubicBezTo>
                  <a:cubicBezTo>
                    <a:pt x="3128425" y="2725671"/>
                    <a:pt x="3128282" y="2725671"/>
                    <a:pt x="3128210" y="2725671"/>
                  </a:cubicBezTo>
                  <a:close/>
                  <a:moveTo>
                    <a:pt x="2146994" y="4055437"/>
                  </a:moveTo>
                  <a:cubicBezTo>
                    <a:pt x="2147209" y="4055222"/>
                    <a:pt x="2147423" y="4055079"/>
                    <a:pt x="2147638" y="4054864"/>
                  </a:cubicBezTo>
                  <a:cubicBezTo>
                    <a:pt x="2147566" y="4055150"/>
                    <a:pt x="2147495" y="4055437"/>
                    <a:pt x="2147423" y="4055722"/>
                  </a:cubicBezTo>
                  <a:cubicBezTo>
                    <a:pt x="2147280" y="4055579"/>
                    <a:pt x="2147137" y="4055508"/>
                    <a:pt x="2146994" y="4055437"/>
                  </a:cubicBezTo>
                  <a:close/>
                  <a:moveTo>
                    <a:pt x="2593372" y="4166566"/>
                  </a:moveTo>
                  <a:cubicBezTo>
                    <a:pt x="2593515" y="4166351"/>
                    <a:pt x="2593586" y="4166137"/>
                    <a:pt x="2593658" y="4165922"/>
                  </a:cubicBezTo>
                  <a:cubicBezTo>
                    <a:pt x="2593944" y="4166065"/>
                    <a:pt x="2594159" y="4166137"/>
                    <a:pt x="2594445" y="4166280"/>
                  </a:cubicBezTo>
                  <a:cubicBezTo>
                    <a:pt x="2594087" y="4166423"/>
                    <a:pt x="2593730" y="4166423"/>
                    <a:pt x="2593372" y="4166566"/>
                  </a:cubicBezTo>
                  <a:close/>
                  <a:moveTo>
                    <a:pt x="3277742" y="2747697"/>
                  </a:moveTo>
                  <a:cubicBezTo>
                    <a:pt x="3277742" y="2747482"/>
                    <a:pt x="3277742" y="2747196"/>
                    <a:pt x="3277670" y="2746981"/>
                  </a:cubicBezTo>
                  <a:cubicBezTo>
                    <a:pt x="3277956" y="2747268"/>
                    <a:pt x="3278171" y="2747410"/>
                    <a:pt x="3278457" y="2747697"/>
                  </a:cubicBezTo>
                  <a:cubicBezTo>
                    <a:pt x="3278243" y="2747697"/>
                    <a:pt x="3277956" y="2747697"/>
                    <a:pt x="3277742" y="2747697"/>
                  </a:cubicBezTo>
                  <a:close/>
                  <a:moveTo>
                    <a:pt x="3268517" y="2100156"/>
                  </a:moveTo>
                  <a:cubicBezTo>
                    <a:pt x="3268088" y="2100299"/>
                    <a:pt x="3267730" y="2100441"/>
                    <a:pt x="3267301" y="2100656"/>
                  </a:cubicBezTo>
                  <a:cubicBezTo>
                    <a:pt x="3267516" y="2100156"/>
                    <a:pt x="3267730" y="2099798"/>
                    <a:pt x="3268016" y="2099369"/>
                  </a:cubicBezTo>
                  <a:cubicBezTo>
                    <a:pt x="3268159" y="2099583"/>
                    <a:pt x="3268302" y="2099941"/>
                    <a:pt x="3268517" y="2100156"/>
                  </a:cubicBezTo>
                  <a:close/>
                  <a:moveTo>
                    <a:pt x="3277098" y="3272595"/>
                  </a:moveTo>
                  <a:cubicBezTo>
                    <a:pt x="3277098" y="3272166"/>
                    <a:pt x="3277098" y="3271665"/>
                    <a:pt x="3277027" y="3271307"/>
                  </a:cubicBezTo>
                  <a:cubicBezTo>
                    <a:pt x="3277527" y="3271736"/>
                    <a:pt x="3278028" y="3272094"/>
                    <a:pt x="3278457" y="3272595"/>
                  </a:cubicBezTo>
                  <a:lnTo>
                    <a:pt x="3278457" y="3272595"/>
                  </a:lnTo>
                  <a:cubicBezTo>
                    <a:pt x="3277956" y="3272523"/>
                    <a:pt x="3277527" y="3272595"/>
                    <a:pt x="3277098" y="3272595"/>
                  </a:cubicBezTo>
                  <a:close/>
                  <a:moveTo>
                    <a:pt x="3989787" y="799567"/>
                  </a:moveTo>
                  <a:cubicBezTo>
                    <a:pt x="3989787" y="799567"/>
                    <a:pt x="3989787" y="799567"/>
                    <a:pt x="3989787" y="799567"/>
                  </a:cubicBezTo>
                  <a:cubicBezTo>
                    <a:pt x="3989787" y="799567"/>
                    <a:pt x="3989787" y="799567"/>
                    <a:pt x="3989787" y="799567"/>
                  </a:cubicBezTo>
                  <a:cubicBezTo>
                    <a:pt x="3989572" y="798280"/>
                    <a:pt x="3989501" y="796992"/>
                    <a:pt x="3989286" y="795777"/>
                  </a:cubicBezTo>
                  <a:cubicBezTo>
                    <a:pt x="3989429" y="795348"/>
                    <a:pt x="3989644" y="794990"/>
                    <a:pt x="3989787" y="794561"/>
                  </a:cubicBezTo>
                  <a:cubicBezTo>
                    <a:pt x="3989787" y="796206"/>
                    <a:pt x="3989787" y="797922"/>
                    <a:pt x="3989787" y="799567"/>
                  </a:cubicBezTo>
                  <a:close/>
                  <a:moveTo>
                    <a:pt x="2164443" y="4392973"/>
                  </a:moveTo>
                  <a:cubicBezTo>
                    <a:pt x="2164300" y="4392902"/>
                    <a:pt x="2164229" y="4392759"/>
                    <a:pt x="2164157" y="4392687"/>
                  </a:cubicBezTo>
                  <a:cubicBezTo>
                    <a:pt x="2164157" y="4392687"/>
                    <a:pt x="2164157" y="4392687"/>
                    <a:pt x="2164157" y="4392687"/>
                  </a:cubicBezTo>
                  <a:cubicBezTo>
                    <a:pt x="2164157" y="4392687"/>
                    <a:pt x="2164157" y="4392687"/>
                    <a:pt x="2164157" y="4392687"/>
                  </a:cubicBezTo>
                  <a:cubicBezTo>
                    <a:pt x="2164300" y="4392687"/>
                    <a:pt x="2164443" y="4392687"/>
                    <a:pt x="2164586" y="4392687"/>
                  </a:cubicBezTo>
                  <a:cubicBezTo>
                    <a:pt x="2164514" y="4392830"/>
                    <a:pt x="2164443" y="4392902"/>
                    <a:pt x="2164443" y="4392973"/>
                  </a:cubicBezTo>
                  <a:close/>
                  <a:moveTo>
                    <a:pt x="3116840" y="3705457"/>
                  </a:moveTo>
                  <a:cubicBezTo>
                    <a:pt x="3116482" y="3705385"/>
                    <a:pt x="3116125" y="3705314"/>
                    <a:pt x="3115767" y="3705242"/>
                  </a:cubicBezTo>
                  <a:cubicBezTo>
                    <a:pt x="3115767" y="3705242"/>
                    <a:pt x="3115767" y="3705242"/>
                    <a:pt x="3115767" y="3705242"/>
                  </a:cubicBezTo>
                  <a:cubicBezTo>
                    <a:pt x="3115767" y="3705242"/>
                    <a:pt x="3115767" y="3705242"/>
                    <a:pt x="3115767" y="3705242"/>
                  </a:cubicBezTo>
                  <a:cubicBezTo>
                    <a:pt x="3116125" y="3705171"/>
                    <a:pt x="3116482" y="3705099"/>
                    <a:pt x="3116840" y="3705028"/>
                  </a:cubicBezTo>
                  <a:cubicBezTo>
                    <a:pt x="3116840" y="3705171"/>
                    <a:pt x="3116840" y="3705314"/>
                    <a:pt x="3116840" y="3705457"/>
                  </a:cubicBezTo>
                  <a:close/>
                  <a:moveTo>
                    <a:pt x="3390159" y="3245349"/>
                  </a:moveTo>
                  <a:cubicBezTo>
                    <a:pt x="3390087" y="3245349"/>
                    <a:pt x="3389944" y="3245349"/>
                    <a:pt x="3389873" y="3245349"/>
                  </a:cubicBezTo>
                  <a:lnTo>
                    <a:pt x="3389873" y="3245349"/>
                  </a:lnTo>
                  <a:cubicBezTo>
                    <a:pt x="3389873" y="3245349"/>
                    <a:pt x="3389873" y="3245349"/>
                    <a:pt x="3389873" y="3245349"/>
                  </a:cubicBezTo>
                  <a:cubicBezTo>
                    <a:pt x="3389944" y="3245277"/>
                    <a:pt x="3390087" y="3245277"/>
                    <a:pt x="3390159" y="3245206"/>
                  </a:cubicBezTo>
                  <a:cubicBezTo>
                    <a:pt x="3390159" y="3245206"/>
                    <a:pt x="3390159" y="3245277"/>
                    <a:pt x="3390159" y="3245349"/>
                  </a:cubicBezTo>
                  <a:close/>
                  <a:moveTo>
                    <a:pt x="4002301" y="1362724"/>
                  </a:moveTo>
                  <a:cubicBezTo>
                    <a:pt x="4002230" y="1362152"/>
                    <a:pt x="4002230" y="1361508"/>
                    <a:pt x="4002158" y="1360864"/>
                  </a:cubicBezTo>
                  <a:cubicBezTo>
                    <a:pt x="4002301" y="1361079"/>
                    <a:pt x="4002444" y="1361294"/>
                    <a:pt x="4002659" y="1361508"/>
                  </a:cubicBezTo>
                  <a:cubicBezTo>
                    <a:pt x="4002516" y="1361937"/>
                    <a:pt x="4002444" y="1362295"/>
                    <a:pt x="4002301" y="1362724"/>
                  </a:cubicBezTo>
                  <a:close/>
                  <a:moveTo>
                    <a:pt x="4011169" y="1289495"/>
                  </a:moveTo>
                  <a:cubicBezTo>
                    <a:pt x="4011169" y="1289782"/>
                    <a:pt x="4011169" y="1289996"/>
                    <a:pt x="4011169" y="1290282"/>
                  </a:cubicBezTo>
                  <a:cubicBezTo>
                    <a:pt x="4010883" y="1290211"/>
                    <a:pt x="4010597" y="1290139"/>
                    <a:pt x="4010311" y="1290139"/>
                  </a:cubicBezTo>
                  <a:cubicBezTo>
                    <a:pt x="4010597" y="1289853"/>
                    <a:pt x="4010883" y="1289710"/>
                    <a:pt x="4011169" y="1289495"/>
                  </a:cubicBezTo>
                  <a:close/>
                  <a:moveTo>
                    <a:pt x="3909121" y="359697"/>
                  </a:moveTo>
                  <a:cubicBezTo>
                    <a:pt x="3909264" y="359625"/>
                    <a:pt x="3909479" y="359554"/>
                    <a:pt x="3909622" y="359410"/>
                  </a:cubicBezTo>
                  <a:cubicBezTo>
                    <a:pt x="3909622" y="359554"/>
                    <a:pt x="3909550" y="359697"/>
                    <a:pt x="3909550" y="359840"/>
                  </a:cubicBezTo>
                  <a:cubicBezTo>
                    <a:pt x="3909407" y="359840"/>
                    <a:pt x="3909264" y="359768"/>
                    <a:pt x="3909121" y="359697"/>
                  </a:cubicBezTo>
                  <a:close/>
                  <a:moveTo>
                    <a:pt x="3905903" y="359697"/>
                  </a:moveTo>
                  <a:lnTo>
                    <a:pt x="3905903" y="359697"/>
                  </a:lnTo>
                  <a:cubicBezTo>
                    <a:pt x="3905760" y="359768"/>
                    <a:pt x="3905617" y="359768"/>
                    <a:pt x="3905474" y="359840"/>
                  </a:cubicBezTo>
                  <a:cubicBezTo>
                    <a:pt x="3905260" y="359625"/>
                    <a:pt x="3905116" y="359410"/>
                    <a:pt x="3904902" y="359196"/>
                  </a:cubicBezTo>
                  <a:cubicBezTo>
                    <a:pt x="3905260" y="359339"/>
                    <a:pt x="3905546" y="359482"/>
                    <a:pt x="3905903" y="359697"/>
                  </a:cubicBezTo>
                  <a:close/>
                  <a:moveTo>
                    <a:pt x="2961015" y="5667388"/>
                  </a:moveTo>
                  <a:cubicBezTo>
                    <a:pt x="2961015" y="5667460"/>
                    <a:pt x="2961015" y="5667460"/>
                    <a:pt x="2961015" y="5667531"/>
                  </a:cubicBezTo>
                  <a:cubicBezTo>
                    <a:pt x="2960943" y="5667531"/>
                    <a:pt x="2960943" y="5667460"/>
                    <a:pt x="2960872" y="5667460"/>
                  </a:cubicBezTo>
                  <a:lnTo>
                    <a:pt x="2960872" y="5667460"/>
                  </a:lnTo>
                  <a:cubicBezTo>
                    <a:pt x="2960872" y="5667460"/>
                    <a:pt x="2960872" y="5667460"/>
                    <a:pt x="2960872" y="5667460"/>
                  </a:cubicBezTo>
                  <a:cubicBezTo>
                    <a:pt x="2960943" y="5667460"/>
                    <a:pt x="2961015" y="5667388"/>
                    <a:pt x="2961015" y="5667388"/>
                  </a:cubicBezTo>
                  <a:close/>
                  <a:moveTo>
                    <a:pt x="3256217" y="6492565"/>
                  </a:moveTo>
                  <a:lnTo>
                    <a:pt x="3256217" y="6492565"/>
                  </a:lnTo>
                  <a:cubicBezTo>
                    <a:pt x="3256074" y="6492065"/>
                    <a:pt x="3256002" y="6491492"/>
                    <a:pt x="3255859" y="6490992"/>
                  </a:cubicBezTo>
                  <a:cubicBezTo>
                    <a:pt x="3256217" y="6490777"/>
                    <a:pt x="3256574" y="6490563"/>
                    <a:pt x="3256860" y="6490348"/>
                  </a:cubicBezTo>
                  <a:cubicBezTo>
                    <a:pt x="3256717" y="6491063"/>
                    <a:pt x="3256503" y="6491850"/>
                    <a:pt x="3256217" y="6492565"/>
                  </a:cubicBezTo>
                  <a:cubicBezTo>
                    <a:pt x="3256217" y="6492565"/>
                    <a:pt x="3256217" y="6492565"/>
                    <a:pt x="3256217" y="6492565"/>
                  </a:cubicBezTo>
                  <a:close/>
                  <a:moveTo>
                    <a:pt x="3529750" y="6309923"/>
                  </a:moveTo>
                  <a:cubicBezTo>
                    <a:pt x="3529679" y="6309709"/>
                    <a:pt x="3529607" y="6309494"/>
                    <a:pt x="3529535" y="6309208"/>
                  </a:cubicBezTo>
                  <a:cubicBezTo>
                    <a:pt x="3529822" y="6308994"/>
                    <a:pt x="3530108" y="6308851"/>
                    <a:pt x="3530393" y="6308779"/>
                  </a:cubicBezTo>
                  <a:cubicBezTo>
                    <a:pt x="3530179" y="6309137"/>
                    <a:pt x="3529964" y="6309494"/>
                    <a:pt x="3529750" y="6309923"/>
                  </a:cubicBezTo>
                  <a:close/>
                  <a:moveTo>
                    <a:pt x="3150522" y="5569846"/>
                  </a:moveTo>
                  <a:cubicBezTo>
                    <a:pt x="3150522" y="5569774"/>
                    <a:pt x="3150593" y="5569774"/>
                    <a:pt x="3150593" y="5569703"/>
                  </a:cubicBezTo>
                  <a:cubicBezTo>
                    <a:pt x="3150593" y="5569703"/>
                    <a:pt x="3150665" y="5569703"/>
                    <a:pt x="3150665" y="5569774"/>
                  </a:cubicBezTo>
                  <a:cubicBezTo>
                    <a:pt x="3150593" y="5569846"/>
                    <a:pt x="3150522" y="5569846"/>
                    <a:pt x="3150522" y="5569846"/>
                  </a:cubicBezTo>
                  <a:close/>
                  <a:moveTo>
                    <a:pt x="3322079" y="6537975"/>
                  </a:moveTo>
                  <a:cubicBezTo>
                    <a:pt x="3322079" y="6537975"/>
                    <a:pt x="3322079" y="6537975"/>
                    <a:pt x="3322079" y="6537975"/>
                  </a:cubicBezTo>
                  <a:cubicBezTo>
                    <a:pt x="3322222" y="6538333"/>
                    <a:pt x="3322294" y="6538619"/>
                    <a:pt x="3322437" y="6538976"/>
                  </a:cubicBezTo>
                  <a:cubicBezTo>
                    <a:pt x="3322294" y="6538976"/>
                    <a:pt x="3322222" y="6538976"/>
                    <a:pt x="3322079" y="6538976"/>
                  </a:cubicBezTo>
                  <a:cubicBezTo>
                    <a:pt x="3322008" y="6538619"/>
                    <a:pt x="3322008" y="6538333"/>
                    <a:pt x="3322079" y="6537975"/>
                  </a:cubicBezTo>
                  <a:cubicBezTo>
                    <a:pt x="3322079" y="6537975"/>
                    <a:pt x="3322079" y="6537975"/>
                    <a:pt x="3322079" y="6537975"/>
                  </a:cubicBezTo>
                  <a:close/>
                  <a:moveTo>
                    <a:pt x="2780090" y="4171143"/>
                  </a:moveTo>
                  <a:cubicBezTo>
                    <a:pt x="2780090" y="4171286"/>
                    <a:pt x="2780018" y="4171429"/>
                    <a:pt x="2779947" y="4171644"/>
                  </a:cubicBezTo>
                  <a:cubicBezTo>
                    <a:pt x="2779732" y="4171572"/>
                    <a:pt x="2779446" y="4171572"/>
                    <a:pt x="2779232" y="4171500"/>
                  </a:cubicBezTo>
                  <a:cubicBezTo>
                    <a:pt x="2779232" y="4171500"/>
                    <a:pt x="2779232" y="4171500"/>
                    <a:pt x="2779232" y="4171500"/>
                  </a:cubicBezTo>
                  <a:cubicBezTo>
                    <a:pt x="2779232" y="4171500"/>
                    <a:pt x="2779232" y="4171500"/>
                    <a:pt x="2779232" y="4171500"/>
                  </a:cubicBezTo>
                  <a:cubicBezTo>
                    <a:pt x="2779518" y="4171286"/>
                    <a:pt x="2779804" y="4171143"/>
                    <a:pt x="2780018" y="4170928"/>
                  </a:cubicBezTo>
                  <a:cubicBezTo>
                    <a:pt x="2780090" y="4171000"/>
                    <a:pt x="2780090" y="4171071"/>
                    <a:pt x="2780090" y="4171143"/>
                  </a:cubicBezTo>
                  <a:close/>
                  <a:moveTo>
                    <a:pt x="3931361" y="1858302"/>
                  </a:moveTo>
                  <a:cubicBezTo>
                    <a:pt x="3932077" y="1859375"/>
                    <a:pt x="3932792" y="1860376"/>
                    <a:pt x="3933435" y="1861448"/>
                  </a:cubicBezTo>
                  <a:cubicBezTo>
                    <a:pt x="3932863" y="1861448"/>
                    <a:pt x="3932005" y="1860948"/>
                    <a:pt x="3931004" y="1860233"/>
                  </a:cubicBezTo>
                  <a:cubicBezTo>
                    <a:pt x="3931147" y="1859589"/>
                    <a:pt x="3931219" y="1858946"/>
                    <a:pt x="3931361" y="1858302"/>
                  </a:cubicBezTo>
                  <a:close/>
                  <a:moveTo>
                    <a:pt x="3318432" y="6564435"/>
                  </a:moveTo>
                  <a:cubicBezTo>
                    <a:pt x="3318289" y="6566294"/>
                    <a:pt x="3318146" y="6568154"/>
                    <a:pt x="3317717" y="6570012"/>
                  </a:cubicBezTo>
                  <a:cubicBezTo>
                    <a:pt x="3318003" y="6568154"/>
                    <a:pt x="3318146" y="6566294"/>
                    <a:pt x="3318432" y="6564435"/>
                  </a:cubicBezTo>
                  <a:close/>
                </a:path>
              </a:pathLst>
            </a:custGeom>
            <a:gradFill>
              <a:gsLst>
                <a:gs pos="0">
                  <a:srgbClr val="3465A4"/>
                </a:gs>
                <a:gs pos="100000">
                  <a:srgbClr val="729FCF"/>
                </a:gs>
              </a:gsLst>
              <a:lin ang="66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8C80AA-AF11-47EC-8A09-826B112C8A2A}"/>
                </a:ext>
              </a:extLst>
            </p:cNvPr>
            <p:cNvSpPr/>
            <p:nvPr/>
          </p:nvSpPr>
          <p:spPr>
            <a:xfrm>
              <a:off x="8008219" y="724865"/>
              <a:ext cx="3054080" cy="4881120"/>
            </a:xfrm>
            <a:custGeom>
              <a:avLst/>
              <a:gdLst>
                <a:gd name="connsiteX0" fmla="*/ 2967926 w 3993944"/>
                <a:gd name="connsiteY0" fmla="*/ 5181570 h 6383240"/>
                <a:gd name="connsiteX1" fmla="*/ 2968320 w 3993944"/>
                <a:gd name="connsiteY1" fmla="*/ 5181618 h 6383240"/>
                <a:gd name="connsiteX2" fmla="*/ 2976472 w 3993944"/>
                <a:gd name="connsiteY2" fmla="*/ 5183119 h 6383240"/>
                <a:gd name="connsiteX3" fmla="*/ 2951280 w 3993944"/>
                <a:gd name="connsiteY3" fmla="*/ 5179073 h 6383240"/>
                <a:gd name="connsiteX4" fmla="*/ 2959211 w 3993944"/>
                <a:gd name="connsiteY4" fmla="*/ 5179991 h 6383240"/>
                <a:gd name="connsiteX5" fmla="*/ 2967926 w 3993944"/>
                <a:gd name="connsiteY5" fmla="*/ 5181570 h 6383240"/>
                <a:gd name="connsiteX6" fmla="*/ 2957736 w 3993944"/>
                <a:gd name="connsiteY6" fmla="*/ 5180330 h 6383240"/>
                <a:gd name="connsiteX7" fmla="*/ 2946079 w 3993944"/>
                <a:gd name="connsiteY7" fmla="*/ 5178471 h 6383240"/>
                <a:gd name="connsiteX8" fmla="*/ 2949521 w 3993944"/>
                <a:gd name="connsiteY8" fmla="*/ 5178731 h 6383240"/>
                <a:gd name="connsiteX9" fmla="*/ 2951280 w 3993944"/>
                <a:gd name="connsiteY9" fmla="*/ 5179073 h 6383240"/>
                <a:gd name="connsiteX10" fmla="*/ 2690781 w 3993944"/>
                <a:gd name="connsiteY10" fmla="*/ 2843962 h 6383240"/>
                <a:gd name="connsiteX11" fmla="*/ 2701436 w 3993944"/>
                <a:gd name="connsiteY11" fmla="*/ 2847752 h 6383240"/>
                <a:gd name="connsiteX12" fmla="*/ 2719314 w 3993944"/>
                <a:gd name="connsiteY12" fmla="*/ 2853902 h 6383240"/>
                <a:gd name="connsiteX13" fmla="*/ 2756930 w 3993944"/>
                <a:gd name="connsiteY13" fmla="*/ 2862698 h 6383240"/>
                <a:gd name="connsiteX14" fmla="*/ 2725107 w 3993944"/>
                <a:gd name="connsiteY14" fmla="*/ 2854903 h 6383240"/>
                <a:gd name="connsiteX15" fmla="*/ 2706442 w 3993944"/>
                <a:gd name="connsiteY15" fmla="*/ 2848968 h 6383240"/>
                <a:gd name="connsiteX16" fmla="*/ 2690781 w 3993944"/>
                <a:gd name="connsiteY16" fmla="*/ 2843962 h 6383240"/>
                <a:gd name="connsiteX17" fmla="*/ 451993 w 3993944"/>
                <a:gd name="connsiteY17" fmla="*/ 2595612 h 6383240"/>
                <a:gd name="connsiteX18" fmla="*/ 532693 w 3993944"/>
                <a:gd name="connsiteY18" fmla="*/ 2600034 h 6383240"/>
                <a:gd name="connsiteX19" fmla="*/ 1034564 w 3993944"/>
                <a:gd name="connsiteY19" fmla="*/ 3183072 h 6383240"/>
                <a:gd name="connsiteX20" fmla="*/ 956187 w 3993944"/>
                <a:gd name="connsiteY20" fmla="*/ 3209388 h 6383240"/>
                <a:gd name="connsiteX21" fmla="*/ 874949 w 3993944"/>
                <a:gd name="connsiteY21" fmla="*/ 3300209 h 6383240"/>
                <a:gd name="connsiteX22" fmla="*/ 874520 w 3993944"/>
                <a:gd name="connsiteY22" fmla="*/ 3367287 h 6383240"/>
                <a:gd name="connsiteX23" fmla="*/ 988153 w 3993944"/>
                <a:gd name="connsiteY23" fmla="*/ 3587115 h 6383240"/>
                <a:gd name="connsiteX24" fmla="*/ 1046649 w 3993944"/>
                <a:gd name="connsiteY24" fmla="*/ 3659842 h 6383240"/>
                <a:gd name="connsiteX25" fmla="*/ 1105075 w 3993944"/>
                <a:gd name="connsiteY25" fmla="*/ 3710330 h 6383240"/>
                <a:gd name="connsiteX26" fmla="*/ 1054087 w 3993944"/>
                <a:gd name="connsiteY26" fmla="*/ 3644396 h 6383240"/>
                <a:gd name="connsiteX27" fmla="*/ 949036 w 3993944"/>
                <a:gd name="connsiteY27" fmla="*/ 3431218 h 6383240"/>
                <a:gd name="connsiteX28" fmla="*/ 957760 w 3993944"/>
                <a:gd name="connsiteY28" fmla="*/ 3317586 h 6383240"/>
                <a:gd name="connsiteX29" fmla="*/ 1074325 w 3993944"/>
                <a:gd name="connsiteY29" fmla="*/ 3248577 h 6383240"/>
                <a:gd name="connsiteX30" fmla="*/ 1241806 w 3993944"/>
                <a:gd name="connsiteY30" fmla="*/ 3316442 h 6383240"/>
                <a:gd name="connsiteX31" fmla="*/ 1434745 w 3993944"/>
                <a:gd name="connsiteY31" fmla="*/ 3484781 h 6383240"/>
                <a:gd name="connsiteX32" fmla="*/ 1599366 w 3993944"/>
                <a:gd name="connsiteY32" fmla="*/ 3667637 h 6383240"/>
                <a:gd name="connsiteX33" fmla="*/ 1733880 w 3993944"/>
                <a:gd name="connsiteY33" fmla="*/ 3812735 h 6383240"/>
                <a:gd name="connsiteX34" fmla="*/ 1963505 w 3993944"/>
                <a:gd name="connsiteY34" fmla="*/ 3981575 h 6383240"/>
                <a:gd name="connsiteX35" fmla="*/ 2135348 w 3993944"/>
                <a:gd name="connsiteY35" fmla="*/ 4028558 h 6383240"/>
                <a:gd name="connsiteX36" fmla="*/ 2157088 w 3993944"/>
                <a:gd name="connsiteY36" fmla="*/ 4036067 h 6383240"/>
                <a:gd name="connsiteX37" fmla="*/ 2258492 w 3993944"/>
                <a:gd name="connsiteY37" fmla="*/ 4152131 h 6383240"/>
                <a:gd name="connsiteX38" fmla="*/ 2616838 w 3993944"/>
                <a:gd name="connsiteY38" fmla="*/ 4643204 h 6383240"/>
                <a:gd name="connsiteX39" fmla="*/ 2897237 w 3993944"/>
                <a:gd name="connsiteY39" fmla="*/ 4934472 h 6383240"/>
                <a:gd name="connsiteX40" fmla="*/ 3146742 w 3993944"/>
                <a:gd name="connsiteY40" fmla="*/ 5134562 h 6383240"/>
                <a:gd name="connsiteX41" fmla="*/ 3324736 w 3993944"/>
                <a:gd name="connsiteY41" fmla="*/ 5235323 h 6383240"/>
                <a:gd name="connsiteX42" fmla="*/ 3599199 w 3993944"/>
                <a:gd name="connsiteY42" fmla="*/ 5330720 h 6383240"/>
                <a:gd name="connsiteX43" fmla="*/ 3758027 w 3993944"/>
                <a:gd name="connsiteY43" fmla="*/ 5357608 h 6383240"/>
                <a:gd name="connsiteX44" fmla="*/ 3844985 w 3993944"/>
                <a:gd name="connsiteY44" fmla="*/ 5511073 h 6383240"/>
                <a:gd name="connsiteX45" fmla="*/ 3785702 w 3993944"/>
                <a:gd name="connsiteY45" fmla="*/ 5646803 h 6383240"/>
                <a:gd name="connsiteX46" fmla="*/ 3339467 w 3993944"/>
                <a:gd name="connsiteY46" fmla="*/ 5285525 h 6383240"/>
                <a:gd name="connsiteX47" fmla="*/ 2953946 w 3993944"/>
                <a:gd name="connsiteY47" fmla="*/ 5175324 h 6383240"/>
                <a:gd name="connsiteX48" fmla="*/ 2953946 w 3993944"/>
                <a:gd name="connsiteY48" fmla="*/ 5183048 h 6383240"/>
                <a:gd name="connsiteX49" fmla="*/ 3330314 w 3993944"/>
                <a:gd name="connsiteY49" fmla="*/ 5318849 h 6383240"/>
                <a:gd name="connsiteX50" fmla="*/ 3742795 w 3993944"/>
                <a:gd name="connsiteY50" fmla="*/ 5716384 h 6383240"/>
                <a:gd name="connsiteX51" fmla="*/ 3583895 w 3993944"/>
                <a:gd name="connsiteY51" fmla="*/ 5925056 h 6383240"/>
                <a:gd name="connsiteX52" fmla="*/ 3360921 w 3993944"/>
                <a:gd name="connsiteY52" fmla="*/ 5574790 h 6383240"/>
                <a:gd name="connsiteX53" fmla="*/ 3070010 w 3993944"/>
                <a:gd name="connsiteY53" fmla="*/ 5346453 h 6383240"/>
                <a:gd name="connsiteX54" fmla="*/ 2860766 w 3993944"/>
                <a:gd name="connsiteY54" fmla="*/ 5255633 h 6383240"/>
                <a:gd name="connsiteX55" fmla="*/ 2862983 w 3993944"/>
                <a:gd name="connsiteY55" fmla="*/ 5268076 h 6383240"/>
                <a:gd name="connsiteX56" fmla="*/ 3188720 w 3993944"/>
                <a:gd name="connsiteY56" fmla="*/ 5488690 h 6383240"/>
                <a:gd name="connsiteX57" fmla="*/ 3527186 w 3993944"/>
                <a:gd name="connsiteY57" fmla="*/ 5992564 h 6383240"/>
                <a:gd name="connsiteX58" fmla="*/ 3318729 w 3993944"/>
                <a:gd name="connsiteY58" fmla="*/ 6190938 h 6383240"/>
                <a:gd name="connsiteX59" fmla="*/ 3185788 w 3993944"/>
                <a:gd name="connsiteY59" fmla="*/ 5802127 h 6383240"/>
                <a:gd name="connsiteX60" fmla="*/ 2819861 w 3993944"/>
                <a:gd name="connsiteY60" fmla="*/ 5371267 h 6383240"/>
                <a:gd name="connsiteX61" fmla="*/ 2803628 w 3993944"/>
                <a:gd name="connsiteY61" fmla="*/ 5378132 h 6383240"/>
                <a:gd name="connsiteX62" fmla="*/ 3206526 w 3993944"/>
                <a:gd name="connsiteY62" fmla="*/ 5969251 h 6383240"/>
                <a:gd name="connsiteX63" fmla="*/ 3244571 w 3993944"/>
                <a:gd name="connsiteY63" fmla="*/ 6257587 h 6383240"/>
                <a:gd name="connsiteX64" fmla="*/ 3080451 w 3993944"/>
                <a:gd name="connsiteY64" fmla="*/ 6357489 h 6383240"/>
                <a:gd name="connsiteX65" fmla="*/ 2962098 w 3993944"/>
                <a:gd name="connsiteY65" fmla="*/ 6380945 h 6383240"/>
                <a:gd name="connsiteX66" fmla="*/ 2907106 w 3993944"/>
                <a:gd name="connsiteY66" fmla="*/ 6332460 h 6383240"/>
                <a:gd name="connsiteX67" fmla="*/ 2693428 w 3993944"/>
                <a:gd name="connsiteY67" fmla="*/ 5625636 h 6383240"/>
                <a:gd name="connsiteX68" fmla="*/ 2271078 w 3993944"/>
                <a:gd name="connsiteY68" fmla="*/ 4976306 h 6383240"/>
                <a:gd name="connsiteX69" fmla="*/ 1748754 w 3993944"/>
                <a:gd name="connsiteY69" fmla="*/ 4787086 h 6383240"/>
                <a:gd name="connsiteX70" fmla="*/ 1297943 w 3993944"/>
                <a:gd name="connsiteY70" fmla="*/ 4690402 h 6383240"/>
                <a:gd name="connsiteX71" fmla="*/ 772330 w 3993944"/>
                <a:gd name="connsiteY71" fmla="*/ 4404139 h 6383240"/>
                <a:gd name="connsiteX72" fmla="*/ 474196 w 3993944"/>
                <a:gd name="connsiteY72" fmla="*/ 4077329 h 6383240"/>
                <a:gd name="connsiteX73" fmla="*/ 329170 w 3993944"/>
                <a:gd name="connsiteY73" fmla="*/ 3463613 h 6383240"/>
                <a:gd name="connsiteX74" fmla="*/ 189221 w 3993944"/>
                <a:gd name="connsiteY74" fmla="*/ 3279184 h 6383240"/>
                <a:gd name="connsiteX75" fmla="*/ 46626 w 3993944"/>
                <a:gd name="connsiteY75" fmla="*/ 3193584 h 6383240"/>
                <a:gd name="connsiteX76" fmla="*/ 0 w 3993944"/>
                <a:gd name="connsiteY76" fmla="*/ 2947297 h 6383240"/>
                <a:gd name="connsiteX77" fmla="*/ 451993 w 3993944"/>
                <a:gd name="connsiteY77" fmla="*/ 2595612 h 6383240"/>
                <a:gd name="connsiteX78" fmla="*/ 2969249 w 3993944"/>
                <a:gd name="connsiteY78" fmla="*/ 2380278 h 6383240"/>
                <a:gd name="connsiteX79" fmla="*/ 2971895 w 3993944"/>
                <a:gd name="connsiteY79" fmla="*/ 2380278 h 6383240"/>
                <a:gd name="connsiteX80" fmla="*/ 2974254 w 3993944"/>
                <a:gd name="connsiteY80" fmla="*/ 2380350 h 6383240"/>
                <a:gd name="connsiteX81" fmla="*/ 2972610 w 3993944"/>
                <a:gd name="connsiteY81" fmla="*/ 2380350 h 6383240"/>
                <a:gd name="connsiteX82" fmla="*/ 2969249 w 3993944"/>
                <a:gd name="connsiteY82" fmla="*/ 2380278 h 6383240"/>
                <a:gd name="connsiteX83" fmla="*/ 3261089 w 3993944"/>
                <a:gd name="connsiteY83" fmla="*/ 1742677 h 6383240"/>
                <a:gd name="connsiteX84" fmla="*/ 3260374 w 3993944"/>
                <a:gd name="connsiteY84" fmla="*/ 1743964 h 6383240"/>
                <a:gd name="connsiteX85" fmla="*/ 3261590 w 3993944"/>
                <a:gd name="connsiteY85" fmla="*/ 1743535 h 6383240"/>
                <a:gd name="connsiteX86" fmla="*/ 3261089 w 3993944"/>
                <a:gd name="connsiteY86" fmla="*/ 1742677 h 6383240"/>
                <a:gd name="connsiteX87" fmla="*/ 3899174 w 3993944"/>
                <a:gd name="connsiteY87" fmla="*/ 765 h 6383240"/>
                <a:gd name="connsiteX88" fmla="*/ 3902194 w 3993944"/>
                <a:gd name="connsiteY88" fmla="*/ 3005 h 6383240"/>
                <a:gd name="connsiteX89" fmla="*/ 3946746 w 3993944"/>
                <a:gd name="connsiteY89" fmla="*/ 55423 h 6383240"/>
                <a:gd name="connsiteX90" fmla="*/ 3982860 w 3993944"/>
                <a:gd name="connsiteY90" fmla="*/ 442875 h 6383240"/>
                <a:gd name="connsiteX91" fmla="*/ 3977067 w 3993944"/>
                <a:gd name="connsiteY91" fmla="*/ 484781 h 6383240"/>
                <a:gd name="connsiteX92" fmla="*/ 3902623 w 3993944"/>
                <a:gd name="connsiteY92" fmla="*/ 573027 h 6383240"/>
                <a:gd name="connsiteX93" fmla="*/ 3693594 w 3993944"/>
                <a:gd name="connsiteY93" fmla="*/ 765823 h 6383240"/>
                <a:gd name="connsiteX94" fmla="*/ 3605134 w 3993944"/>
                <a:gd name="connsiteY94" fmla="*/ 832186 h 6383240"/>
                <a:gd name="connsiteX95" fmla="*/ 3709756 w 3993944"/>
                <a:gd name="connsiteY95" fmla="*/ 779053 h 6383240"/>
                <a:gd name="connsiteX96" fmla="*/ 3959118 w 3993944"/>
                <a:gd name="connsiteY96" fmla="*/ 570739 h 6383240"/>
                <a:gd name="connsiteX97" fmla="*/ 3984576 w 3993944"/>
                <a:gd name="connsiteY97" fmla="*/ 548927 h 6383240"/>
                <a:gd name="connsiteX98" fmla="*/ 3951109 w 3993944"/>
                <a:gd name="connsiteY98" fmla="*/ 1308385 h 6383240"/>
                <a:gd name="connsiteX99" fmla="*/ 3559008 w 3993944"/>
                <a:gd name="connsiteY99" fmla="*/ 1613598 h 6383240"/>
                <a:gd name="connsiteX100" fmla="*/ 3341183 w 3993944"/>
                <a:gd name="connsiteY100" fmla="*/ 1722153 h 6383240"/>
                <a:gd name="connsiteX101" fmla="*/ 3213677 w 3993944"/>
                <a:gd name="connsiteY101" fmla="*/ 1770138 h 6383240"/>
                <a:gd name="connsiteX102" fmla="*/ 3442730 w 3993944"/>
                <a:gd name="connsiteY102" fmla="*/ 1704847 h 6383240"/>
                <a:gd name="connsiteX103" fmla="*/ 3951109 w 3993944"/>
                <a:gd name="connsiteY103" fmla="*/ 1392554 h 6383240"/>
                <a:gd name="connsiteX104" fmla="*/ 3911634 w 3993944"/>
                <a:gd name="connsiteY104" fmla="*/ 1627972 h 6383240"/>
                <a:gd name="connsiteX105" fmla="*/ 3843268 w 3993944"/>
                <a:gd name="connsiteY105" fmla="*/ 1921600 h 6383240"/>
                <a:gd name="connsiteX106" fmla="*/ 3784486 w 3993944"/>
                <a:gd name="connsiteY106" fmla="*/ 2142715 h 6383240"/>
                <a:gd name="connsiteX107" fmla="*/ 3566517 w 3993944"/>
                <a:gd name="connsiteY107" fmla="*/ 2251485 h 6383240"/>
                <a:gd name="connsiteX108" fmla="*/ 3121641 w 3993944"/>
                <a:gd name="connsiteY108" fmla="*/ 2368979 h 6383240"/>
                <a:gd name="connsiteX109" fmla="*/ 3121355 w 3993944"/>
                <a:gd name="connsiteY109" fmla="*/ 2368908 h 6383240"/>
                <a:gd name="connsiteX110" fmla="*/ 2979689 w 3993944"/>
                <a:gd name="connsiteY110" fmla="*/ 2375773 h 6383240"/>
                <a:gd name="connsiteX111" fmla="*/ 2962241 w 3993944"/>
                <a:gd name="connsiteY111" fmla="*/ 2386643 h 6383240"/>
                <a:gd name="connsiteX112" fmla="*/ 3404256 w 3993944"/>
                <a:gd name="connsiteY112" fmla="*/ 2356036 h 6383240"/>
                <a:gd name="connsiteX113" fmla="*/ 3747871 w 3993944"/>
                <a:gd name="connsiteY113" fmla="*/ 2234751 h 6383240"/>
                <a:gd name="connsiteX114" fmla="*/ 3644036 w 3993944"/>
                <a:gd name="connsiteY114" fmla="*/ 2513576 h 6383240"/>
                <a:gd name="connsiteX115" fmla="*/ 3510738 w 3993944"/>
                <a:gd name="connsiteY115" fmla="*/ 2796907 h 6383240"/>
                <a:gd name="connsiteX116" fmla="*/ 3156038 w 3993944"/>
                <a:gd name="connsiteY116" fmla="*/ 2877644 h 6383240"/>
                <a:gd name="connsiteX117" fmla="*/ 2821648 w 3993944"/>
                <a:gd name="connsiteY117" fmla="*/ 2873425 h 6383240"/>
                <a:gd name="connsiteX118" fmla="*/ 2803770 w 3993944"/>
                <a:gd name="connsiteY118" fmla="*/ 2879861 h 6383240"/>
                <a:gd name="connsiteX119" fmla="*/ 3225119 w 3993944"/>
                <a:gd name="connsiteY119" fmla="*/ 2907894 h 6383240"/>
                <a:gd name="connsiteX120" fmla="*/ 3469547 w 3993944"/>
                <a:gd name="connsiteY120" fmla="*/ 2866989 h 6383240"/>
                <a:gd name="connsiteX121" fmla="*/ 3386021 w 3993944"/>
                <a:gd name="connsiteY121" fmla="*/ 3012373 h 6383240"/>
                <a:gd name="connsiteX122" fmla="*/ 3159042 w 3993944"/>
                <a:gd name="connsiteY122" fmla="*/ 3337895 h 6383240"/>
                <a:gd name="connsiteX123" fmla="*/ 2803413 w 3993944"/>
                <a:gd name="connsiteY123" fmla="*/ 3332889 h 6383240"/>
                <a:gd name="connsiteX124" fmla="*/ 2446925 w 3993944"/>
                <a:gd name="connsiteY124" fmla="*/ 3269530 h 6383240"/>
                <a:gd name="connsiteX125" fmla="*/ 2442706 w 3993944"/>
                <a:gd name="connsiteY125" fmla="*/ 3272533 h 6383240"/>
                <a:gd name="connsiteX126" fmla="*/ 2586159 w 3993944"/>
                <a:gd name="connsiteY126" fmla="*/ 3332889 h 6383240"/>
                <a:gd name="connsiteX127" fmla="*/ 3108983 w 3993944"/>
                <a:gd name="connsiteY127" fmla="*/ 3396106 h 6383240"/>
                <a:gd name="connsiteX128" fmla="*/ 2980047 w 3993944"/>
                <a:gd name="connsiteY128" fmla="*/ 3551072 h 6383240"/>
                <a:gd name="connsiteX129" fmla="*/ 2745702 w 3993944"/>
                <a:gd name="connsiteY129" fmla="*/ 3786419 h 6383240"/>
                <a:gd name="connsiteX130" fmla="*/ 2686061 w 3993944"/>
                <a:gd name="connsiteY130" fmla="*/ 3807157 h 6383240"/>
                <a:gd name="connsiteX131" fmla="*/ 2534742 w 3993944"/>
                <a:gd name="connsiteY131" fmla="*/ 3798790 h 6383240"/>
                <a:gd name="connsiteX132" fmla="*/ 2152296 w 3993944"/>
                <a:gd name="connsiteY132" fmla="*/ 3688232 h 6383240"/>
                <a:gd name="connsiteX133" fmla="*/ 2094800 w 3993944"/>
                <a:gd name="connsiteY133" fmla="*/ 3664705 h 6383240"/>
                <a:gd name="connsiteX134" fmla="*/ 2140067 w 3993944"/>
                <a:gd name="connsiteY134" fmla="*/ 3698745 h 6383240"/>
                <a:gd name="connsiteX135" fmla="*/ 2334723 w 3993944"/>
                <a:gd name="connsiteY135" fmla="*/ 3788063 h 6383240"/>
                <a:gd name="connsiteX136" fmla="*/ 2619841 w 3993944"/>
                <a:gd name="connsiteY136" fmla="*/ 3855856 h 6383240"/>
                <a:gd name="connsiteX137" fmla="*/ 2473456 w 3993944"/>
                <a:gd name="connsiteY137" fmla="*/ 3938238 h 6383240"/>
                <a:gd name="connsiteX138" fmla="*/ 2313841 w 3993944"/>
                <a:gd name="connsiteY138" fmla="*/ 3996878 h 6383240"/>
                <a:gd name="connsiteX139" fmla="*/ 2177754 w 3993944"/>
                <a:gd name="connsiteY139" fmla="*/ 4003028 h 6383240"/>
                <a:gd name="connsiteX140" fmla="*/ 2014564 w 3993944"/>
                <a:gd name="connsiteY140" fmla="*/ 3954829 h 6383240"/>
                <a:gd name="connsiteX141" fmla="*/ 1829419 w 3993944"/>
                <a:gd name="connsiteY141" fmla="*/ 3824677 h 6383240"/>
                <a:gd name="connsiteX142" fmla="*/ 1620747 w 3993944"/>
                <a:gd name="connsiteY142" fmla="*/ 3603133 h 6383240"/>
                <a:gd name="connsiteX143" fmla="*/ 1303020 w 3993944"/>
                <a:gd name="connsiteY143" fmla="*/ 3299636 h 6383240"/>
                <a:gd name="connsiteX144" fmla="*/ 1071178 w 3993944"/>
                <a:gd name="connsiteY144" fmla="*/ 3191295 h 6383240"/>
                <a:gd name="connsiteX145" fmla="*/ 1052942 w 3993944"/>
                <a:gd name="connsiteY145" fmla="*/ 3164765 h 6383240"/>
                <a:gd name="connsiteX146" fmla="*/ 1210411 w 3993944"/>
                <a:gd name="connsiteY146" fmla="*/ 2787753 h 6383240"/>
                <a:gd name="connsiteX147" fmla="*/ 1526637 w 3993944"/>
                <a:gd name="connsiteY147" fmla="*/ 2324070 h 6383240"/>
                <a:gd name="connsiteX148" fmla="*/ 2496984 w 3993944"/>
                <a:gd name="connsiteY148" fmla="*/ 1394557 h 6383240"/>
                <a:gd name="connsiteX149" fmla="*/ 3085599 w 3993944"/>
                <a:gd name="connsiteY149" fmla="*/ 901053 h 6383240"/>
                <a:gd name="connsiteX150" fmla="*/ 3567947 w 3993944"/>
                <a:gd name="connsiteY150" fmla="*/ 385093 h 6383240"/>
                <a:gd name="connsiteX151" fmla="*/ 3825390 w 3993944"/>
                <a:gd name="connsiteY151" fmla="*/ 53993 h 6383240"/>
                <a:gd name="connsiteX152" fmla="*/ 3899174 w 3993944"/>
                <a:gd name="connsiteY152" fmla="*/ 765 h 638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993944" h="6383240">
                  <a:moveTo>
                    <a:pt x="2967926" y="5181570"/>
                  </a:moveTo>
                  <a:lnTo>
                    <a:pt x="2968320" y="5181618"/>
                  </a:lnTo>
                  <a:cubicBezTo>
                    <a:pt x="2970966" y="5182190"/>
                    <a:pt x="2973755" y="5182619"/>
                    <a:pt x="2976472" y="5183119"/>
                  </a:cubicBezTo>
                  <a:close/>
                  <a:moveTo>
                    <a:pt x="2951280" y="5179073"/>
                  </a:moveTo>
                  <a:lnTo>
                    <a:pt x="2959211" y="5179991"/>
                  </a:lnTo>
                  <a:lnTo>
                    <a:pt x="2967926" y="5181570"/>
                  </a:lnTo>
                  <a:lnTo>
                    <a:pt x="2957736" y="5180330"/>
                  </a:lnTo>
                  <a:close/>
                  <a:moveTo>
                    <a:pt x="2946079" y="5178471"/>
                  </a:moveTo>
                  <a:cubicBezTo>
                    <a:pt x="2945865" y="5178471"/>
                    <a:pt x="2947295" y="5178489"/>
                    <a:pt x="2949521" y="5178731"/>
                  </a:cubicBezTo>
                  <a:lnTo>
                    <a:pt x="2951280" y="5179073"/>
                  </a:lnTo>
                  <a:close/>
                  <a:moveTo>
                    <a:pt x="2690781" y="2843962"/>
                  </a:moveTo>
                  <a:cubicBezTo>
                    <a:pt x="2693427" y="2845678"/>
                    <a:pt x="2697718" y="2845964"/>
                    <a:pt x="2701436" y="2847752"/>
                  </a:cubicBezTo>
                  <a:cubicBezTo>
                    <a:pt x="2707372" y="2849826"/>
                    <a:pt x="2713522" y="2851328"/>
                    <a:pt x="2719314" y="2853902"/>
                  </a:cubicBezTo>
                  <a:cubicBezTo>
                    <a:pt x="2731400" y="2858193"/>
                    <a:pt x="2744129" y="2860267"/>
                    <a:pt x="2756930" y="2862698"/>
                  </a:cubicBezTo>
                  <a:cubicBezTo>
                    <a:pt x="2746346" y="2859766"/>
                    <a:pt x="2735834" y="2856762"/>
                    <a:pt x="2725107" y="2854903"/>
                  </a:cubicBezTo>
                  <a:cubicBezTo>
                    <a:pt x="2718742" y="2853258"/>
                    <a:pt x="2712735" y="2850684"/>
                    <a:pt x="2706442" y="2848968"/>
                  </a:cubicBezTo>
                  <a:cubicBezTo>
                    <a:pt x="2700864" y="2847251"/>
                    <a:pt x="2695501" y="2844892"/>
                    <a:pt x="2690781" y="2843962"/>
                  </a:cubicBezTo>
                  <a:close/>
                  <a:moveTo>
                    <a:pt x="451993" y="2595612"/>
                  </a:moveTo>
                  <a:cubicBezTo>
                    <a:pt x="479828" y="2593382"/>
                    <a:pt x="506958" y="2594653"/>
                    <a:pt x="532693" y="2600034"/>
                  </a:cubicBezTo>
                  <a:cubicBezTo>
                    <a:pt x="835475" y="2650880"/>
                    <a:pt x="1030917" y="3174276"/>
                    <a:pt x="1034564" y="3183072"/>
                  </a:cubicBezTo>
                  <a:cubicBezTo>
                    <a:pt x="1028557" y="3190867"/>
                    <a:pt x="974780" y="3201450"/>
                    <a:pt x="956187" y="3209388"/>
                  </a:cubicBezTo>
                  <a:cubicBezTo>
                    <a:pt x="914424" y="3227195"/>
                    <a:pt x="885104" y="3254798"/>
                    <a:pt x="874949" y="3300209"/>
                  </a:cubicBezTo>
                  <a:cubicBezTo>
                    <a:pt x="868370" y="3322520"/>
                    <a:pt x="869228" y="3344904"/>
                    <a:pt x="874520" y="3367287"/>
                  </a:cubicBezTo>
                  <a:cubicBezTo>
                    <a:pt x="888894" y="3452743"/>
                    <a:pt x="937951" y="3520108"/>
                    <a:pt x="988153" y="3587115"/>
                  </a:cubicBezTo>
                  <a:cubicBezTo>
                    <a:pt x="1007961" y="3613503"/>
                    <a:pt x="1024195" y="3633669"/>
                    <a:pt x="1046649" y="3659842"/>
                  </a:cubicBezTo>
                  <a:cubicBezTo>
                    <a:pt x="1058020" y="3674645"/>
                    <a:pt x="1083550" y="3696242"/>
                    <a:pt x="1105075" y="3710330"/>
                  </a:cubicBezTo>
                  <a:cubicBezTo>
                    <a:pt x="1090272" y="3689806"/>
                    <a:pt x="1068604" y="3662846"/>
                    <a:pt x="1054087" y="3644396"/>
                  </a:cubicBezTo>
                  <a:cubicBezTo>
                    <a:pt x="1008748" y="3578605"/>
                    <a:pt x="961979" y="3511884"/>
                    <a:pt x="949036" y="3431218"/>
                  </a:cubicBezTo>
                  <a:cubicBezTo>
                    <a:pt x="942886" y="3392674"/>
                    <a:pt x="945103" y="3354558"/>
                    <a:pt x="957760" y="3317586"/>
                  </a:cubicBezTo>
                  <a:cubicBezTo>
                    <a:pt x="976639" y="3262665"/>
                    <a:pt x="1017187" y="3238923"/>
                    <a:pt x="1074325" y="3248577"/>
                  </a:cubicBezTo>
                  <a:cubicBezTo>
                    <a:pt x="1135110" y="3258875"/>
                    <a:pt x="1190460" y="3282760"/>
                    <a:pt x="1241806" y="3316442"/>
                  </a:cubicBezTo>
                  <a:cubicBezTo>
                    <a:pt x="1313890" y="3363711"/>
                    <a:pt x="1376606" y="3421135"/>
                    <a:pt x="1434745" y="3484781"/>
                  </a:cubicBezTo>
                  <a:cubicBezTo>
                    <a:pt x="1490095" y="3545352"/>
                    <a:pt x="1544587" y="3606566"/>
                    <a:pt x="1599366" y="3667637"/>
                  </a:cubicBezTo>
                  <a:cubicBezTo>
                    <a:pt x="1643417" y="3716766"/>
                    <a:pt x="1685967" y="3767325"/>
                    <a:pt x="1733880" y="3812735"/>
                  </a:cubicBezTo>
                  <a:cubicBezTo>
                    <a:pt x="1803246" y="3878526"/>
                    <a:pt x="1875831" y="3940241"/>
                    <a:pt x="1963505" y="3981575"/>
                  </a:cubicBezTo>
                  <a:cubicBezTo>
                    <a:pt x="2018211" y="4007319"/>
                    <a:pt x="2075063" y="4023910"/>
                    <a:pt x="2135348" y="4028558"/>
                  </a:cubicBezTo>
                  <a:cubicBezTo>
                    <a:pt x="2143215" y="4029202"/>
                    <a:pt x="2151653" y="4028272"/>
                    <a:pt x="2157088" y="4036067"/>
                  </a:cubicBezTo>
                  <a:cubicBezTo>
                    <a:pt x="2197278" y="4069177"/>
                    <a:pt x="2226526" y="4112013"/>
                    <a:pt x="2258492" y="4152131"/>
                  </a:cubicBezTo>
                  <a:cubicBezTo>
                    <a:pt x="2384853" y="4310745"/>
                    <a:pt x="2493552" y="4482302"/>
                    <a:pt x="2616838" y="4643204"/>
                  </a:cubicBezTo>
                  <a:cubicBezTo>
                    <a:pt x="2699292" y="4750901"/>
                    <a:pt x="2791113" y="4849230"/>
                    <a:pt x="2897237" y="4934472"/>
                  </a:cubicBezTo>
                  <a:cubicBezTo>
                    <a:pt x="2980334" y="5001264"/>
                    <a:pt x="3059784" y="5072633"/>
                    <a:pt x="3146742" y="5134562"/>
                  </a:cubicBezTo>
                  <a:cubicBezTo>
                    <a:pt x="3202593" y="5174395"/>
                    <a:pt x="3262878" y="5206289"/>
                    <a:pt x="3324736" y="5235323"/>
                  </a:cubicBezTo>
                  <a:cubicBezTo>
                    <a:pt x="3414054" y="5273511"/>
                    <a:pt x="3505518" y="5305333"/>
                    <a:pt x="3599199" y="5330720"/>
                  </a:cubicBezTo>
                  <a:cubicBezTo>
                    <a:pt x="3646325" y="5343449"/>
                    <a:pt x="3709971" y="5349957"/>
                    <a:pt x="3758027" y="5357608"/>
                  </a:cubicBezTo>
                  <a:cubicBezTo>
                    <a:pt x="3861433" y="5374128"/>
                    <a:pt x="3865009" y="5427833"/>
                    <a:pt x="3844985" y="5511073"/>
                  </a:cubicBezTo>
                  <a:cubicBezTo>
                    <a:pt x="3834688" y="5554266"/>
                    <a:pt x="3807441" y="5607900"/>
                    <a:pt x="3785702" y="5646803"/>
                  </a:cubicBezTo>
                  <a:cubicBezTo>
                    <a:pt x="3698815" y="5513076"/>
                    <a:pt x="3566732" y="5387715"/>
                    <a:pt x="3339467" y="5285525"/>
                  </a:cubicBezTo>
                  <a:cubicBezTo>
                    <a:pt x="3214750" y="5219447"/>
                    <a:pt x="3046483" y="5175253"/>
                    <a:pt x="2953946" y="5175324"/>
                  </a:cubicBezTo>
                  <a:cubicBezTo>
                    <a:pt x="2929703" y="5174681"/>
                    <a:pt x="2933494" y="5179901"/>
                    <a:pt x="2953946" y="5183048"/>
                  </a:cubicBezTo>
                  <a:cubicBezTo>
                    <a:pt x="3100760" y="5212082"/>
                    <a:pt x="3272889" y="5288171"/>
                    <a:pt x="3330314" y="5318849"/>
                  </a:cubicBezTo>
                  <a:cubicBezTo>
                    <a:pt x="3616504" y="5480752"/>
                    <a:pt x="3706252" y="5645301"/>
                    <a:pt x="3742795" y="5716384"/>
                  </a:cubicBezTo>
                  <a:cubicBezTo>
                    <a:pt x="3714333" y="5755501"/>
                    <a:pt x="3613644" y="5894950"/>
                    <a:pt x="3583895" y="5925056"/>
                  </a:cubicBezTo>
                  <a:cubicBezTo>
                    <a:pt x="3534909" y="5789184"/>
                    <a:pt x="3459393" y="5678483"/>
                    <a:pt x="3360921" y="5574790"/>
                  </a:cubicBezTo>
                  <a:cubicBezTo>
                    <a:pt x="3343829" y="5565780"/>
                    <a:pt x="3252294" y="5453435"/>
                    <a:pt x="3070010" y="5346453"/>
                  </a:cubicBezTo>
                  <a:cubicBezTo>
                    <a:pt x="3061715" y="5341590"/>
                    <a:pt x="2980977" y="5285811"/>
                    <a:pt x="2860766" y="5255633"/>
                  </a:cubicBezTo>
                  <a:cubicBezTo>
                    <a:pt x="2860766" y="5255633"/>
                    <a:pt x="2827870" y="5253630"/>
                    <a:pt x="2862983" y="5268076"/>
                  </a:cubicBezTo>
                  <a:cubicBezTo>
                    <a:pt x="2983981" y="5326715"/>
                    <a:pt x="3119639" y="5431624"/>
                    <a:pt x="3188720" y="5488690"/>
                  </a:cubicBezTo>
                  <a:cubicBezTo>
                    <a:pt x="3309932" y="5588807"/>
                    <a:pt x="3485280" y="5796477"/>
                    <a:pt x="3527186" y="5992564"/>
                  </a:cubicBezTo>
                  <a:cubicBezTo>
                    <a:pt x="3496364" y="6027962"/>
                    <a:pt x="3366356" y="6154610"/>
                    <a:pt x="3318729" y="6190938"/>
                  </a:cubicBezTo>
                  <a:cubicBezTo>
                    <a:pt x="3292054" y="5997570"/>
                    <a:pt x="3218540" y="5854617"/>
                    <a:pt x="3185788" y="5802127"/>
                  </a:cubicBezTo>
                  <a:cubicBezTo>
                    <a:pt x="3148101" y="5733118"/>
                    <a:pt x="3004934" y="5492480"/>
                    <a:pt x="2819861" y="5371267"/>
                  </a:cubicBezTo>
                  <a:cubicBezTo>
                    <a:pt x="2805487" y="5360326"/>
                    <a:pt x="2750494" y="5331149"/>
                    <a:pt x="2803628" y="5378132"/>
                  </a:cubicBezTo>
                  <a:cubicBezTo>
                    <a:pt x="2977760" y="5532169"/>
                    <a:pt x="3126934" y="5774953"/>
                    <a:pt x="3206526" y="5969251"/>
                  </a:cubicBezTo>
                  <a:cubicBezTo>
                    <a:pt x="3241567" y="6054850"/>
                    <a:pt x="3247932" y="6185431"/>
                    <a:pt x="3244571" y="6257587"/>
                  </a:cubicBezTo>
                  <a:cubicBezTo>
                    <a:pt x="3191008" y="6292771"/>
                    <a:pt x="3139806" y="6331959"/>
                    <a:pt x="3080451" y="6357489"/>
                  </a:cubicBezTo>
                  <a:cubicBezTo>
                    <a:pt x="3042907" y="6373579"/>
                    <a:pt x="3004791" y="6389240"/>
                    <a:pt x="2962098" y="6380945"/>
                  </a:cubicBezTo>
                  <a:cubicBezTo>
                    <a:pt x="2934209" y="6375510"/>
                    <a:pt x="2914328" y="6359778"/>
                    <a:pt x="2907106" y="6332460"/>
                  </a:cubicBezTo>
                  <a:cubicBezTo>
                    <a:pt x="2865915" y="6176779"/>
                    <a:pt x="2722033" y="5705943"/>
                    <a:pt x="2693428" y="5625636"/>
                  </a:cubicBezTo>
                  <a:cubicBezTo>
                    <a:pt x="2578508" y="5317991"/>
                    <a:pt x="2398870" y="5083360"/>
                    <a:pt x="2271078" y="4976306"/>
                  </a:cubicBezTo>
                  <a:cubicBezTo>
                    <a:pt x="2234893" y="4945985"/>
                    <a:pt x="2128054" y="4828563"/>
                    <a:pt x="1748754" y="4787086"/>
                  </a:cubicBezTo>
                  <a:cubicBezTo>
                    <a:pt x="1699268" y="4780793"/>
                    <a:pt x="1396272" y="4726086"/>
                    <a:pt x="1297943" y="4690402"/>
                  </a:cubicBezTo>
                  <a:cubicBezTo>
                    <a:pt x="1087411" y="4614027"/>
                    <a:pt x="943601" y="4549738"/>
                    <a:pt x="772330" y="4404139"/>
                  </a:cubicBezTo>
                  <a:cubicBezTo>
                    <a:pt x="656766" y="4305953"/>
                    <a:pt x="540774" y="4213989"/>
                    <a:pt x="474196" y="4077329"/>
                  </a:cubicBezTo>
                  <a:cubicBezTo>
                    <a:pt x="374437" y="3872519"/>
                    <a:pt x="374079" y="3573599"/>
                    <a:pt x="329170" y="3463613"/>
                  </a:cubicBezTo>
                  <a:cubicBezTo>
                    <a:pt x="296918" y="3384593"/>
                    <a:pt x="252437" y="3334320"/>
                    <a:pt x="189221" y="3279184"/>
                  </a:cubicBezTo>
                  <a:cubicBezTo>
                    <a:pt x="163977" y="3257087"/>
                    <a:pt x="110128" y="3223548"/>
                    <a:pt x="46626" y="3193584"/>
                  </a:cubicBezTo>
                  <a:cubicBezTo>
                    <a:pt x="81381" y="3157327"/>
                    <a:pt x="119496" y="3037187"/>
                    <a:pt x="0" y="2947297"/>
                  </a:cubicBezTo>
                  <a:cubicBezTo>
                    <a:pt x="27720" y="2798311"/>
                    <a:pt x="257144" y="2611217"/>
                    <a:pt x="451993" y="2595612"/>
                  </a:cubicBezTo>
                  <a:close/>
                  <a:moveTo>
                    <a:pt x="2969249" y="2380278"/>
                  </a:moveTo>
                  <a:cubicBezTo>
                    <a:pt x="2972825" y="2380421"/>
                    <a:pt x="2968319" y="2380135"/>
                    <a:pt x="2971895" y="2380278"/>
                  </a:cubicBezTo>
                  <a:cubicBezTo>
                    <a:pt x="2972681" y="2380278"/>
                    <a:pt x="2973468" y="2380350"/>
                    <a:pt x="2974254" y="2380350"/>
                  </a:cubicBezTo>
                  <a:cubicBezTo>
                    <a:pt x="2973683" y="2380421"/>
                    <a:pt x="2973110" y="2380350"/>
                    <a:pt x="2972610" y="2380350"/>
                  </a:cubicBezTo>
                  <a:cubicBezTo>
                    <a:pt x="2971466" y="2380278"/>
                    <a:pt x="2970321" y="2380421"/>
                    <a:pt x="2969249" y="2380278"/>
                  </a:cubicBezTo>
                  <a:close/>
                  <a:moveTo>
                    <a:pt x="3261089" y="1742677"/>
                  </a:moveTo>
                  <a:cubicBezTo>
                    <a:pt x="3260803" y="1743106"/>
                    <a:pt x="3260589" y="1743464"/>
                    <a:pt x="3260374" y="1743964"/>
                  </a:cubicBezTo>
                  <a:cubicBezTo>
                    <a:pt x="3260803" y="1743821"/>
                    <a:pt x="3261161" y="1743678"/>
                    <a:pt x="3261590" y="1743535"/>
                  </a:cubicBezTo>
                  <a:cubicBezTo>
                    <a:pt x="3261375" y="1743321"/>
                    <a:pt x="3261304" y="1742963"/>
                    <a:pt x="3261089" y="1742677"/>
                  </a:cubicBezTo>
                  <a:close/>
                  <a:moveTo>
                    <a:pt x="3899174" y="765"/>
                  </a:moveTo>
                  <a:cubicBezTo>
                    <a:pt x="3901184" y="1655"/>
                    <a:pt x="3901926" y="3005"/>
                    <a:pt x="3902194" y="3005"/>
                  </a:cubicBezTo>
                  <a:cubicBezTo>
                    <a:pt x="3927796" y="11372"/>
                    <a:pt x="3940668" y="31252"/>
                    <a:pt x="3946746" y="55423"/>
                  </a:cubicBezTo>
                  <a:cubicBezTo>
                    <a:pt x="3981144" y="192297"/>
                    <a:pt x="3984147" y="376226"/>
                    <a:pt x="3982860" y="442875"/>
                  </a:cubicBezTo>
                  <a:cubicBezTo>
                    <a:pt x="3981144" y="470550"/>
                    <a:pt x="3982359" y="473125"/>
                    <a:pt x="3977067" y="484781"/>
                  </a:cubicBezTo>
                  <a:cubicBezTo>
                    <a:pt x="3950322" y="516461"/>
                    <a:pt x="3929369" y="541347"/>
                    <a:pt x="3902623" y="573027"/>
                  </a:cubicBezTo>
                  <a:cubicBezTo>
                    <a:pt x="3863077" y="614718"/>
                    <a:pt x="3728635" y="736074"/>
                    <a:pt x="3693594" y="765823"/>
                  </a:cubicBezTo>
                  <a:cubicBezTo>
                    <a:pt x="3658267" y="797432"/>
                    <a:pt x="3602917" y="828825"/>
                    <a:pt x="3605134" y="832186"/>
                  </a:cubicBezTo>
                  <a:cubicBezTo>
                    <a:pt x="3608352" y="838122"/>
                    <a:pt x="3674786" y="802080"/>
                    <a:pt x="3709756" y="779053"/>
                  </a:cubicBezTo>
                  <a:cubicBezTo>
                    <a:pt x="3781339" y="734573"/>
                    <a:pt x="3898190" y="636530"/>
                    <a:pt x="3959118" y="570739"/>
                  </a:cubicBezTo>
                  <a:cubicBezTo>
                    <a:pt x="3966269" y="564660"/>
                    <a:pt x="3973420" y="558510"/>
                    <a:pt x="3984576" y="548927"/>
                  </a:cubicBezTo>
                  <a:cubicBezTo>
                    <a:pt x="3984576" y="619367"/>
                    <a:pt x="4020690" y="783272"/>
                    <a:pt x="3951109" y="1308385"/>
                  </a:cubicBezTo>
                  <a:cubicBezTo>
                    <a:pt x="3927939" y="1331769"/>
                    <a:pt x="3665561" y="1552098"/>
                    <a:pt x="3559008" y="1613598"/>
                  </a:cubicBezTo>
                  <a:cubicBezTo>
                    <a:pt x="3500511" y="1647352"/>
                    <a:pt x="3382016" y="1700986"/>
                    <a:pt x="3341183" y="1722153"/>
                  </a:cubicBezTo>
                  <a:cubicBezTo>
                    <a:pt x="3289408" y="1747325"/>
                    <a:pt x="3260803" y="1752546"/>
                    <a:pt x="3213677" y="1770138"/>
                  </a:cubicBezTo>
                  <a:cubicBezTo>
                    <a:pt x="3229052" y="1775072"/>
                    <a:pt x="3371933" y="1738673"/>
                    <a:pt x="3442730" y="1704847"/>
                  </a:cubicBezTo>
                  <a:cubicBezTo>
                    <a:pt x="3624799" y="1634909"/>
                    <a:pt x="3802650" y="1517986"/>
                    <a:pt x="3951109" y="1392554"/>
                  </a:cubicBezTo>
                  <a:cubicBezTo>
                    <a:pt x="3948248" y="1423591"/>
                    <a:pt x="3920001" y="1588283"/>
                    <a:pt x="3911634" y="1627972"/>
                  </a:cubicBezTo>
                  <a:cubicBezTo>
                    <a:pt x="3887463" y="1742606"/>
                    <a:pt x="3867869" y="1825273"/>
                    <a:pt x="3843268" y="1921600"/>
                  </a:cubicBezTo>
                  <a:cubicBezTo>
                    <a:pt x="3823459" y="1999048"/>
                    <a:pt x="3805152" y="2065554"/>
                    <a:pt x="3784486" y="2142715"/>
                  </a:cubicBezTo>
                  <a:cubicBezTo>
                    <a:pt x="3751233" y="2162167"/>
                    <a:pt x="3643464" y="2218947"/>
                    <a:pt x="3566517" y="2251485"/>
                  </a:cubicBezTo>
                  <a:cubicBezTo>
                    <a:pt x="3540987" y="2261497"/>
                    <a:pt x="3374150" y="2328575"/>
                    <a:pt x="3121641" y="2368979"/>
                  </a:cubicBezTo>
                  <a:cubicBezTo>
                    <a:pt x="3121498" y="2368979"/>
                    <a:pt x="3121426" y="2368908"/>
                    <a:pt x="3121355" y="2368908"/>
                  </a:cubicBezTo>
                  <a:cubicBezTo>
                    <a:pt x="3088960" y="2374557"/>
                    <a:pt x="2999498" y="2376559"/>
                    <a:pt x="2979689" y="2375773"/>
                  </a:cubicBezTo>
                  <a:cubicBezTo>
                    <a:pt x="2981191" y="2375844"/>
                    <a:pt x="2924053" y="2370481"/>
                    <a:pt x="2962241" y="2386643"/>
                  </a:cubicBezTo>
                  <a:cubicBezTo>
                    <a:pt x="2990274" y="2393508"/>
                    <a:pt x="3207598" y="2405951"/>
                    <a:pt x="3404256" y="2356036"/>
                  </a:cubicBezTo>
                  <a:cubicBezTo>
                    <a:pt x="3516459" y="2327574"/>
                    <a:pt x="3691377" y="2259566"/>
                    <a:pt x="3747871" y="2234751"/>
                  </a:cubicBezTo>
                  <a:cubicBezTo>
                    <a:pt x="3719195" y="2329862"/>
                    <a:pt x="3682009" y="2421898"/>
                    <a:pt x="3644036" y="2513576"/>
                  </a:cubicBezTo>
                  <a:cubicBezTo>
                    <a:pt x="3604561" y="2608759"/>
                    <a:pt x="3511167" y="2795548"/>
                    <a:pt x="3510738" y="2796907"/>
                  </a:cubicBezTo>
                  <a:cubicBezTo>
                    <a:pt x="3427069" y="2833306"/>
                    <a:pt x="3246858" y="2867561"/>
                    <a:pt x="3156038" y="2877644"/>
                  </a:cubicBezTo>
                  <a:cubicBezTo>
                    <a:pt x="3105408" y="2883294"/>
                    <a:pt x="2830873" y="2871136"/>
                    <a:pt x="2821648" y="2873425"/>
                  </a:cubicBezTo>
                  <a:cubicBezTo>
                    <a:pt x="2801124" y="2872066"/>
                    <a:pt x="2784962" y="2874497"/>
                    <a:pt x="2803770" y="2879861"/>
                  </a:cubicBezTo>
                  <a:cubicBezTo>
                    <a:pt x="2821720" y="2883508"/>
                    <a:pt x="3066934" y="2921838"/>
                    <a:pt x="3225119" y="2907894"/>
                  </a:cubicBezTo>
                  <a:cubicBezTo>
                    <a:pt x="3260660" y="2905105"/>
                    <a:pt x="3460608" y="2868705"/>
                    <a:pt x="3469547" y="2866989"/>
                  </a:cubicBezTo>
                  <a:cubicBezTo>
                    <a:pt x="3446163" y="2917977"/>
                    <a:pt x="3415770" y="2965103"/>
                    <a:pt x="3386021" y="3012373"/>
                  </a:cubicBezTo>
                  <a:cubicBezTo>
                    <a:pt x="3352911" y="3065006"/>
                    <a:pt x="3200662" y="3281544"/>
                    <a:pt x="3159042" y="3337895"/>
                  </a:cubicBezTo>
                  <a:cubicBezTo>
                    <a:pt x="3142308" y="3341471"/>
                    <a:pt x="2995851" y="3343545"/>
                    <a:pt x="2803413" y="3332889"/>
                  </a:cubicBezTo>
                  <a:cubicBezTo>
                    <a:pt x="2742413" y="3333247"/>
                    <a:pt x="2479606" y="3286407"/>
                    <a:pt x="2446925" y="3269530"/>
                  </a:cubicBezTo>
                  <a:cubicBezTo>
                    <a:pt x="2441490" y="3265668"/>
                    <a:pt x="2425186" y="3262093"/>
                    <a:pt x="2442706" y="3272533"/>
                  </a:cubicBezTo>
                  <a:cubicBezTo>
                    <a:pt x="2469523" y="3291985"/>
                    <a:pt x="2559986" y="3325595"/>
                    <a:pt x="2586159" y="3332889"/>
                  </a:cubicBezTo>
                  <a:cubicBezTo>
                    <a:pt x="2650806" y="3353485"/>
                    <a:pt x="2896020" y="3383877"/>
                    <a:pt x="3108983" y="3396106"/>
                  </a:cubicBezTo>
                  <a:cubicBezTo>
                    <a:pt x="3105264" y="3401398"/>
                    <a:pt x="3020880" y="3508165"/>
                    <a:pt x="2980047" y="3551072"/>
                  </a:cubicBezTo>
                  <a:cubicBezTo>
                    <a:pt x="2949512" y="3583110"/>
                    <a:pt x="2794402" y="3740150"/>
                    <a:pt x="2745702" y="3786419"/>
                  </a:cubicBezTo>
                  <a:cubicBezTo>
                    <a:pt x="2719886" y="3810875"/>
                    <a:pt x="2721245" y="3807157"/>
                    <a:pt x="2686061" y="3807157"/>
                  </a:cubicBezTo>
                  <a:cubicBezTo>
                    <a:pt x="2679268" y="3807157"/>
                    <a:pt x="2570355" y="3805512"/>
                    <a:pt x="2534742" y="3798790"/>
                  </a:cubicBezTo>
                  <a:cubicBezTo>
                    <a:pt x="2490261" y="3791996"/>
                    <a:pt x="2288526" y="3753237"/>
                    <a:pt x="2152296" y="3688232"/>
                  </a:cubicBezTo>
                  <a:cubicBezTo>
                    <a:pt x="2124263" y="3678149"/>
                    <a:pt x="2112750" y="3670855"/>
                    <a:pt x="2094800" y="3664705"/>
                  </a:cubicBezTo>
                  <a:cubicBezTo>
                    <a:pt x="2107887" y="3675647"/>
                    <a:pt x="2116540" y="3683870"/>
                    <a:pt x="2140067" y="3698745"/>
                  </a:cubicBezTo>
                  <a:cubicBezTo>
                    <a:pt x="2200995" y="3737147"/>
                    <a:pt x="2266858" y="3764750"/>
                    <a:pt x="2334723" y="3788063"/>
                  </a:cubicBezTo>
                  <a:cubicBezTo>
                    <a:pt x="2382707" y="3807157"/>
                    <a:pt x="2498986" y="3845702"/>
                    <a:pt x="2619841" y="3855856"/>
                  </a:cubicBezTo>
                  <a:cubicBezTo>
                    <a:pt x="2574360" y="3887608"/>
                    <a:pt x="2522585" y="3913209"/>
                    <a:pt x="2473456" y="3938238"/>
                  </a:cubicBezTo>
                  <a:cubicBezTo>
                    <a:pt x="2424184" y="3968417"/>
                    <a:pt x="2370193" y="3985865"/>
                    <a:pt x="2313841" y="3996878"/>
                  </a:cubicBezTo>
                  <a:cubicBezTo>
                    <a:pt x="2279730" y="4001669"/>
                    <a:pt x="2202640" y="4009250"/>
                    <a:pt x="2177754" y="4003028"/>
                  </a:cubicBezTo>
                  <a:cubicBezTo>
                    <a:pt x="2121117" y="3994590"/>
                    <a:pt x="2066624" y="3979286"/>
                    <a:pt x="2014564" y="3954829"/>
                  </a:cubicBezTo>
                  <a:cubicBezTo>
                    <a:pt x="1945197" y="3922148"/>
                    <a:pt x="1885198" y="3876023"/>
                    <a:pt x="1829419" y="3824677"/>
                  </a:cubicBezTo>
                  <a:cubicBezTo>
                    <a:pt x="1754689" y="3755883"/>
                    <a:pt x="1688111" y="3679151"/>
                    <a:pt x="1620747" y="3603133"/>
                  </a:cubicBezTo>
                  <a:cubicBezTo>
                    <a:pt x="1523276" y="3493148"/>
                    <a:pt x="1426592" y="3382376"/>
                    <a:pt x="1303020" y="3299636"/>
                  </a:cubicBezTo>
                  <a:cubicBezTo>
                    <a:pt x="1231936" y="3252081"/>
                    <a:pt x="1154846" y="3210246"/>
                    <a:pt x="1071178" y="3191295"/>
                  </a:cubicBezTo>
                  <a:cubicBezTo>
                    <a:pt x="1059592" y="3188650"/>
                    <a:pt x="1042430" y="3188936"/>
                    <a:pt x="1052942" y="3164765"/>
                  </a:cubicBezTo>
                  <a:cubicBezTo>
                    <a:pt x="1062239" y="3142739"/>
                    <a:pt x="1188600" y="2830375"/>
                    <a:pt x="1210411" y="2787753"/>
                  </a:cubicBezTo>
                  <a:cubicBezTo>
                    <a:pt x="1271411" y="2676409"/>
                    <a:pt x="1385401" y="2476605"/>
                    <a:pt x="1526637" y="2324070"/>
                  </a:cubicBezTo>
                  <a:cubicBezTo>
                    <a:pt x="1951275" y="1838360"/>
                    <a:pt x="2441419" y="1440467"/>
                    <a:pt x="2496984" y="1394557"/>
                  </a:cubicBezTo>
                  <a:cubicBezTo>
                    <a:pt x="2702652" y="1232940"/>
                    <a:pt x="2963313" y="1000812"/>
                    <a:pt x="3085599" y="901053"/>
                  </a:cubicBezTo>
                  <a:cubicBezTo>
                    <a:pt x="3151533" y="832043"/>
                    <a:pt x="3501513" y="469907"/>
                    <a:pt x="3567947" y="385093"/>
                  </a:cubicBezTo>
                  <a:cubicBezTo>
                    <a:pt x="3654119" y="275036"/>
                    <a:pt x="3730280" y="157042"/>
                    <a:pt x="3825390" y="53993"/>
                  </a:cubicBezTo>
                  <a:cubicBezTo>
                    <a:pt x="3875699" y="-446"/>
                    <a:pt x="3893144" y="-1907"/>
                    <a:pt x="3899174" y="765"/>
                  </a:cubicBezTo>
                  <a:close/>
                </a:path>
              </a:pathLst>
            </a:custGeom>
            <a:solidFill>
              <a:schemeClr val="bg1"/>
            </a:soli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83F9A5CC-69E2-41DC-AD4E-F3386B0FB8A7}"/>
                </a:ext>
              </a:extLst>
            </p:cNvPr>
            <p:cNvSpPr/>
            <p:nvPr/>
          </p:nvSpPr>
          <p:spPr>
            <a:xfrm>
              <a:off x="8854862" y="711812"/>
              <a:ext cx="1443680" cy="2228080"/>
            </a:xfrm>
            <a:custGeom>
              <a:avLst/>
              <a:gdLst>
                <a:gd name="connsiteX0" fmla="*/ 1793479 w 1887959"/>
                <a:gd name="connsiteY0" fmla="*/ 921197 h 2913750"/>
                <a:gd name="connsiteX1" fmla="*/ 1654388 w 1887959"/>
                <a:gd name="connsiteY1" fmla="*/ 1055497 h 2913750"/>
                <a:gd name="connsiteX2" fmla="*/ 1018718 w 1887959"/>
                <a:gd name="connsiteY2" fmla="*/ 1634458 h 2913750"/>
                <a:gd name="connsiteX3" fmla="*/ 372679 w 1887959"/>
                <a:gd name="connsiteY3" fmla="*/ 2316325 h 2913750"/>
                <a:gd name="connsiteX4" fmla="*/ 13403 w 1887959"/>
                <a:gd name="connsiteY4" fmla="*/ 2909159 h 2913750"/>
                <a:gd name="connsiteX5" fmla="*/ 1031 w 1887959"/>
                <a:gd name="connsiteY5" fmla="*/ 2893641 h 2913750"/>
                <a:gd name="connsiteX6" fmla="*/ 192898 w 1887959"/>
                <a:gd name="connsiteY6" fmla="*/ 2395417 h 2913750"/>
                <a:gd name="connsiteX7" fmla="*/ 616821 w 1887959"/>
                <a:gd name="connsiteY7" fmla="*/ 1819173 h 2913750"/>
                <a:gd name="connsiteX8" fmla="*/ 1059480 w 1887959"/>
                <a:gd name="connsiteY8" fmla="*/ 1327242 h 2913750"/>
                <a:gd name="connsiteX9" fmla="*/ 1518516 w 1887959"/>
                <a:gd name="connsiteY9" fmla="*/ 506857 h 2913750"/>
                <a:gd name="connsiteX10" fmla="*/ 1711884 w 1887959"/>
                <a:gd name="connsiteY10" fmla="*/ 59406 h 2913750"/>
                <a:gd name="connsiteX11" fmla="*/ 1804850 w 1887959"/>
                <a:gd name="connsiteY11" fmla="*/ 30801 h 2913750"/>
                <a:gd name="connsiteX12" fmla="*/ 1887231 w 1887959"/>
                <a:gd name="connsiteY12" fmla="*/ 479539 h 2913750"/>
                <a:gd name="connsiteX13" fmla="*/ 1793479 w 1887959"/>
                <a:gd name="connsiteY13" fmla="*/ 921197 h 29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7959" h="2913750">
                  <a:moveTo>
                    <a:pt x="1793479" y="921197"/>
                  </a:moveTo>
                  <a:cubicBezTo>
                    <a:pt x="1745924" y="967608"/>
                    <a:pt x="1699512" y="1013662"/>
                    <a:pt x="1654388" y="1055497"/>
                  </a:cubicBezTo>
                  <a:cubicBezTo>
                    <a:pt x="1515441" y="1184361"/>
                    <a:pt x="1174615" y="1485641"/>
                    <a:pt x="1018718" y="1634458"/>
                  </a:cubicBezTo>
                  <a:cubicBezTo>
                    <a:pt x="862894" y="1783274"/>
                    <a:pt x="530220" y="2134684"/>
                    <a:pt x="372679" y="2316325"/>
                  </a:cubicBezTo>
                  <a:cubicBezTo>
                    <a:pt x="206628" y="2507762"/>
                    <a:pt x="88776" y="2784156"/>
                    <a:pt x="13403" y="2909159"/>
                  </a:cubicBezTo>
                  <a:cubicBezTo>
                    <a:pt x="6109" y="2921244"/>
                    <a:pt x="-3117" y="2907157"/>
                    <a:pt x="1031" y="2893641"/>
                  </a:cubicBezTo>
                  <a:cubicBezTo>
                    <a:pt x="35071" y="2782297"/>
                    <a:pt x="124032" y="2512840"/>
                    <a:pt x="192898" y="2395417"/>
                  </a:cubicBezTo>
                  <a:cubicBezTo>
                    <a:pt x="295303" y="2220928"/>
                    <a:pt x="371106" y="2074256"/>
                    <a:pt x="616821" y="1819173"/>
                  </a:cubicBezTo>
                  <a:cubicBezTo>
                    <a:pt x="755912" y="1674790"/>
                    <a:pt x="954930" y="1457036"/>
                    <a:pt x="1059480" y="1327242"/>
                  </a:cubicBezTo>
                  <a:cubicBezTo>
                    <a:pt x="1237688" y="1106056"/>
                    <a:pt x="1441354" y="681060"/>
                    <a:pt x="1518516" y="506857"/>
                  </a:cubicBezTo>
                  <a:cubicBezTo>
                    <a:pt x="1595677" y="332653"/>
                    <a:pt x="1686926" y="128916"/>
                    <a:pt x="1711884" y="59406"/>
                  </a:cubicBezTo>
                  <a:cubicBezTo>
                    <a:pt x="1733338" y="-163"/>
                    <a:pt x="1781609" y="-24049"/>
                    <a:pt x="1804850" y="30801"/>
                  </a:cubicBezTo>
                  <a:cubicBezTo>
                    <a:pt x="1847542" y="131490"/>
                    <a:pt x="1894383" y="314346"/>
                    <a:pt x="1887231" y="479539"/>
                  </a:cubicBezTo>
                  <a:cubicBezTo>
                    <a:pt x="1871570" y="840746"/>
                    <a:pt x="1813002" y="874857"/>
                    <a:pt x="1793479" y="921197"/>
                  </a:cubicBezTo>
                  <a:close/>
                </a:path>
              </a:pathLst>
            </a:custGeom>
            <a:gradFill>
              <a:gsLst>
                <a:gs pos="0">
                  <a:srgbClr val="3465A4"/>
                </a:gs>
                <a:gs pos="100000">
                  <a:srgbClr val="729FCF"/>
                </a:gs>
              </a:gsLst>
              <a:lin ang="66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94030F0D-FE41-4715-BC03-4DC34C47534A}"/>
                </a:ext>
              </a:extLst>
            </p:cNvPr>
            <p:cNvSpPr/>
            <p:nvPr/>
          </p:nvSpPr>
          <p:spPr>
            <a:xfrm>
              <a:off x="8675891" y="3151062"/>
              <a:ext cx="2354126" cy="1906277"/>
            </a:xfrm>
            <a:custGeom>
              <a:avLst/>
              <a:gdLst>
                <a:gd name="connsiteX0" fmla="*/ 2993726 w 3078587"/>
                <a:gd name="connsiteY0" fmla="*/ 2067634 h 2492916"/>
                <a:gd name="connsiteX1" fmla="*/ 2817234 w 3078587"/>
                <a:gd name="connsiteY1" fmla="*/ 2029018 h 2492916"/>
                <a:gd name="connsiteX2" fmla="*/ 2480771 w 3078587"/>
                <a:gd name="connsiteY2" fmla="*/ 1911023 h 2492916"/>
                <a:gd name="connsiteX3" fmla="*/ 2011080 w 3078587"/>
                <a:gd name="connsiteY3" fmla="*/ 1566407 h 2492916"/>
                <a:gd name="connsiteX4" fmla="*/ 1564487 w 3078587"/>
                <a:gd name="connsiteY4" fmla="*/ 1023416 h 2492916"/>
                <a:gd name="connsiteX5" fmla="*/ 1441201 w 3078587"/>
                <a:gd name="connsiteY5" fmla="*/ 866090 h 2492916"/>
                <a:gd name="connsiteX6" fmla="*/ 1835875 w 3078587"/>
                <a:gd name="connsiteY6" fmla="*/ 704544 h 2492916"/>
                <a:gd name="connsiteX7" fmla="*/ 1741623 w 3078587"/>
                <a:gd name="connsiteY7" fmla="*/ 682161 h 2492916"/>
                <a:gd name="connsiteX8" fmla="*/ 1602889 w 3078587"/>
                <a:gd name="connsiteY8" fmla="*/ 759323 h 2492916"/>
                <a:gd name="connsiteX9" fmla="*/ 1443274 w 3078587"/>
                <a:gd name="connsiteY9" fmla="*/ 817962 h 2492916"/>
                <a:gd name="connsiteX10" fmla="*/ 1307187 w 3078587"/>
                <a:gd name="connsiteY10" fmla="*/ 824112 h 2492916"/>
                <a:gd name="connsiteX11" fmla="*/ 1143997 w 3078587"/>
                <a:gd name="connsiteY11" fmla="*/ 775913 h 2492916"/>
                <a:gd name="connsiteX12" fmla="*/ 958852 w 3078587"/>
                <a:gd name="connsiteY12" fmla="*/ 645761 h 2492916"/>
                <a:gd name="connsiteX13" fmla="*/ 750180 w 3078587"/>
                <a:gd name="connsiteY13" fmla="*/ 424217 h 2492916"/>
                <a:gd name="connsiteX14" fmla="*/ 432452 w 3078587"/>
                <a:gd name="connsiteY14" fmla="*/ 120720 h 2492916"/>
                <a:gd name="connsiteX15" fmla="*/ 212410 w 3078587"/>
                <a:gd name="connsiteY15" fmla="*/ 4871 h 2492916"/>
                <a:gd name="connsiteX16" fmla="*/ 88551 w 3078587"/>
                <a:gd name="connsiteY16" fmla="*/ 20532 h 2492916"/>
                <a:gd name="connsiteX17" fmla="*/ 4668 w 3078587"/>
                <a:gd name="connsiteY17" fmla="*/ 121221 h 2492916"/>
                <a:gd name="connsiteX18" fmla="*/ 4239 w 3078587"/>
                <a:gd name="connsiteY18" fmla="*/ 188299 h 2492916"/>
                <a:gd name="connsiteX19" fmla="*/ 117871 w 3078587"/>
                <a:gd name="connsiteY19" fmla="*/ 408127 h 2492916"/>
                <a:gd name="connsiteX20" fmla="*/ 176368 w 3078587"/>
                <a:gd name="connsiteY20" fmla="*/ 480855 h 2492916"/>
                <a:gd name="connsiteX21" fmla="*/ 234793 w 3078587"/>
                <a:gd name="connsiteY21" fmla="*/ 531342 h 2492916"/>
                <a:gd name="connsiteX22" fmla="*/ 183805 w 3078587"/>
                <a:gd name="connsiteY22" fmla="*/ 465408 h 2492916"/>
                <a:gd name="connsiteX23" fmla="*/ 78754 w 3078587"/>
                <a:gd name="connsiteY23" fmla="*/ 252231 h 2492916"/>
                <a:gd name="connsiteX24" fmla="*/ 87478 w 3078587"/>
                <a:gd name="connsiteY24" fmla="*/ 138598 h 2492916"/>
                <a:gd name="connsiteX25" fmla="*/ 204043 w 3078587"/>
                <a:gd name="connsiteY25" fmla="*/ 69589 h 2492916"/>
                <a:gd name="connsiteX26" fmla="*/ 371524 w 3078587"/>
                <a:gd name="connsiteY26" fmla="*/ 137454 h 2492916"/>
                <a:gd name="connsiteX27" fmla="*/ 564463 w 3078587"/>
                <a:gd name="connsiteY27" fmla="*/ 305793 h 2492916"/>
                <a:gd name="connsiteX28" fmla="*/ 729084 w 3078587"/>
                <a:gd name="connsiteY28" fmla="*/ 488649 h 2492916"/>
                <a:gd name="connsiteX29" fmla="*/ 863598 w 3078587"/>
                <a:gd name="connsiteY29" fmla="*/ 633747 h 2492916"/>
                <a:gd name="connsiteX30" fmla="*/ 1093223 w 3078587"/>
                <a:gd name="connsiteY30" fmla="*/ 802587 h 2492916"/>
                <a:gd name="connsiteX31" fmla="*/ 1265067 w 3078587"/>
                <a:gd name="connsiteY31" fmla="*/ 849571 h 2492916"/>
                <a:gd name="connsiteX32" fmla="*/ 1286806 w 3078587"/>
                <a:gd name="connsiteY32" fmla="*/ 857079 h 2492916"/>
                <a:gd name="connsiteX33" fmla="*/ 1388210 w 3078587"/>
                <a:gd name="connsiteY33" fmla="*/ 973143 h 2492916"/>
                <a:gd name="connsiteX34" fmla="*/ 1746557 w 3078587"/>
                <a:gd name="connsiteY34" fmla="*/ 1464216 h 2492916"/>
                <a:gd name="connsiteX35" fmla="*/ 2026955 w 3078587"/>
                <a:gd name="connsiteY35" fmla="*/ 1755484 h 2492916"/>
                <a:gd name="connsiteX36" fmla="*/ 2276461 w 3078587"/>
                <a:gd name="connsiteY36" fmla="*/ 1955575 h 2492916"/>
                <a:gd name="connsiteX37" fmla="*/ 2454454 w 3078587"/>
                <a:gd name="connsiteY37" fmla="*/ 2056335 h 2492916"/>
                <a:gd name="connsiteX38" fmla="*/ 2454454 w 3078587"/>
                <a:gd name="connsiteY38" fmla="*/ 2056335 h 2492916"/>
                <a:gd name="connsiteX39" fmla="*/ 2728917 w 3078587"/>
                <a:gd name="connsiteY39" fmla="*/ 2151732 h 2492916"/>
                <a:gd name="connsiteX40" fmla="*/ 2887745 w 3078587"/>
                <a:gd name="connsiteY40" fmla="*/ 2178621 h 2492916"/>
                <a:gd name="connsiteX41" fmla="*/ 2974918 w 3078587"/>
                <a:gd name="connsiteY41" fmla="*/ 2332157 h 2492916"/>
                <a:gd name="connsiteX42" fmla="*/ 2916708 w 3078587"/>
                <a:gd name="connsiteY42" fmla="*/ 2465956 h 2492916"/>
                <a:gd name="connsiteX43" fmla="*/ 2937303 w 3078587"/>
                <a:gd name="connsiteY43" fmla="*/ 2492916 h 2492916"/>
                <a:gd name="connsiteX44" fmla="*/ 2981569 w 3078587"/>
                <a:gd name="connsiteY44" fmla="*/ 2425123 h 2492916"/>
                <a:gd name="connsiteX45" fmla="*/ 3077181 w 3078587"/>
                <a:gd name="connsiteY45" fmla="*/ 2185915 h 2492916"/>
                <a:gd name="connsiteX46" fmla="*/ 2993726 w 3078587"/>
                <a:gd name="connsiteY46" fmla="*/ 2067634 h 2492916"/>
                <a:gd name="connsiteX47" fmla="*/ 1287164 w 3078587"/>
                <a:gd name="connsiteY47" fmla="*/ 852145 h 2492916"/>
                <a:gd name="connsiteX48" fmla="*/ 1286878 w 3078587"/>
                <a:gd name="connsiteY48" fmla="*/ 851859 h 2492916"/>
                <a:gd name="connsiteX49" fmla="*/ 1286878 w 3078587"/>
                <a:gd name="connsiteY49" fmla="*/ 851859 h 2492916"/>
                <a:gd name="connsiteX50" fmla="*/ 1286878 w 3078587"/>
                <a:gd name="connsiteY50" fmla="*/ 851859 h 2492916"/>
                <a:gd name="connsiteX51" fmla="*/ 1287307 w 3078587"/>
                <a:gd name="connsiteY51" fmla="*/ 851859 h 2492916"/>
                <a:gd name="connsiteX52" fmla="*/ 1287164 w 3078587"/>
                <a:gd name="connsiteY52" fmla="*/ 852145 h 249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078587" h="2492916">
                  <a:moveTo>
                    <a:pt x="2993726" y="2067634"/>
                  </a:moveTo>
                  <a:cubicBezTo>
                    <a:pt x="2934586" y="2056049"/>
                    <a:pt x="2875588" y="2044250"/>
                    <a:pt x="2817234" y="2029018"/>
                  </a:cubicBezTo>
                  <a:cubicBezTo>
                    <a:pt x="2701814" y="1998983"/>
                    <a:pt x="2587967" y="1964371"/>
                    <a:pt x="2480771" y="1911023"/>
                  </a:cubicBezTo>
                  <a:cubicBezTo>
                    <a:pt x="2382227" y="1861966"/>
                    <a:pt x="2073724" y="1624331"/>
                    <a:pt x="2011080" y="1566407"/>
                  </a:cubicBezTo>
                  <a:cubicBezTo>
                    <a:pt x="1908245" y="1471153"/>
                    <a:pt x="1677405" y="1187036"/>
                    <a:pt x="1564487" y="1023416"/>
                  </a:cubicBezTo>
                  <a:cubicBezTo>
                    <a:pt x="1526300" y="968066"/>
                    <a:pt x="1485467" y="922441"/>
                    <a:pt x="1441201" y="866090"/>
                  </a:cubicBezTo>
                  <a:cubicBezTo>
                    <a:pt x="1591948" y="852217"/>
                    <a:pt x="1730395" y="782993"/>
                    <a:pt x="1835875" y="704544"/>
                  </a:cubicBezTo>
                  <a:lnTo>
                    <a:pt x="1741623" y="682161"/>
                  </a:lnTo>
                  <a:cubicBezTo>
                    <a:pt x="1698072" y="711481"/>
                    <a:pt x="1649372" y="735723"/>
                    <a:pt x="1602889" y="759323"/>
                  </a:cubicBezTo>
                  <a:cubicBezTo>
                    <a:pt x="1553617" y="789500"/>
                    <a:pt x="1499626" y="807021"/>
                    <a:pt x="1443274" y="817962"/>
                  </a:cubicBezTo>
                  <a:cubicBezTo>
                    <a:pt x="1409163" y="822754"/>
                    <a:pt x="1332145" y="830405"/>
                    <a:pt x="1307187" y="824112"/>
                  </a:cubicBezTo>
                  <a:cubicBezTo>
                    <a:pt x="1250549" y="815674"/>
                    <a:pt x="1196057" y="800442"/>
                    <a:pt x="1143997" y="775913"/>
                  </a:cubicBezTo>
                  <a:cubicBezTo>
                    <a:pt x="1074630" y="743303"/>
                    <a:pt x="1014631" y="697107"/>
                    <a:pt x="958852" y="645761"/>
                  </a:cubicBezTo>
                  <a:cubicBezTo>
                    <a:pt x="884122" y="576967"/>
                    <a:pt x="817473" y="500234"/>
                    <a:pt x="750180" y="424217"/>
                  </a:cubicBezTo>
                  <a:cubicBezTo>
                    <a:pt x="652781" y="314231"/>
                    <a:pt x="556025" y="203459"/>
                    <a:pt x="432452" y="120720"/>
                  </a:cubicBezTo>
                  <a:cubicBezTo>
                    <a:pt x="361441" y="73165"/>
                    <a:pt x="295078" y="27612"/>
                    <a:pt x="212410" y="4871"/>
                  </a:cubicBezTo>
                  <a:cubicBezTo>
                    <a:pt x="177155" y="-4783"/>
                    <a:pt x="143043" y="-349"/>
                    <a:pt x="88551" y="20532"/>
                  </a:cubicBezTo>
                  <a:cubicBezTo>
                    <a:pt x="46145" y="36765"/>
                    <a:pt x="14822" y="75739"/>
                    <a:pt x="4668" y="121221"/>
                  </a:cubicBezTo>
                  <a:cubicBezTo>
                    <a:pt x="-1912" y="143532"/>
                    <a:pt x="-1053" y="165916"/>
                    <a:pt x="4239" y="188299"/>
                  </a:cubicBezTo>
                  <a:cubicBezTo>
                    <a:pt x="18541" y="273756"/>
                    <a:pt x="67670" y="341120"/>
                    <a:pt x="117871" y="408127"/>
                  </a:cubicBezTo>
                  <a:cubicBezTo>
                    <a:pt x="137608" y="434515"/>
                    <a:pt x="153913" y="454681"/>
                    <a:pt x="176368" y="480855"/>
                  </a:cubicBezTo>
                  <a:cubicBezTo>
                    <a:pt x="187738" y="495658"/>
                    <a:pt x="213268" y="517254"/>
                    <a:pt x="234793" y="531342"/>
                  </a:cubicBezTo>
                  <a:cubicBezTo>
                    <a:pt x="219990" y="510818"/>
                    <a:pt x="198322" y="483858"/>
                    <a:pt x="183805" y="465408"/>
                  </a:cubicBezTo>
                  <a:cubicBezTo>
                    <a:pt x="138467" y="399617"/>
                    <a:pt x="91698" y="332896"/>
                    <a:pt x="78754" y="252231"/>
                  </a:cubicBezTo>
                  <a:cubicBezTo>
                    <a:pt x="72604" y="213686"/>
                    <a:pt x="74749" y="175570"/>
                    <a:pt x="87478" y="138598"/>
                  </a:cubicBezTo>
                  <a:cubicBezTo>
                    <a:pt x="106286" y="83677"/>
                    <a:pt x="146905" y="59935"/>
                    <a:pt x="204043" y="69589"/>
                  </a:cubicBezTo>
                  <a:cubicBezTo>
                    <a:pt x="264828" y="79887"/>
                    <a:pt x="320179" y="103772"/>
                    <a:pt x="371524" y="137454"/>
                  </a:cubicBezTo>
                  <a:cubicBezTo>
                    <a:pt x="443537" y="184652"/>
                    <a:pt x="506253" y="242148"/>
                    <a:pt x="564463" y="305793"/>
                  </a:cubicBezTo>
                  <a:cubicBezTo>
                    <a:pt x="619814" y="366364"/>
                    <a:pt x="674306" y="427578"/>
                    <a:pt x="729084" y="488649"/>
                  </a:cubicBezTo>
                  <a:cubicBezTo>
                    <a:pt x="773136" y="537706"/>
                    <a:pt x="815757" y="588337"/>
                    <a:pt x="863598" y="633747"/>
                  </a:cubicBezTo>
                  <a:cubicBezTo>
                    <a:pt x="932965" y="699538"/>
                    <a:pt x="1005550" y="761253"/>
                    <a:pt x="1093223" y="802587"/>
                  </a:cubicBezTo>
                  <a:cubicBezTo>
                    <a:pt x="1147858" y="828331"/>
                    <a:pt x="1204710" y="844994"/>
                    <a:pt x="1265067" y="849571"/>
                  </a:cubicBezTo>
                  <a:cubicBezTo>
                    <a:pt x="1272933" y="850142"/>
                    <a:pt x="1281443" y="849213"/>
                    <a:pt x="1286806" y="857079"/>
                  </a:cubicBezTo>
                  <a:cubicBezTo>
                    <a:pt x="1326996" y="890189"/>
                    <a:pt x="1356244" y="933025"/>
                    <a:pt x="1388210" y="973143"/>
                  </a:cubicBezTo>
                  <a:cubicBezTo>
                    <a:pt x="1514572" y="1131757"/>
                    <a:pt x="1623270" y="1303314"/>
                    <a:pt x="1746557" y="1464216"/>
                  </a:cubicBezTo>
                  <a:cubicBezTo>
                    <a:pt x="1829010" y="1571913"/>
                    <a:pt x="1920903" y="1670242"/>
                    <a:pt x="2026955" y="1755484"/>
                  </a:cubicBezTo>
                  <a:cubicBezTo>
                    <a:pt x="2110052" y="1822276"/>
                    <a:pt x="2189431" y="1893574"/>
                    <a:pt x="2276461" y="1955575"/>
                  </a:cubicBezTo>
                  <a:cubicBezTo>
                    <a:pt x="2332312" y="1995407"/>
                    <a:pt x="2392596" y="2027230"/>
                    <a:pt x="2454454" y="2056335"/>
                  </a:cubicBezTo>
                  <a:cubicBezTo>
                    <a:pt x="2454454" y="2056335"/>
                    <a:pt x="2454454" y="2056335"/>
                    <a:pt x="2454454" y="2056335"/>
                  </a:cubicBezTo>
                  <a:cubicBezTo>
                    <a:pt x="2543701" y="2094523"/>
                    <a:pt x="2635236" y="2126274"/>
                    <a:pt x="2728917" y="2151732"/>
                  </a:cubicBezTo>
                  <a:cubicBezTo>
                    <a:pt x="2776043" y="2164533"/>
                    <a:pt x="2839761" y="2170969"/>
                    <a:pt x="2887745" y="2178621"/>
                  </a:cubicBezTo>
                  <a:cubicBezTo>
                    <a:pt x="2991152" y="2195140"/>
                    <a:pt x="2994727" y="2248846"/>
                    <a:pt x="2974918" y="2332157"/>
                  </a:cubicBezTo>
                  <a:cubicBezTo>
                    <a:pt x="2964835" y="2374636"/>
                    <a:pt x="2938304" y="2427268"/>
                    <a:pt x="2916708" y="2465956"/>
                  </a:cubicBezTo>
                  <a:lnTo>
                    <a:pt x="2937303" y="2492916"/>
                  </a:lnTo>
                  <a:cubicBezTo>
                    <a:pt x="2949388" y="2476325"/>
                    <a:pt x="2971057" y="2443358"/>
                    <a:pt x="2981569" y="2425123"/>
                  </a:cubicBezTo>
                  <a:cubicBezTo>
                    <a:pt x="3027265" y="2345816"/>
                    <a:pt x="3065739" y="2280168"/>
                    <a:pt x="3077181" y="2185915"/>
                  </a:cubicBezTo>
                  <a:cubicBezTo>
                    <a:pt x="3085047" y="2120124"/>
                    <a:pt x="3060304" y="2080649"/>
                    <a:pt x="2993726" y="2067634"/>
                  </a:cubicBezTo>
                  <a:close/>
                  <a:moveTo>
                    <a:pt x="1287164" y="852145"/>
                  </a:moveTo>
                  <a:cubicBezTo>
                    <a:pt x="1287021" y="852073"/>
                    <a:pt x="1286949" y="851930"/>
                    <a:pt x="1286878" y="851859"/>
                  </a:cubicBezTo>
                  <a:cubicBezTo>
                    <a:pt x="1286878" y="851859"/>
                    <a:pt x="1286878" y="851859"/>
                    <a:pt x="1286878" y="851859"/>
                  </a:cubicBezTo>
                  <a:cubicBezTo>
                    <a:pt x="1286878" y="851859"/>
                    <a:pt x="1286878" y="851859"/>
                    <a:pt x="1286878" y="851859"/>
                  </a:cubicBezTo>
                  <a:cubicBezTo>
                    <a:pt x="1287021" y="851859"/>
                    <a:pt x="1287164" y="851859"/>
                    <a:pt x="1287307" y="851859"/>
                  </a:cubicBezTo>
                  <a:cubicBezTo>
                    <a:pt x="1287164" y="851930"/>
                    <a:pt x="1287164" y="852002"/>
                    <a:pt x="1287164" y="852145"/>
                  </a:cubicBezTo>
                  <a:close/>
                </a:path>
              </a:pathLst>
            </a:custGeom>
            <a:gradFill>
              <a:gsLst>
                <a:gs pos="0">
                  <a:srgbClr val="729FCF"/>
                </a:gs>
                <a:gs pos="100000">
                  <a:srgbClr val="ADC8E3"/>
                </a:gs>
              </a:gsLst>
              <a:lin ang="54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87EF3BF-8EDC-46E5-94CD-2540BB42D610}"/>
                </a:ext>
              </a:extLst>
            </p:cNvPr>
            <p:cNvGrpSpPr/>
            <p:nvPr/>
          </p:nvGrpSpPr>
          <p:grpSpPr>
            <a:xfrm>
              <a:off x="8042887" y="2712585"/>
              <a:ext cx="1621103" cy="1751924"/>
              <a:chOff x="5164341" y="2961271"/>
              <a:chExt cx="2119981" cy="2291062"/>
            </a:xfrm>
            <a:solidFill>
              <a:schemeClr val="bg1">
                <a:lumMod val="95000"/>
              </a:schemeClr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97D5BD8-41A9-43D2-A8A1-FEBF6FF80343}"/>
                  </a:ext>
                </a:extLst>
              </p:cNvPr>
              <p:cNvSpPr/>
              <p:nvPr/>
            </p:nvSpPr>
            <p:spPr>
              <a:xfrm>
                <a:off x="5164341" y="3467830"/>
                <a:ext cx="2119981" cy="1784503"/>
              </a:xfrm>
              <a:custGeom>
                <a:avLst/>
                <a:gdLst>
                  <a:gd name="connsiteX0" fmla="*/ 2117899 w 2119981"/>
                  <a:gd name="connsiteY0" fmla="*/ 1760625 h 1784503"/>
                  <a:gd name="connsiteX1" fmla="*/ 1813830 w 2119981"/>
                  <a:gd name="connsiteY1" fmla="*/ 1379967 h 1784503"/>
                  <a:gd name="connsiteX2" fmla="*/ 1132535 w 2119981"/>
                  <a:gd name="connsiteY2" fmla="*/ 1134323 h 1784503"/>
                  <a:gd name="connsiteX3" fmla="*/ 541703 w 2119981"/>
                  <a:gd name="connsiteY3" fmla="*/ 730280 h 1784503"/>
                  <a:gd name="connsiteX4" fmla="*/ 314295 w 2119981"/>
                  <a:gd name="connsiteY4" fmla="*/ 376868 h 1784503"/>
                  <a:gd name="connsiteX5" fmla="*/ 249076 w 2119981"/>
                  <a:gd name="connsiteY5" fmla="*/ 148888 h 1784503"/>
                  <a:gd name="connsiteX6" fmla="*/ 34040 w 2119981"/>
                  <a:gd name="connsiteY6" fmla="*/ 0 h 1784503"/>
                  <a:gd name="connsiteX7" fmla="*/ 0 w 2119981"/>
                  <a:gd name="connsiteY7" fmla="*/ 85671 h 1784503"/>
                  <a:gd name="connsiteX8" fmla="*/ 47341 w 2119981"/>
                  <a:gd name="connsiteY8" fmla="*/ 109556 h 1784503"/>
                  <a:gd name="connsiteX9" fmla="*/ 297347 w 2119981"/>
                  <a:gd name="connsiteY9" fmla="*/ 396677 h 1784503"/>
                  <a:gd name="connsiteX10" fmla="*/ 326238 w 2119981"/>
                  <a:gd name="connsiteY10" fmla="*/ 612214 h 1784503"/>
                  <a:gd name="connsiteX11" fmla="*/ 697027 w 2119981"/>
                  <a:gd name="connsiteY11" fmla="*/ 1282711 h 1784503"/>
                  <a:gd name="connsiteX12" fmla="*/ 1597292 w 2119981"/>
                  <a:gd name="connsiteY12" fmla="*/ 1667374 h 1784503"/>
                  <a:gd name="connsiteX13" fmla="*/ 2091583 w 2119981"/>
                  <a:gd name="connsiteY13" fmla="*/ 1778861 h 1784503"/>
                  <a:gd name="connsiteX14" fmla="*/ 2117899 w 2119981"/>
                  <a:gd name="connsiteY14" fmla="*/ 1760625 h 178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19981" h="1784503">
                    <a:moveTo>
                      <a:pt x="2117899" y="1760625"/>
                    </a:moveTo>
                    <a:cubicBezTo>
                      <a:pt x="2075707" y="1607304"/>
                      <a:pt x="1939262" y="1470859"/>
                      <a:pt x="1813830" y="1379967"/>
                    </a:cubicBezTo>
                    <a:cubicBezTo>
                      <a:pt x="1606374" y="1229649"/>
                      <a:pt x="1361374" y="1229291"/>
                      <a:pt x="1132535" y="1134323"/>
                    </a:cubicBezTo>
                    <a:cubicBezTo>
                      <a:pt x="910634" y="1042287"/>
                      <a:pt x="710114" y="900980"/>
                      <a:pt x="541703" y="730280"/>
                    </a:cubicBezTo>
                    <a:cubicBezTo>
                      <a:pt x="443374" y="630593"/>
                      <a:pt x="352769" y="513671"/>
                      <a:pt x="314295" y="376868"/>
                    </a:cubicBezTo>
                    <a:cubicBezTo>
                      <a:pt x="292198" y="298205"/>
                      <a:pt x="293414" y="220472"/>
                      <a:pt x="249076" y="148888"/>
                    </a:cubicBezTo>
                    <a:cubicBezTo>
                      <a:pt x="210746" y="87030"/>
                      <a:pt x="132583" y="31895"/>
                      <a:pt x="34040" y="0"/>
                    </a:cubicBezTo>
                    <a:cubicBezTo>
                      <a:pt x="26245" y="24457"/>
                      <a:pt x="16877" y="63288"/>
                      <a:pt x="0" y="85671"/>
                    </a:cubicBezTo>
                    <a:cubicBezTo>
                      <a:pt x="24672" y="93967"/>
                      <a:pt x="40333" y="105909"/>
                      <a:pt x="47341" y="109556"/>
                    </a:cubicBezTo>
                    <a:cubicBezTo>
                      <a:pt x="149746" y="163548"/>
                      <a:pt x="260161" y="269243"/>
                      <a:pt x="297347" y="396677"/>
                    </a:cubicBezTo>
                    <a:cubicBezTo>
                      <a:pt x="317227" y="464756"/>
                      <a:pt x="309790" y="542705"/>
                      <a:pt x="326238" y="612214"/>
                    </a:cubicBezTo>
                    <a:cubicBezTo>
                      <a:pt x="413625" y="980859"/>
                      <a:pt x="419632" y="1046078"/>
                      <a:pt x="697027" y="1282711"/>
                    </a:cubicBezTo>
                    <a:cubicBezTo>
                      <a:pt x="971419" y="1516698"/>
                      <a:pt x="1232938" y="1614669"/>
                      <a:pt x="1597292" y="1667374"/>
                    </a:cubicBezTo>
                    <a:cubicBezTo>
                      <a:pt x="1769993" y="1692332"/>
                      <a:pt x="1931753" y="1702558"/>
                      <a:pt x="2091583" y="1778861"/>
                    </a:cubicBezTo>
                    <a:cubicBezTo>
                      <a:pt x="2119973" y="1792448"/>
                      <a:pt x="2123120" y="1779576"/>
                      <a:pt x="2117899" y="1760625"/>
                    </a:cubicBezTo>
                    <a:close/>
                  </a:path>
                </a:pathLst>
              </a:custGeom>
              <a:grpFill/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6D2C6DC-EDEC-4939-97D0-E4B614998E4F}"/>
                  </a:ext>
                </a:extLst>
              </p:cNvPr>
              <p:cNvSpPr/>
              <p:nvPr/>
            </p:nvSpPr>
            <p:spPr>
              <a:xfrm>
                <a:off x="5674670" y="2961271"/>
                <a:ext cx="476296" cy="590482"/>
              </a:xfrm>
              <a:custGeom>
                <a:avLst/>
                <a:gdLst>
                  <a:gd name="connsiteX0" fmla="*/ 16715 w 476296"/>
                  <a:gd name="connsiteY0" fmla="*/ 28931 h 590482"/>
                  <a:gd name="connsiteX1" fmla="*/ 84508 w 476296"/>
                  <a:gd name="connsiteY1" fmla="*/ 104233 h 590482"/>
                  <a:gd name="connsiteX2" fmla="*/ 197068 w 476296"/>
                  <a:gd name="connsiteY2" fmla="*/ 335788 h 590482"/>
                  <a:gd name="connsiteX3" fmla="*/ 271155 w 476296"/>
                  <a:gd name="connsiteY3" fmla="*/ 491828 h 590482"/>
                  <a:gd name="connsiteX4" fmla="*/ 461019 w 476296"/>
                  <a:gd name="connsiteY4" fmla="*/ 584007 h 590482"/>
                  <a:gd name="connsiteX5" fmla="*/ 476036 w 476296"/>
                  <a:gd name="connsiteY5" fmla="*/ 574066 h 590482"/>
                  <a:gd name="connsiteX6" fmla="*/ 393869 w 476296"/>
                  <a:gd name="connsiteY6" fmla="*/ 391854 h 590482"/>
                  <a:gd name="connsiteX7" fmla="*/ 53829 w 476296"/>
                  <a:gd name="connsiteY7" fmla="*/ 17918 h 590482"/>
                  <a:gd name="connsiteX8" fmla="*/ 6131 w 476296"/>
                  <a:gd name="connsiteY8" fmla="*/ 397 h 590482"/>
                  <a:gd name="connsiteX9" fmla="*/ 16715 w 476296"/>
                  <a:gd name="connsiteY9" fmla="*/ 28931 h 590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96" h="590482">
                    <a:moveTo>
                      <a:pt x="16715" y="28931"/>
                    </a:moveTo>
                    <a:cubicBezTo>
                      <a:pt x="42531" y="52029"/>
                      <a:pt x="62768" y="77344"/>
                      <a:pt x="84508" y="104233"/>
                    </a:cubicBezTo>
                    <a:cubicBezTo>
                      <a:pt x="139644" y="172527"/>
                      <a:pt x="169393" y="253764"/>
                      <a:pt x="197068" y="335788"/>
                    </a:cubicBezTo>
                    <a:cubicBezTo>
                      <a:pt x="215590" y="390781"/>
                      <a:pt x="235399" y="445559"/>
                      <a:pt x="271155" y="491828"/>
                    </a:cubicBezTo>
                    <a:cubicBezTo>
                      <a:pt x="308341" y="540027"/>
                      <a:pt x="368983" y="612611"/>
                      <a:pt x="461019" y="584007"/>
                    </a:cubicBezTo>
                    <a:cubicBezTo>
                      <a:pt x="466525" y="582290"/>
                      <a:pt x="478182" y="579430"/>
                      <a:pt x="476036" y="574066"/>
                    </a:cubicBezTo>
                    <a:cubicBezTo>
                      <a:pt x="458516" y="530301"/>
                      <a:pt x="394584" y="393141"/>
                      <a:pt x="393869" y="391854"/>
                    </a:cubicBezTo>
                    <a:cubicBezTo>
                      <a:pt x="279593" y="179106"/>
                      <a:pt x="131635" y="48596"/>
                      <a:pt x="53829" y="17918"/>
                    </a:cubicBezTo>
                    <a:cubicBezTo>
                      <a:pt x="39885" y="12411"/>
                      <a:pt x="24939" y="5045"/>
                      <a:pt x="6131" y="397"/>
                    </a:cubicBezTo>
                    <a:cubicBezTo>
                      <a:pt x="-7385" y="-3107"/>
                      <a:pt x="3843" y="17417"/>
                      <a:pt x="16715" y="28931"/>
                    </a:cubicBezTo>
                    <a:close/>
                  </a:path>
                </a:pathLst>
              </a:custGeom>
              <a:grpFill/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A201A41-3933-42AC-BD04-7F316102931A}"/>
                </a:ext>
              </a:extLst>
            </p:cNvPr>
            <p:cNvGrpSpPr/>
            <p:nvPr/>
          </p:nvGrpSpPr>
          <p:grpSpPr>
            <a:xfrm>
              <a:off x="8172871" y="2870542"/>
              <a:ext cx="110680" cy="86618"/>
              <a:chOff x="5334325" y="3167838"/>
              <a:chExt cx="144740" cy="113274"/>
            </a:xfrm>
          </p:grpSpPr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ED26FD2F-493B-419C-B62D-49AE0940210D}"/>
                  </a:ext>
                </a:extLst>
              </p:cNvPr>
              <p:cNvSpPr/>
              <p:nvPr/>
            </p:nvSpPr>
            <p:spPr>
              <a:xfrm>
                <a:off x="5334325" y="3167838"/>
                <a:ext cx="144740" cy="113274"/>
              </a:xfrm>
              <a:custGeom>
                <a:avLst/>
                <a:gdLst>
                  <a:gd name="connsiteX0" fmla="*/ 144740 w 144740"/>
                  <a:gd name="connsiteY0" fmla="*/ 56637 h 113274"/>
                  <a:gd name="connsiteX1" fmla="*/ 72370 w 144740"/>
                  <a:gd name="connsiteY1" fmla="*/ 113275 h 113274"/>
                  <a:gd name="connsiteX2" fmla="*/ 0 w 144740"/>
                  <a:gd name="connsiteY2" fmla="*/ 56637 h 113274"/>
                  <a:gd name="connsiteX3" fmla="*/ 72370 w 144740"/>
                  <a:gd name="connsiteY3" fmla="*/ 0 h 113274"/>
                  <a:gd name="connsiteX4" fmla="*/ 144740 w 144740"/>
                  <a:gd name="connsiteY4" fmla="*/ 56637 h 11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40" h="113274">
                    <a:moveTo>
                      <a:pt x="144740" y="56637"/>
                    </a:moveTo>
                    <a:cubicBezTo>
                      <a:pt x="144740" y="87917"/>
                      <a:pt x="112339" y="113275"/>
                      <a:pt x="72370" y="113275"/>
                    </a:cubicBezTo>
                    <a:cubicBezTo>
                      <a:pt x="32401" y="113275"/>
                      <a:pt x="0" y="87918"/>
                      <a:pt x="0" y="56637"/>
                    </a:cubicBezTo>
                    <a:cubicBezTo>
                      <a:pt x="0" y="25358"/>
                      <a:pt x="32401" y="0"/>
                      <a:pt x="72370" y="0"/>
                    </a:cubicBezTo>
                    <a:cubicBezTo>
                      <a:pt x="112339" y="0"/>
                      <a:pt x="144740" y="25357"/>
                      <a:pt x="144740" y="56637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E924C068-2C8D-4999-BDF8-E0724DDF35A6}"/>
                  </a:ext>
                </a:extLst>
              </p:cNvPr>
              <p:cNvSpPr/>
              <p:nvPr/>
            </p:nvSpPr>
            <p:spPr>
              <a:xfrm>
                <a:off x="5341190" y="3180567"/>
                <a:ext cx="83382" cy="65218"/>
              </a:xfrm>
              <a:custGeom>
                <a:avLst/>
                <a:gdLst>
                  <a:gd name="connsiteX0" fmla="*/ 83383 w 83382"/>
                  <a:gd name="connsiteY0" fmla="*/ 32610 h 65218"/>
                  <a:gd name="connsiteX1" fmla="*/ 41691 w 83382"/>
                  <a:gd name="connsiteY1" fmla="*/ 65219 h 65218"/>
                  <a:gd name="connsiteX2" fmla="*/ 0 w 83382"/>
                  <a:gd name="connsiteY2" fmla="*/ 32610 h 65218"/>
                  <a:gd name="connsiteX3" fmla="*/ 41691 w 83382"/>
                  <a:gd name="connsiteY3" fmla="*/ 0 h 65218"/>
                  <a:gd name="connsiteX4" fmla="*/ 83383 w 83382"/>
                  <a:gd name="connsiteY4" fmla="*/ 32610 h 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82" h="65218">
                    <a:moveTo>
                      <a:pt x="83383" y="32610"/>
                    </a:moveTo>
                    <a:cubicBezTo>
                      <a:pt x="83383" y="50619"/>
                      <a:pt x="64717" y="65219"/>
                      <a:pt x="41691" y="65219"/>
                    </a:cubicBezTo>
                    <a:cubicBezTo>
                      <a:pt x="18666" y="65219"/>
                      <a:pt x="0" y="50619"/>
                      <a:pt x="0" y="32610"/>
                    </a:cubicBezTo>
                    <a:cubicBezTo>
                      <a:pt x="0" y="14600"/>
                      <a:pt x="18666" y="0"/>
                      <a:pt x="41691" y="0"/>
                    </a:cubicBezTo>
                    <a:cubicBezTo>
                      <a:pt x="64717" y="0"/>
                      <a:pt x="83383" y="14600"/>
                      <a:pt x="83383" y="326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6FB02AE-CE44-4949-85A1-AAAA8F2CA182}"/>
                </a:ext>
              </a:extLst>
            </p:cNvPr>
            <p:cNvGrpSpPr/>
            <p:nvPr/>
          </p:nvGrpSpPr>
          <p:grpSpPr>
            <a:xfrm>
              <a:off x="7729456" y="2978298"/>
              <a:ext cx="341101" cy="271584"/>
              <a:chOff x="4754454" y="3308756"/>
              <a:chExt cx="446072" cy="355162"/>
            </a:xfrm>
          </p:grpSpPr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E767B915-1E54-48B8-A26C-3405BE3B8A5D}"/>
                  </a:ext>
                </a:extLst>
              </p:cNvPr>
              <p:cNvSpPr/>
              <p:nvPr/>
            </p:nvSpPr>
            <p:spPr>
              <a:xfrm>
                <a:off x="4754454" y="3308756"/>
                <a:ext cx="446072" cy="355162"/>
              </a:xfrm>
              <a:custGeom>
                <a:avLst/>
                <a:gdLst>
                  <a:gd name="connsiteX0" fmla="*/ 385287 w 446072"/>
                  <a:gd name="connsiteY0" fmla="*/ 9686 h 355162"/>
                  <a:gd name="connsiteX1" fmla="*/ 364691 w 446072"/>
                  <a:gd name="connsiteY1" fmla="*/ 461 h 355162"/>
                  <a:gd name="connsiteX2" fmla="*/ 341879 w 446072"/>
                  <a:gd name="connsiteY2" fmla="*/ 16122 h 355162"/>
                  <a:gd name="connsiteX3" fmla="*/ 9134 w 446072"/>
                  <a:gd name="connsiteY3" fmla="*/ 326627 h 355162"/>
                  <a:gd name="connsiteX4" fmla="*/ 910 w 446072"/>
                  <a:gd name="connsiteY4" fmla="*/ 336568 h 355162"/>
                  <a:gd name="connsiteX5" fmla="*/ 7775 w 446072"/>
                  <a:gd name="connsiteY5" fmla="*/ 353945 h 355162"/>
                  <a:gd name="connsiteX6" fmla="*/ 18287 w 446072"/>
                  <a:gd name="connsiteY6" fmla="*/ 355090 h 355162"/>
                  <a:gd name="connsiteX7" fmla="*/ 411317 w 446072"/>
                  <a:gd name="connsiteY7" fmla="*/ 246820 h 355162"/>
                  <a:gd name="connsiteX8" fmla="*/ 446072 w 446072"/>
                  <a:gd name="connsiteY8" fmla="*/ 150279 h 355162"/>
                  <a:gd name="connsiteX9" fmla="*/ 385287 w 446072"/>
                  <a:gd name="connsiteY9" fmla="*/ 9686 h 3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6072" h="355162">
                    <a:moveTo>
                      <a:pt x="385287" y="9686"/>
                    </a:moveTo>
                    <a:cubicBezTo>
                      <a:pt x="379924" y="4037"/>
                      <a:pt x="373845" y="-1684"/>
                      <a:pt x="364691" y="461"/>
                    </a:cubicBezTo>
                    <a:cubicBezTo>
                      <a:pt x="352606" y="-897"/>
                      <a:pt x="348172" y="9400"/>
                      <a:pt x="341879" y="16122"/>
                    </a:cubicBezTo>
                    <a:cubicBezTo>
                      <a:pt x="245409" y="118814"/>
                      <a:pt x="17429" y="319333"/>
                      <a:pt x="9134" y="326627"/>
                    </a:cubicBezTo>
                    <a:cubicBezTo>
                      <a:pt x="5916" y="329488"/>
                      <a:pt x="2555" y="332491"/>
                      <a:pt x="910" y="336568"/>
                    </a:cubicBezTo>
                    <a:cubicBezTo>
                      <a:pt x="-1664" y="342932"/>
                      <a:pt x="1411" y="351228"/>
                      <a:pt x="7775" y="353945"/>
                    </a:cubicBezTo>
                    <a:cubicBezTo>
                      <a:pt x="11065" y="355304"/>
                      <a:pt x="14712" y="355232"/>
                      <a:pt x="18287" y="355090"/>
                    </a:cubicBezTo>
                    <a:cubicBezTo>
                      <a:pt x="92660" y="351514"/>
                      <a:pt x="383857" y="255187"/>
                      <a:pt x="411317" y="246820"/>
                    </a:cubicBezTo>
                    <a:cubicBezTo>
                      <a:pt x="434630" y="225295"/>
                      <a:pt x="446072" y="156357"/>
                      <a:pt x="446072" y="150279"/>
                    </a:cubicBezTo>
                    <a:cubicBezTo>
                      <a:pt x="446072" y="97503"/>
                      <a:pt x="422402" y="49161"/>
                      <a:pt x="385287" y="9686"/>
                    </a:cubicBezTo>
                    <a:close/>
                  </a:path>
                </a:pathLst>
              </a:custGeom>
              <a:solidFill>
                <a:srgbClr val="C07E2B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B6343C40-33DB-4B86-A624-A0C449321280}"/>
                  </a:ext>
                </a:extLst>
              </p:cNvPr>
              <p:cNvSpPr/>
              <p:nvPr/>
            </p:nvSpPr>
            <p:spPr>
              <a:xfrm>
                <a:off x="4783540" y="3344226"/>
                <a:ext cx="357021" cy="300937"/>
              </a:xfrm>
              <a:custGeom>
                <a:avLst/>
                <a:gdLst>
                  <a:gd name="connsiteX0" fmla="*/ 0 w 357021"/>
                  <a:gd name="connsiteY0" fmla="*/ 300669 h 300937"/>
                  <a:gd name="connsiteX1" fmla="*/ 143596 w 357021"/>
                  <a:gd name="connsiteY1" fmla="*/ 176667 h 300937"/>
                  <a:gd name="connsiteX2" fmla="*/ 310147 w 357021"/>
                  <a:gd name="connsiteY2" fmla="*/ 15050 h 300937"/>
                  <a:gd name="connsiteX3" fmla="*/ 347691 w 357021"/>
                  <a:gd name="connsiteY3" fmla="*/ 7541 h 300937"/>
                  <a:gd name="connsiteX4" fmla="*/ 344402 w 357021"/>
                  <a:gd name="connsiteY4" fmla="*/ 49089 h 300937"/>
                  <a:gd name="connsiteX5" fmla="*/ 147172 w 357021"/>
                  <a:gd name="connsiteY5" fmla="*/ 212280 h 300937"/>
                  <a:gd name="connsiteX6" fmla="*/ 0 w 357021"/>
                  <a:gd name="connsiteY6" fmla="*/ 300669 h 30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21" h="300937">
                    <a:moveTo>
                      <a:pt x="0" y="300669"/>
                    </a:moveTo>
                    <a:cubicBezTo>
                      <a:pt x="48342" y="258977"/>
                      <a:pt x="95969" y="217858"/>
                      <a:pt x="143596" y="176667"/>
                    </a:cubicBezTo>
                    <a:cubicBezTo>
                      <a:pt x="202236" y="126036"/>
                      <a:pt x="257658" y="71973"/>
                      <a:pt x="310147" y="15050"/>
                    </a:cubicBezTo>
                    <a:cubicBezTo>
                      <a:pt x="321089" y="3179"/>
                      <a:pt x="331673" y="-7834"/>
                      <a:pt x="347691" y="7541"/>
                    </a:cubicBezTo>
                    <a:cubicBezTo>
                      <a:pt x="363495" y="22630"/>
                      <a:pt x="357059" y="36718"/>
                      <a:pt x="344402" y="49089"/>
                    </a:cubicBezTo>
                    <a:cubicBezTo>
                      <a:pt x="283116" y="108873"/>
                      <a:pt x="215895" y="161578"/>
                      <a:pt x="147172" y="212280"/>
                    </a:cubicBezTo>
                    <a:cubicBezTo>
                      <a:pt x="107840" y="241242"/>
                      <a:pt x="11370" y="305603"/>
                      <a:pt x="0" y="300669"/>
                    </a:cubicBezTo>
                    <a:close/>
                  </a:path>
                </a:pathLst>
              </a:custGeom>
              <a:solidFill>
                <a:srgbClr val="E9B96E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98AC51CD-1E97-4A5A-A49D-2557F7F3F20D}"/>
                  </a:ext>
                </a:extLst>
              </p:cNvPr>
              <p:cNvSpPr/>
              <p:nvPr/>
            </p:nvSpPr>
            <p:spPr>
              <a:xfrm>
                <a:off x="4888877" y="3500692"/>
                <a:ext cx="257827" cy="113387"/>
              </a:xfrm>
              <a:custGeom>
                <a:avLst/>
                <a:gdLst>
                  <a:gd name="connsiteX0" fmla="*/ 0 w 257827"/>
                  <a:gd name="connsiteY0" fmla="*/ 112594 h 113387"/>
                  <a:gd name="connsiteX1" fmla="*/ 105981 w 257827"/>
                  <a:gd name="connsiteY1" fmla="*/ 67541 h 113387"/>
                  <a:gd name="connsiteX2" fmla="*/ 232199 w 257827"/>
                  <a:gd name="connsiteY2" fmla="*/ 4968 h 113387"/>
                  <a:gd name="connsiteX3" fmla="*/ 255298 w 257827"/>
                  <a:gd name="connsiteY3" fmla="*/ 7614 h 113387"/>
                  <a:gd name="connsiteX4" fmla="*/ 245715 w 257827"/>
                  <a:gd name="connsiteY4" fmla="*/ 30999 h 113387"/>
                  <a:gd name="connsiteX5" fmla="*/ 101476 w 257827"/>
                  <a:gd name="connsiteY5" fmla="*/ 88781 h 113387"/>
                  <a:gd name="connsiteX6" fmla="*/ 0 w 257827"/>
                  <a:gd name="connsiteY6" fmla="*/ 112594 h 11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827" h="113387">
                    <a:moveTo>
                      <a:pt x="0" y="112594"/>
                    </a:moveTo>
                    <a:cubicBezTo>
                      <a:pt x="35613" y="97433"/>
                      <a:pt x="70797" y="82487"/>
                      <a:pt x="105981" y="67541"/>
                    </a:cubicBezTo>
                    <a:cubicBezTo>
                      <a:pt x="149245" y="49091"/>
                      <a:pt x="191295" y="28138"/>
                      <a:pt x="232199" y="4968"/>
                    </a:cubicBezTo>
                    <a:cubicBezTo>
                      <a:pt x="240709" y="106"/>
                      <a:pt x="248862" y="-4257"/>
                      <a:pt x="255298" y="7614"/>
                    </a:cubicBezTo>
                    <a:cubicBezTo>
                      <a:pt x="261591" y="19271"/>
                      <a:pt x="255298" y="26208"/>
                      <a:pt x="245715" y="30999"/>
                    </a:cubicBezTo>
                    <a:cubicBezTo>
                      <a:pt x="199232" y="54169"/>
                      <a:pt x="150604" y="72190"/>
                      <a:pt x="101476" y="88781"/>
                    </a:cubicBezTo>
                    <a:cubicBezTo>
                      <a:pt x="73300" y="98220"/>
                      <a:pt x="5649" y="117528"/>
                      <a:pt x="0" y="112594"/>
                    </a:cubicBezTo>
                    <a:close/>
                  </a:path>
                </a:pathLst>
              </a:custGeom>
              <a:solidFill>
                <a:srgbClr val="8E5A24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92D6E4C-6B63-456F-8C38-54E62E2F6E26}"/>
                </a:ext>
              </a:extLst>
            </p:cNvPr>
            <p:cNvGrpSpPr/>
            <p:nvPr/>
          </p:nvGrpSpPr>
          <p:grpSpPr>
            <a:xfrm>
              <a:off x="7041554" y="2002526"/>
              <a:ext cx="1066973" cy="1666957"/>
              <a:chOff x="3854863" y="2032696"/>
              <a:chExt cx="1395330" cy="2179947"/>
            </a:xfrm>
          </p:grpSpPr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F66C13C3-7F5E-4A82-B266-D765B2B9ACE9}"/>
                  </a:ext>
                </a:extLst>
              </p:cNvPr>
              <p:cNvSpPr/>
              <p:nvPr/>
            </p:nvSpPr>
            <p:spPr>
              <a:xfrm>
                <a:off x="3975675" y="2068734"/>
                <a:ext cx="974924" cy="1453657"/>
              </a:xfrm>
              <a:custGeom>
                <a:avLst/>
                <a:gdLst>
                  <a:gd name="connsiteX0" fmla="*/ 974923 w 974922"/>
                  <a:gd name="connsiteY0" fmla="*/ 1404887 h 1453657"/>
                  <a:gd name="connsiteX1" fmla="*/ 920717 w 974922"/>
                  <a:gd name="connsiteY1" fmla="*/ 1453658 h 1453657"/>
                  <a:gd name="connsiteX2" fmla="*/ 670425 w 974922"/>
                  <a:gd name="connsiteY2" fmla="*/ 1118553 h 1453657"/>
                  <a:gd name="connsiteX3" fmla="*/ 604062 w 974922"/>
                  <a:gd name="connsiteY3" fmla="*/ 698563 h 1453657"/>
                  <a:gd name="connsiteX4" fmla="*/ 337394 w 974922"/>
                  <a:gd name="connsiteY4" fmla="*/ 470368 h 1453657"/>
                  <a:gd name="connsiteX5" fmla="*/ 50058 w 974922"/>
                  <a:gd name="connsiteY5" fmla="*/ 200553 h 1453657"/>
                  <a:gd name="connsiteX6" fmla="*/ 0 w 974922"/>
                  <a:gd name="connsiteY6" fmla="*/ 16124 h 1453657"/>
                  <a:gd name="connsiteX7" fmla="*/ 8081 w 974922"/>
                  <a:gd name="connsiteY7" fmla="*/ 11046 h 1453657"/>
                  <a:gd name="connsiteX8" fmla="*/ 115349 w 974922"/>
                  <a:gd name="connsiteY8" fmla="*/ 243460 h 1453657"/>
                  <a:gd name="connsiteX9" fmla="*/ 487497 w 974922"/>
                  <a:gd name="connsiteY9" fmla="*/ 510772 h 1453657"/>
                  <a:gd name="connsiteX10" fmla="*/ 692808 w 974922"/>
                  <a:gd name="connsiteY10" fmla="*/ 804901 h 1453657"/>
                  <a:gd name="connsiteX11" fmla="*/ 770399 w 974922"/>
                  <a:gd name="connsiteY11" fmla="*/ 1198646 h 1453657"/>
                  <a:gd name="connsiteX12" fmla="*/ 974923 w 974922"/>
                  <a:gd name="connsiteY12" fmla="*/ 1404887 h 145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4922" h="1453657">
                    <a:moveTo>
                      <a:pt x="974923" y="1404887"/>
                    </a:moveTo>
                    <a:lnTo>
                      <a:pt x="920717" y="1453658"/>
                    </a:lnTo>
                    <a:cubicBezTo>
                      <a:pt x="920717" y="1453658"/>
                      <a:pt x="729422" y="1322362"/>
                      <a:pt x="670425" y="1118553"/>
                    </a:cubicBezTo>
                    <a:cubicBezTo>
                      <a:pt x="627589" y="970666"/>
                      <a:pt x="672642" y="831790"/>
                      <a:pt x="604062" y="698563"/>
                    </a:cubicBezTo>
                    <a:cubicBezTo>
                      <a:pt x="560726" y="614393"/>
                      <a:pt x="427642" y="524860"/>
                      <a:pt x="337394" y="470368"/>
                    </a:cubicBezTo>
                    <a:cubicBezTo>
                      <a:pt x="241353" y="412372"/>
                      <a:pt x="92680" y="290229"/>
                      <a:pt x="50058" y="200553"/>
                    </a:cubicBezTo>
                    <a:cubicBezTo>
                      <a:pt x="7437" y="110877"/>
                      <a:pt x="0" y="33644"/>
                      <a:pt x="0" y="16124"/>
                    </a:cubicBezTo>
                    <a:cubicBezTo>
                      <a:pt x="0" y="-1468"/>
                      <a:pt x="9869" y="-6832"/>
                      <a:pt x="8081" y="11046"/>
                    </a:cubicBezTo>
                    <a:cubicBezTo>
                      <a:pt x="6293" y="28924"/>
                      <a:pt x="20881" y="153856"/>
                      <a:pt x="115349" y="243460"/>
                    </a:cubicBezTo>
                    <a:cubicBezTo>
                      <a:pt x="185073" y="309609"/>
                      <a:pt x="437153" y="473658"/>
                      <a:pt x="487497" y="510772"/>
                    </a:cubicBezTo>
                    <a:cubicBezTo>
                      <a:pt x="537842" y="547887"/>
                      <a:pt x="678506" y="650221"/>
                      <a:pt x="692808" y="804901"/>
                    </a:cubicBezTo>
                    <a:cubicBezTo>
                      <a:pt x="705394" y="941275"/>
                      <a:pt x="698815" y="1107969"/>
                      <a:pt x="770399" y="1198646"/>
                    </a:cubicBezTo>
                    <a:cubicBezTo>
                      <a:pt x="860861" y="1313280"/>
                      <a:pt x="974923" y="1404887"/>
                      <a:pt x="974923" y="14048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69840FCA-FEEF-42D8-8322-918A0B0FA7E1}"/>
                  </a:ext>
                </a:extLst>
              </p:cNvPr>
              <p:cNvSpPr/>
              <p:nvPr/>
            </p:nvSpPr>
            <p:spPr>
              <a:xfrm>
                <a:off x="4331770" y="2139922"/>
                <a:ext cx="296355" cy="409961"/>
              </a:xfrm>
              <a:custGeom>
                <a:avLst/>
                <a:gdLst>
                  <a:gd name="connsiteX0" fmla="*/ 148995 w 296354"/>
                  <a:gd name="connsiteY0" fmla="*/ 152750 h 409961"/>
                  <a:gd name="connsiteX1" fmla="*/ 57031 w 296354"/>
                  <a:gd name="connsiteY1" fmla="*/ 209816 h 409961"/>
                  <a:gd name="connsiteX2" fmla="*/ 36 w 296354"/>
                  <a:gd name="connsiteY2" fmla="*/ 305928 h 409961"/>
                  <a:gd name="connsiteX3" fmla="*/ 36 w 296354"/>
                  <a:gd name="connsiteY3" fmla="*/ 307073 h 409961"/>
                  <a:gd name="connsiteX4" fmla="*/ 43586 w 296354"/>
                  <a:gd name="connsiteY4" fmla="*/ 396963 h 409961"/>
                  <a:gd name="connsiteX5" fmla="*/ 139484 w 296354"/>
                  <a:gd name="connsiteY5" fmla="*/ 400110 h 409961"/>
                  <a:gd name="connsiteX6" fmla="*/ 244821 w 296354"/>
                  <a:gd name="connsiteY6" fmla="*/ 290768 h 409961"/>
                  <a:gd name="connsiteX7" fmla="*/ 295666 w 296354"/>
                  <a:gd name="connsiteY7" fmla="*/ 35256 h 409961"/>
                  <a:gd name="connsiteX8" fmla="*/ 293235 w 296354"/>
                  <a:gd name="connsiteY8" fmla="*/ 0 h 409961"/>
                  <a:gd name="connsiteX9" fmla="*/ 275500 w 296354"/>
                  <a:gd name="connsiteY9" fmla="*/ 21382 h 409961"/>
                  <a:gd name="connsiteX10" fmla="*/ 225227 w 296354"/>
                  <a:gd name="connsiteY10" fmla="*/ 83741 h 409961"/>
                  <a:gd name="connsiteX11" fmla="*/ 148995 w 296354"/>
                  <a:gd name="connsiteY11" fmla="*/ 152750 h 40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6354" h="409961">
                    <a:moveTo>
                      <a:pt x="148995" y="152750"/>
                    </a:moveTo>
                    <a:cubicBezTo>
                      <a:pt x="119318" y="173274"/>
                      <a:pt x="86208" y="188363"/>
                      <a:pt x="57031" y="209816"/>
                    </a:cubicBezTo>
                    <a:cubicBezTo>
                      <a:pt x="25422" y="233129"/>
                      <a:pt x="-1109" y="264594"/>
                      <a:pt x="36" y="305928"/>
                    </a:cubicBezTo>
                    <a:cubicBezTo>
                      <a:pt x="36" y="306286"/>
                      <a:pt x="36" y="306643"/>
                      <a:pt x="36" y="307073"/>
                    </a:cubicBezTo>
                    <a:cubicBezTo>
                      <a:pt x="1466" y="343830"/>
                      <a:pt x="23635" y="381946"/>
                      <a:pt x="43586" y="396963"/>
                    </a:cubicBezTo>
                    <a:cubicBezTo>
                      <a:pt x="68330" y="415628"/>
                      <a:pt x="112953" y="411909"/>
                      <a:pt x="139484" y="400110"/>
                    </a:cubicBezTo>
                    <a:cubicBezTo>
                      <a:pt x="185180" y="379800"/>
                      <a:pt x="223511" y="335248"/>
                      <a:pt x="244821" y="290768"/>
                    </a:cubicBezTo>
                    <a:cubicBezTo>
                      <a:pt x="262413" y="254082"/>
                      <a:pt x="294164" y="144383"/>
                      <a:pt x="295666" y="35256"/>
                    </a:cubicBezTo>
                    <a:cubicBezTo>
                      <a:pt x="295809" y="23957"/>
                      <a:pt x="298169" y="501"/>
                      <a:pt x="293235" y="0"/>
                    </a:cubicBezTo>
                    <a:cubicBezTo>
                      <a:pt x="290947" y="5363"/>
                      <a:pt x="278360" y="18307"/>
                      <a:pt x="275500" y="21382"/>
                    </a:cubicBezTo>
                    <a:cubicBezTo>
                      <a:pt x="268921" y="28462"/>
                      <a:pt x="238314" y="69081"/>
                      <a:pt x="225227" y="83741"/>
                    </a:cubicBezTo>
                    <a:cubicBezTo>
                      <a:pt x="202272" y="109199"/>
                      <a:pt x="177314" y="133155"/>
                      <a:pt x="148995" y="1527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CD5CAF0A-0641-432A-BD7E-4E35AD025FE2}"/>
                  </a:ext>
                </a:extLst>
              </p:cNvPr>
              <p:cNvSpPr/>
              <p:nvPr/>
            </p:nvSpPr>
            <p:spPr>
              <a:xfrm>
                <a:off x="4346536" y="2230528"/>
                <a:ext cx="252080" cy="280160"/>
              </a:xfrm>
              <a:custGeom>
                <a:avLst/>
                <a:gdLst>
                  <a:gd name="connsiteX0" fmla="*/ 252080 w 252079"/>
                  <a:gd name="connsiteY0" fmla="*/ 0 h 280160"/>
                  <a:gd name="connsiteX1" fmla="*/ 240137 w 252079"/>
                  <a:gd name="connsiteY1" fmla="*/ 28462 h 280160"/>
                  <a:gd name="connsiteX2" fmla="*/ 155467 w 252079"/>
                  <a:gd name="connsiteY2" fmla="*/ 175133 h 280160"/>
                  <a:gd name="connsiteX3" fmla="*/ 16662 w 252079"/>
                  <a:gd name="connsiteY3" fmla="*/ 245286 h 280160"/>
                  <a:gd name="connsiteX4" fmla="*/ 0 w 252079"/>
                  <a:gd name="connsiteY4" fmla="*/ 240209 h 280160"/>
                  <a:gd name="connsiteX5" fmla="*/ 13587 w 252079"/>
                  <a:gd name="connsiteY5" fmla="*/ 260447 h 280160"/>
                  <a:gd name="connsiteX6" fmla="*/ 33611 w 252079"/>
                  <a:gd name="connsiteY6" fmla="*/ 276108 h 280160"/>
                  <a:gd name="connsiteX7" fmla="*/ 83025 w 252079"/>
                  <a:gd name="connsiteY7" fmla="*/ 274463 h 280160"/>
                  <a:gd name="connsiteX8" fmla="*/ 164478 w 252079"/>
                  <a:gd name="connsiteY8" fmla="*/ 205812 h 280160"/>
                  <a:gd name="connsiteX9" fmla="*/ 223475 w 252079"/>
                  <a:gd name="connsiteY9" fmla="*/ 96613 h 280160"/>
                  <a:gd name="connsiteX10" fmla="*/ 241282 w 252079"/>
                  <a:gd name="connsiteY10" fmla="*/ 46983 h 280160"/>
                  <a:gd name="connsiteX11" fmla="*/ 252080 w 252079"/>
                  <a:gd name="connsiteY11" fmla="*/ 0 h 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2079" h="280160">
                    <a:moveTo>
                      <a:pt x="252080" y="0"/>
                    </a:moveTo>
                    <a:cubicBezTo>
                      <a:pt x="246645" y="10870"/>
                      <a:pt x="241067" y="26316"/>
                      <a:pt x="240137" y="28462"/>
                    </a:cubicBezTo>
                    <a:cubicBezTo>
                      <a:pt x="216467" y="83884"/>
                      <a:pt x="195800" y="129508"/>
                      <a:pt x="155467" y="175133"/>
                    </a:cubicBezTo>
                    <a:cubicBezTo>
                      <a:pt x="124717" y="209888"/>
                      <a:pt x="68079" y="263879"/>
                      <a:pt x="16662" y="245286"/>
                    </a:cubicBezTo>
                    <a:cubicBezTo>
                      <a:pt x="11227" y="243355"/>
                      <a:pt x="5578" y="241639"/>
                      <a:pt x="0" y="240209"/>
                    </a:cubicBezTo>
                    <a:cubicBezTo>
                      <a:pt x="5292" y="249219"/>
                      <a:pt x="10798" y="257014"/>
                      <a:pt x="13587" y="260447"/>
                    </a:cubicBezTo>
                    <a:cubicBezTo>
                      <a:pt x="19094" y="267169"/>
                      <a:pt x="25458" y="272890"/>
                      <a:pt x="33611" y="276108"/>
                    </a:cubicBezTo>
                    <a:cubicBezTo>
                      <a:pt x="49772" y="282472"/>
                      <a:pt x="67150" y="280899"/>
                      <a:pt x="83025" y="274463"/>
                    </a:cubicBezTo>
                    <a:cubicBezTo>
                      <a:pt x="115706" y="261162"/>
                      <a:pt x="143095" y="233129"/>
                      <a:pt x="164478" y="205812"/>
                    </a:cubicBezTo>
                    <a:cubicBezTo>
                      <a:pt x="190293" y="172773"/>
                      <a:pt x="207528" y="134943"/>
                      <a:pt x="223475" y="96613"/>
                    </a:cubicBezTo>
                    <a:cubicBezTo>
                      <a:pt x="230197" y="80379"/>
                      <a:pt x="236133" y="63789"/>
                      <a:pt x="241282" y="46983"/>
                    </a:cubicBezTo>
                    <a:cubicBezTo>
                      <a:pt x="243784" y="38545"/>
                      <a:pt x="250435" y="13945"/>
                      <a:pt x="25208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7773B12F-1237-4E41-A9EF-A54386606115}"/>
                  </a:ext>
                </a:extLst>
              </p:cNvPr>
              <p:cNvSpPr/>
              <p:nvPr/>
            </p:nvSpPr>
            <p:spPr>
              <a:xfrm>
                <a:off x="4651062" y="2651233"/>
                <a:ext cx="599131" cy="469372"/>
              </a:xfrm>
              <a:custGeom>
                <a:avLst/>
                <a:gdLst>
                  <a:gd name="connsiteX0" fmla="*/ 307835 w 599130"/>
                  <a:gd name="connsiteY0" fmla="*/ 129723 h 469372"/>
                  <a:gd name="connsiteX1" fmla="*/ 146504 w 599130"/>
                  <a:gd name="connsiteY1" fmla="*/ 156182 h 469372"/>
                  <a:gd name="connsiteX2" fmla="*/ 11347 w 599130"/>
                  <a:gd name="connsiteY2" fmla="*/ 257300 h 469372"/>
                  <a:gd name="connsiteX3" fmla="*/ 10775 w 599130"/>
                  <a:gd name="connsiteY3" fmla="*/ 258874 h 469372"/>
                  <a:gd name="connsiteX4" fmla="*/ 19499 w 599130"/>
                  <a:gd name="connsiteY4" fmla="*/ 409478 h 469372"/>
                  <a:gd name="connsiteX5" fmla="*/ 151510 w 599130"/>
                  <a:gd name="connsiteY5" fmla="*/ 469333 h 469372"/>
                  <a:gd name="connsiteX6" fmla="*/ 361827 w 599130"/>
                  <a:gd name="connsiteY6" fmla="*/ 377726 h 469372"/>
                  <a:gd name="connsiteX7" fmla="*/ 580654 w 599130"/>
                  <a:gd name="connsiteY7" fmla="*/ 50559 h 469372"/>
                  <a:gd name="connsiteX8" fmla="*/ 597602 w 599130"/>
                  <a:gd name="connsiteY8" fmla="*/ 0 h 469372"/>
                  <a:gd name="connsiteX9" fmla="*/ 560487 w 599130"/>
                  <a:gd name="connsiteY9" fmla="*/ 19594 h 469372"/>
                  <a:gd name="connsiteX10" fmla="*/ 454292 w 599130"/>
                  <a:gd name="connsiteY10" fmla="*/ 77519 h 469372"/>
                  <a:gd name="connsiteX11" fmla="*/ 307835 w 599130"/>
                  <a:gd name="connsiteY11" fmla="*/ 129723 h 46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9130" h="469372">
                    <a:moveTo>
                      <a:pt x="307835" y="129723"/>
                    </a:moveTo>
                    <a:cubicBezTo>
                      <a:pt x="254488" y="141165"/>
                      <a:pt x="199566" y="143096"/>
                      <a:pt x="146504" y="156182"/>
                    </a:cubicBezTo>
                    <a:cubicBezTo>
                      <a:pt x="88937" y="170413"/>
                      <a:pt x="33730" y="198946"/>
                      <a:pt x="11347" y="257300"/>
                    </a:cubicBezTo>
                    <a:cubicBezTo>
                      <a:pt x="11132" y="257801"/>
                      <a:pt x="10918" y="258373"/>
                      <a:pt x="10775" y="258874"/>
                    </a:cubicBezTo>
                    <a:cubicBezTo>
                      <a:pt x="-8534" y="311006"/>
                      <a:pt x="405" y="377011"/>
                      <a:pt x="19499" y="409478"/>
                    </a:cubicBezTo>
                    <a:cubicBezTo>
                      <a:pt x="43241" y="449739"/>
                      <a:pt x="107673" y="470406"/>
                      <a:pt x="151510" y="469333"/>
                    </a:cubicBezTo>
                    <a:cubicBezTo>
                      <a:pt x="227027" y="467403"/>
                      <a:pt x="306334" y="427427"/>
                      <a:pt x="361827" y="377726"/>
                    </a:cubicBezTo>
                    <a:cubicBezTo>
                      <a:pt x="407595" y="336679"/>
                      <a:pt x="515363" y="202021"/>
                      <a:pt x="580654" y="50559"/>
                    </a:cubicBezTo>
                    <a:cubicBezTo>
                      <a:pt x="587447" y="34898"/>
                      <a:pt x="604253" y="3504"/>
                      <a:pt x="597602" y="0"/>
                    </a:cubicBezTo>
                    <a:cubicBezTo>
                      <a:pt x="591309" y="6222"/>
                      <a:pt x="566280" y="16948"/>
                      <a:pt x="560487" y="19594"/>
                    </a:cubicBezTo>
                    <a:cubicBezTo>
                      <a:pt x="547186" y="25673"/>
                      <a:pt x="481037" y="64718"/>
                      <a:pt x="454292" y="77519"/>
                    </a:cubicBezTo>
                    <a:cubicBezTo>
                      <a:pt x="407452" y="99759"/>
                      <a:pt x="358752" y="118782"/>
                      <a:pt x="307835" y="129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DCAA809A-9A62-483F-BB43-1D0B91F9930E}"/>
                  </a:ext>
                </a:extLst>
              </p:cNvPr>
              <p:cNvSpPr/>
              <p:nvPr/>
            </p:nvSpPr>
            <p:spPr>
              <a:xfrm>
                <a:off x="4668703" y="2762435"/>
                <a:ext cx="490717" cy="285193"/>
              </a:xfrm>
              <a:custGeom>
                <a:avLst/>
                <a:gdLst>
                  <a:gd name="connsiteX0" fmla="*/ 490715 w 490715"/>
                  <a:gd name="connsiteY0" fmla="*/ 0 h 285193"/>
                  <a:gd name="connsiteX1" fmla="*/ 457605 w 490715"/>
                  <a:gd name="connsiteY1" fmla="*/ 32824 h 285193"/>
                  <a:gd name="connsiteX2" fmla="*/ 254583 w 490715"/>
                  <a:gd name="connsiteY2" fmla="*/ 188506 h 285193"/>
                  <a:gd name="connsiteX3" fmla="*/ 20309 w 490715"/>
                  <a:gd name="connsiteY3" fmla="*/ 206097 h 285193"/>
                  <a:gd name="connsiteX4" fmla="*/ 0 w 490715"/>
                  <a:gd name="connsiteY4" fmla="*/ 189364 h 285193"/>
                  <a:gd name="connsiteX5" fmla="*/ 7223 w 490715"/>
                  <a:gd name="connsiteY5" fmla="*/ 225406 h 285193"/>
                  <a:gd name="connsiteX6" fmla="*/ 26173 w 490715"/>
                  <a:gd name="connsiteY6" fmla="*/ 258873 h 285193"/>
                  <a:gd name="connsiteX7" fmla="*/ 96041 w 490715"/>
                  <a:gd name="connsiteY7" fmla="*/ 285190 h 285193"/>
                  <a:gd name="connsiteX8" fmla="*/ 249434 w 490715"/>
                  <a:gd name="connsiteY8" fmla="*/ 236490 h 285193"/>
                  <a:gd name="connsiteX9" fmla="*/ 394961 w 490715"/>
                  <a:gd name="connsiteY9" fmla="*/ 118209 h 285193"/>
                  <a:gd name="connsiteX10" fmla="*/ 448452 w 490715"/>
                  <a:gd name="connsiteY10" fmla="*/ 59212 h 285193"/>
                  <a:gd name="connsiteX11" fmla="*/ 490715 w 490715"/>
                  <a:gd name="connsiteY11" fmla="*/ 0 h 28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0715" h="285193">
                    <a:moveTo>
                      <a:pt x="490715" y="0"/>
                    </a:moveTo>
                    <a:cubicBezTo>
                      <a:pt x="476842" y="12014"/>
                      <a:pt x="460180" y="30321"/>
                      <a:pt x="457605" y="32824"/>
                    </a:cubicBezTo>
                    <a:cubicBezTo>
                      <a:pt x="392529" y="96470"/>
                      <a:pt x="337251" y="148173"/>
                      <a:pt x="254583" y="188506"/>
                    </a:cubicBezTo>
                    <a:cubicBezTo>
                      <a:pt x="191581" y="219256"/>
                      <a:pt x="81309" y="261734"/>
                      <a:pt x="20309" y="206097"/>
                    </a:cubicBezTo>
                    <a:cubicBezTo>
                      <a:pt x="13873" y="200234"/>
                      <a:pt x="6937" y="194584"/>
                      <a:pt x="0" y="189364"/>
                    </a:cubicBezTo>
                    <a:cubicBezTo>
                      <a:pt x="2217" y="205025"/>
                      <a:pt x="5363" y="219113"/>
                      <a:pt x="7223" y="225406"/>
                    </a:cubicBezTo>
                    <a:cubicBezTo>
                      <a:pt x="11013" y="237992"/>
                      <a:pt x="16591" y="249648"/>
                      <a:pt x="26173" y="258873"/>
                    </a:cubicBezTo>
                    <a:cubicBezTo>
                      <a:pt x="45052" y="277180"/>
                      <a:pt x="70225" y="284975"/>
                      <a:pt x="96041" y="285190"/>
                    </a:cubicBezTo>
                    <a:cubicBezTo>
                      <a:pt x="149317" y="285547"/>
                      <a:pt x="203809" y="262306"/>
                      <a:pt x="249434" y="236490"/>
                    </a:cubicBezTo>
                    <a:cubicBezTo>
                      <a:pt x="304641" y="205311"/>
                      <a:pt x="350552" y="162547"/>
                      <a:pt x="394961" y="118209"/>
                    </a:cubicBezTo>
                    <a:cubicBezTo>
                      <a:pt x="413768" y="99473"/>
                      <a:pt x="431646" y="79736"/>
                      <a:pt x="448452" y="59212"/>
                    </a:cubicBezTo>
                    <a:cubicBezTo>
                      <a:pt x="456819" y="48986"/>
                      <a:pt x="480346" y="18522"/>
                      <a:pt x="49071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D343239A-0973-4513-A7D4-34C5E0A8A475}"/>
                  </a:ext>
                </a:extLst>
              </p:cNvPr>
              <p:cNvSpPr/>
              <p:nvPr/>
            </p:nvSpPr>
            <p:spPr>
              <a:xfrm>
                <a:off x="4060559" y="2032696"/>
                <a:ext cx="153002" cy="303447"/>
              </a:xfrm>
              <a:custGeom>
                <a:avLst/>
                <a:gdLst>
                  <a:gd name="connsiteX0" fmla="*/ 62148 w 153001"/>
                  <a:gd name="connsiteY0" fmla="*/ 126963 h 303447"/>
                  <a:gd name="connsiteX1" fmla="*/ 17953 w 153001"/>
                  <a:gd name="connsiteY1" fmla="*/ 182886 h 303447"/>
                  <a:gd name="connsiteX2" fmla="*/ 4080 w 153001"/>
                  <a:gd name="connsiteY2" fmla="*/ 255184 h 303447"/>
                  <a:gd name="connsiteX3" fmla="*/ 4366 w 153001"/>
                  <a:gd name="connsiteY3" fmla="*/ 255900 h 303447"/>
                  <a:gd name="connsiteX4" fmla="*/ 51421 w 153001"/>
                  <a:gd name="connsiteY4" fmla="*/ 301882 h 303447"/>
                  <a:gd name="connsiteX5" fmla="*/ 111491 w 153001"/>
                  <a:gd name="connsiteY5" fmla="*/ 282359 h 303447"/>
                  <a:gd name="connsiteX6" fmla="*/ 152324 w 153001"/>
                  <a:gd name="connsiteY6" fmla="*/ 191038 h 303447"/>
                  <a:gd name="connsiteX7" fmla="*/ 126723 w 153001"/>
                  <a:gd name="connsiteY7" fmla="*/ 21340 h 303447"/>
                  <a:gd name="connsiteX8" fmla="*/ 117355 w 153001"/>
                  <a:gd name="connsiteY8" fmla="*/ 30 h 303447"/>
                  <a:gd name="connsiteX9" fmla="*/ 111133 w 153001"/>
                  <a:gd name="connsiteY9" fmla="*/ 17264 h 303447"/>
                  <a:gd name="connsiteX10" fmla="*/ 93899 w 153001"/>
                  <a:gd name="connsiteY10" fmla="*/ 67108 h 303447"/>
                  <a:gd name="connsiteX11" fmla="*/ 62148 w 153001"/>
                  <a:gd name="connsiteY11" fmla="*/ 126963 h 30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001" h="303447">
                    <a:moveTo>
                      <a:pt x="62148" y="126963"/>
                    </a:moveTo>
                    <a:cubicBezTo>
                      <a:pt x="48346" y="146343"/>
                      <a:pt x="31183" y="163077"/>
                      <a:pt x="17953" y="182886"/>
                    </a:cubicBezTo>
                    <a:cubicBezTo>
                      <a:pt x="3579" y="204411"/>
                      <a:pt x="-5789" y="229798"/>
                      <a:pt x="4080" y="255184"/>
                    </a:cubicBezTo>
                    <a:cubicBezTo>
                      <a:pt x="4151" y="255399"/>
                      <a:pt x="4294" y="255613"/>
                      <a:pt x="4366" y="255900"/>
                    </a:cubicBezTo>
                    <a:cubicBezTo>
                      <a:pt x="13448" y="278354"/>
                      <a:pt x="35688" y="297019"/>
                      <a:pt x="51421" y="301882"/>
                    </a:cubicBezTo>
                    <a:cubicBezTo>
                      <a:pt x="70872" y="307889"/>
                      <a:pt x="97760" y="295589"/>
                      <a:pt x="111491" y="282359"/>
                    </a:cubicBezTo>
                    <a:cubicBezTo>
                      <a:pt x="135233" y="259547"/>
                      <a:pt x="149035" y="223362"/>
                      <a:pt x="152324" y="191038"/>
                    </a:cubicBezTo>
                    <a:cubicBezTo>
                      <a:pt x="155042" y="164364"/>
                      <a:pt x="150179" y="89348"/>
                      <a:pt x="126723" y="21340"/>
                    </a:cubicBezTo>
                    <a:cubicBezTo>
                      <a:pt x="124291" y="14332"/>
                      <a:pt x="120501" y="-757"/>
                      <a:pt x="117355" y="30"/>
                    </a:cubicBezTo>
                    <a:cubicBezTo>
                      <a:pt x="117140" y="3891"/>
                      <a:pt x="112278" y="14689"/>
                      <a:pt x="111133" y="17264"/>
                    </a:cubicBezTo>
                    <a:cubicBezTo>
                      <a:pt x="108630" y="23128"/>
                      <a:pt x="98762" y="55165"/>
                      <a:pt x="93899" y="67108"/>
                    </a:cubicBezTo>
                    <a:cubicBezTo>
                      <a:pt x="85461" y="88061"/>
                      <a:pt x="75306" y="108513"/>
                      <a:pt x="62148" y="126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E9948F3A-4381-402A-8206-763C2314D49C}"/>
                  </a:ext>
                </a:extLst>
              </p:cNvPr>
              <p:cNvSpPr/>
              <p:nvPr/>
            </p:nvSpPr>
            <p:spPr>
              <a:xfrm>
                <a:off x="4079441" y="2094798"/>
                <a:ext cx="106804" cy="219917"/>
              </a:xfrm>
              <a:custGeom>
                <a:avLst/>
                <a:gdLst>
                  <a:gd name="connsiteX0" fmla="*/ 102405 w 106804"/>
                  <a:gd name="connsiteY0" fmla="*/ 0 h 219917"/>
                  <a:gd name="connsiteX1" fmla="*/ 101404 w 106804"/>
                  <a:gd name="connsiteY1" fmla="*/ 20309 h 219917"/>
                  <a:gd name="connsiteX2" fmla="*/ 81738 w 106804"/>
                  <a:gd name="connsiteY2" fmla="*/ 130080 h 219917"/>
                  <a:gd name="connsiteX3" fmla="*/ 11442 w 106804"/>
                  <a:gd name="connsiteY3" fmla="*/ 204596 h 219917"/>
                  <a:gd name="connsiteX4" fmla="*/ 0 w 106804"/>
                  <a:gd name="connsiteY4" fmla="*/ 205168 h 219917"/>
                  <a:gd name="connsiteX5" fmla="*/ 12944 w 106804"/>
                  <a:gd name="connsiteY5" fmla="*/ 214679 h 219917"/>
                  <a:gd name="connsiteX6" fmla="*/ 28891 w 106804"/>
                  <a:gd name="connsiteY6" fmla="*/ 219899 h 219917"/>
                  <a:gd name="connsiteX7" fmla="*/ 59140 w 106804"/>
                  <a:gd name="connsiteY7" fmla="*/ 207814 h 219917"/>
                  <a:gd name="connsiteX8" fmla="*/ 94253 w 106804"/>
                  <a:gd name="connsiteY8" fmla="*/ 147100 h 219917"/>
                  <a:gd name="connsiteX9" fmla="*/ 106410 w 106804"/>
                  <a:gd name="connsiteY9" fmla="*/ 66220 h 219917"/>
                  <a:gd name="connsiteX10" fmla="*/ 106338 w 106804"/>
                  <a:gd name="connsiteY10" fmla="*/ 31465 h 219917"/>
                  <a:gd name="connsiteX11" fmla="*/ 102405 w 106804"/>
                  <a:gd name="connsiteY11" fmla="*/ 0 h 21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04" h="219917">
                    <a:moveTo>
                      <a:pt x="102405" y="0"/>
                    </a:moveTo>
                    <a:cubicBezTo>
                      <a:pt x="101476" y="7938"/>
                      <a:pt x="101476" y="18736"/>
                      <a:pt x="101404" y="20309"/>
                    </a:cubicBezTo>
                    <a:cubicBezTo>
                      <a:pt x="99116" y="59927"/>
                      <a:pt x="96541" y="92823"/>
                      <a:pt x="81738" y="130080"/>
                    </a:cubicBezTo>
                    <a:cubicBezTo>
                      <a:pt x="70439" y="158471"/>
                      <a:pt x="47412" y="204596"/>
                      <a:pt x="11442" y="204596"/>
                    </a:cubicBezTo>
                    <a:cubicBezTo>
                      <a:pt x="7652" y="204596"/>
                      <a:pt x="3719" y="204810"/>
                      <a:pt x="0" y="205168"/>
                    </a:cubicBezTo>
                    <a:cubicBezTo>
                      <a:pt x="5292" y="209602"/>
                      <a:pt x="10441" y="213177"/>
                      <a:pt x="12944" y="214679"/>
                    </a:cubicBezTo>
                    <a:cubicBezTo>
                      <a:pt x="17878" y="217611"/>
                      <a:pt x="23098" y="219756"/>
                      <a:pt x="28891" y="219899"/>
                    </a:cubicBezTo>
                    <a:cubicBezTo>
                      <a:pt x="40333" y="220257"/>
                      <a:pt x="50774" y="215394"/>
                      <a:pt x="59140" y="207814"/>
                    </a:cubicBezTo>
                    <a:cubicBezTo>
                      <a:pt x="76446" y="192296"/>
                      <a:pt x="87102" y="168768"/>
                      <a:pt x="94253" y="147100"/>
                    </a:cubicBezTo>
                    <a:cubicBezTo>
                      <a:pt x="102906" y="120855"/>
                      <a:pt x="105123" y="93609"/>
                      <a:pt x="106410" y="66220"/>
                    </a:cubicBezTo>
                    <a:cubicBezTo>
                      <a:pt x="106982" y="54635"/>
                      <a:pt x="106911" y="43050"/>
                      <a:pt x="106338" y="31465"/>
                    </a:cubicBezTo>
                    <a:cubicBezTo>
                      <a:pt x="105909" y="25744"/>
                      <a:pt x="104551" y="9011"/>
                      <a:pt x="10240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B9B3B189-66BD-4BB9-BF73-02AE12950D47}"/>
                  </a:ext>
                </a:extLst>
              </p:cNvPr>
              <p:cNvSpPr/>
              <p:nvPr/>
            </p:nvSpPr>
            <p:spPr>
              <a:xfrm>
                <a:off x="3987098" y="3069329"/>
                <a:ext cx="689142" cy="311748"/>
              </a:xfrm>
              <a:custGeom>
                <a:avLst/>
                <a:gdLst>
                  <a:gd name="connsiteX0" fmla="*/ 317678 w 689141"/>
                  <a:gd name="connsiteY0" fmla="*/ 36792 h 311747"/>
                  <a:gd name="connsiteX1" fmla="*/ 477507 w 689141"/>
                  <a:gd name="connsiteY1" fmla="*/ 2753 h 311747"/>
                  <a:gd name="connsiteX2" fmla="*/ 640125 w 689141"/>
                  <a:gd name="connsiteY2" fmla="*/ 47805 h 311747"/>
                  <a:gd name="connsiteX3" fmla="*/ 641269 w 689141"/>
                  <a:gd name="connsiteY3" fmla="*/ 49093 h 311747"/>
                  <a:gd name="connsiteX4" fmla="*/ 687895 w 689141"/>
                  <a:gd name="connsiteY4" fmla="*/ 192546 h 311747"/>
                  <a:gd name="connsiteX5" fmla="*/ 586706 w 689141"/>
                  <a:gd name="connsiteY5" fmla="*/ 296238 h 311747"/>
                  <a:gd name="connsiteX6" fmla="*/ 357510 w 689141"/>
                  <a:gd name="connsiteY6" fmla="*/ 287299 h 311747"/>
                  <a:gd name="connsiteX7" fmla="*/ 34776 w 689141"/>
                  <a:gd name="connsiteY7" fmla="*/ 62108 h 311747"/>
                  <a:gd name="connsiteX8" fmla="*/ 594 w 689141"/>
                  <a:gd name="connsiteY8" fmla="*/ 21131 h 311747"/>
                  <a:gd name="connsiteX9" fmla="*/ 42285 w 689141"/>
                  <a:gd name="connsiteY9" fmla="*/ 25922 h 311747"/>
                  <a:gd name="connsiteX10" fmla="*/ 162282 w 689141"/>
                  <a:gd name="connsiteY10" fmla="*/ 41226 h 311747"/>
                  <a:gd name="connsiteX11" fmla="*/ 317678 w 689141"/>
                  <a:gd name="connsiteY11" fmla="*/ 36792 h 31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141" h="311747">
                    <a:moveTo>
                      <a:pt x="317678" y="36792"/>
                    </a:moveTo>
                    <a:cubicBezTo>
                      <a:pt x="371526" y="28068"/>
                      <a:pt x="423373" y="9904"/>
                      <a:pt x="477507" y="2753"/>
                    </a:cubicBezTo>
                    <a:cubicBezTo>
                      <a:pt x="536290" y="-4971"/>
                      <a:pt x="598076" y="1608"/>
                      <a:pt x="640125" y="47805"/>
                    </a:cubicBezTo>
                    <a:cubicBezTo>
                      <a:pt x="640483" y="48234"/>
                      <a:pt x="640912" y="48663"/>
                      <a:pt x="641269" y="49093"/>
                    </a:cubicBezTo>
                    <a:cubicBezTo>
                      <a:pt x="678170" y="90569"/>
                      <a:pt x="693902" y="155359"/>
                      <a:pt x="687895" y="192546"/>
                    </a:cubicBezTo>
                    <a:cubicBezTo>
                      <a:pt x="680458" y="238671"/>
                      <a:pt x="627897" y="281363"/>
                      <a:pt x="586706" y="296238"/>
                    </a:cubicBezTo>
                    <a:cubicBezTo>
                      <a:pt x="515695" y="321911"/>
                      <a:pt x="427234" y="313472"/>
                      <a:pt x="357510" y="287299"/>
                    </a:cubicBezTo>
                    <a:cubicBezTo>
                      <a:pt x="300014" y="265702"/>
                      <a:pt x="150626" y="179459"/>
                      <a:pt x="34776" y="62108"/>
                    </a:cubicBezTo>
                    <a:cubicBezTo>
                      <a:pt x="22762" y="49951"/>
                      <a:pt x="-4341" y="26852"/>
                      <a:pt x="594" y="21131"/>
                    </a:cubicBezTo>
                    <a:cubicBezTo>
                      <a:pt x="8674" y="24635"/>
                      <a:pt x="35920" y="25565"/>
                      <a:pt x="42285" y="25922"/>
                    </a:cubicBezTo>
                    <a:cubicBezTo>
                      <a:pt x="56874" y="26709"/>
                      <a:pt x="132676" y="39081"/>
                      <a:pt x="162282" y="41226"/>
                    </a:cubicBezTo>
                    <a:cubicBezTo>
                      <a:pt x="214057" y="45159"/>
                      <a:pt x="266332" y="45088"/>
                      <a:pt x="317678" y="367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A695D364-A736-47E0-BD2B-07BEF6CFB812}"/>
                  </a:ext>
                </a:extLst>
              </p:cNvPr>
              <p:cNvSpPr/>
              <p:nvPr/>
            </p:nvSpPr>
            <p:spPr>
              <a:xfrm>
                <a:off x="4111336" y="3159683"/>
                <a:ext cx="532718" cy="139787"/>
              </a:xfrm>
              <a:custGeom>
                <a:avLst/>
                <a:gdLst>
                  <a:gd name="connsiteX0" fmla="*/ 0 w 532716"/>
                  <a:gd name="connsiteY0" fmla="*/ 2074 h 139787"/>
                  <a:gd name="connsiteX1" fmla="*/ 42836 w 532716"/>
                  <a:gd name="connsiteY1" fmla="*/ 20595 h 139787"/>
                  <a:gd name="connsiteX2" fmla="*/ 288551 w 532716"/>
                  <a:gd name="connsiteY2" fmla="*/ 91821 h 139787"/>
                  <a:gd name="connsiteX3" fmla="*/ 513170 w 532716"/>
                  <a:gd name="connsiteY3" fmla="*/ 23027 h 139787"/>
                  <a:gd name="connsiteX4" fmla="*/ 525971 w 532716"/>
                  <a:gd name="connsiteY4" fmla="*/ 0 h 139787"/>
                  <a:gd name="connsiteX5" fmla="*/ 532335 w 532716"/>
                  <a:gd name="connsiteY5" fmla="*/ 36185 h 139787"/>
                  <a:gd name="connsiteX6" fmla="*/ 526900 w 532716"/>
                  <a:gd name="connsiteY6" fmla="*/ 74229 h 139787"/>
                  <a:gd name="connsiteX7" fmla="*/ 471336 w 532716"/>
                  <a:gd name="connsiteY7" fmla="*/ 124145 h 139787"/>
                  <a:gd name="connsiteX8" fmla="*/ 310791 w 532716"/>
                  <a:gd name="connsiteY8" fmla="*/ 134586 h 139787"/>
                  <a:gd name="connsiteX9" fmla="*/ 132226 w 532716"/>
                  <a:gd name="connsiteY9" fmla="*/ 77304 h 139787"/>
                  <a:gd name="connsiteX10" fmla="*/ 60928 w 532716"/>
                  <a:gd name="connsiteY10" fmla="*/ 41835 h 139787"/>
                  <a:gd name="connsiteX11" fmla="*/ 0 w 532716"/>
                  <a:gd name="connsiteY11" fmla="*/ 2074 h 13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2716" h="139787">
                    <a:moveTo>
                      <a:pt x="0" y="2074"/>
                    </a:moveTo>
                    <a:cubicBezTo>
                      <a:pt x="17306" y="8224"/>
                      <a:pt x="39475" y="19237"/>
                      <a:pt x="42836" y="20595"/>
                    </a:cubicBezTo>
                    <a:cubicBezTo>
                      <a:pt x="126576" y="56209"/>
                      <a:pt x="196873" y="84313"/>
                      <a:pt x="288551" y="91821"/>
                    </a:cubicBezTo>
                    <a:cubicBezTo>
                      <a:pt x="358418" y="97542"/>
                      <a:pt x="476556" y="97042"/>
                      <a:pt x="513170" y="23027"/>
                    </a:cubicBezTo>
                    <a:cubicBezTo>
                      <a:pt x="517032" y="15232"/>
                      <a:pt x="521466" y="7437"/>
                      <a:pt x="525971" y="0"/>
                    </a:cubicBezTo>
                    <a:cubicBezTo>
                      <a:pt x="529618" y="15447"/>
                      <a:pt x="531835" y="29606"/>
                      <a:pt x="532335" y="36185"/>
                    </a:cubicBezTo>
                    <a:cubicBezTo>
                      <a:pt x="533408" y="49272"/>
                      <a:pt x="532407" y="62144"/>
                      <a:pt x="526900" y="74229"/>
                    </a:cubicBezTo>
                    <a:cubicBezTo>
                      <a:pt x="515959" y="98114"/>
                      <a:pt x="495364" y="114562"/>
                      <a:pt x="471336" y="124145"/>
                    </a:cubicBezTo>
                    <a:cubicBezTo>
                      <a:pt x="421849" y="143882"/>
                      <a:pt x="362637" y="141951"/>
                      <a:pt x="310791" y="134586"/>
                    </a:cubicBezTo>
                    <a:cubicBezTo>
                      <a:pt x="248075" y="125647"/>
                      <a:pt x="189793" y="102477"/>
                      <a:pt x="132226" y="77304"/>
                    </a:cubicBezTo>
                    <a:cubicBezTo>
                      <a:pt x="107912" y="66649"/>
                      <a:pt x="84098" y="54778"/>
                      <a:pt x="60928" y="41835"/>
                    </a:cubicBezTo>
                    <a:cubicBezTo>
                      <a:pt x="49343" y="35399"/>
                      <a:pt x="16376" y="15590"/>
                      <a:pt x="0" y="20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9447E1E0-40C9-4648-9A0D-7CD52A190F7B}"/>
                  </a:ext>
                </a:extLst>
              </p:cNvPr>
              <p:cNvSpPr/>
              <p:nvPr/>
            </p:nvSpPr>
            <p:spPr>
              <a:xfrm>
                <a:off x="3854863" y="2353359"/>
                <a:ext cx="286691" cy="132187"/>
              </a:xfrm>
              <a:custGeom>
                <a:avLst/>
                <a:gdLst>
                  <a:gd name="connsiteX0" fmla="*/ 125961 w 286691"/>
                  <a:gd name="connsiteY0" fmla="*/ 36998 h 132188"/>
                  <a:gd name="connsiteX1" fmla="*/ 185244 w 286691"/>
                  <a:gd name="connsiteY1" fmla="*/ 7821 h 132188"/>
                  <a:gd name="connsiteX2" fmla="*/ 253467 w 286691"/>
                  <a:gd name="connsiteY2" fmla="*/ 9323 h 132188"/>
                  <a:gd name="connsiteX3" fmla="*/ 254039 w 286691"/>
                  <a:gd name="connsiteY3" fmla="*/ 9681 h 132188"/>
                  <a:gd name="connsiteX4" fmla="*/ 286577 w 286691"/>
                  <a:gd name="connsiteY4" fmla="*/ 61312 h 132188"/>
                  <a:gd name="connsiteX5" fmla="*/ 257185 w 286691"/>
                  <a:gd name="connsiteY5" fmla="*/ 112014 h 132188"/>
                  <a:gd name="connsiteX6" fmla="*/ 166437 w 286691"/>
                  <a:gd name="connsiteY6" fmla="*/ 131251 h 132188"/>
                  <a:gd name="connsiteX7" fmla="*/ 17549 w 286691"/>
                  <a:gd name="connsiteY7" fmla="*/ 74971 h 132188"/>
                  <a:gd name="connsiteX8" fmla="*/ 100 w 286691"/>
                  <a:gd name="connsiteY8" fmla="*/ 62313 h 132188"/>
                  <a:gd name="connsiteX9" fmla="*/ 16905 w 286691"/>
                  <a:gd name="connsiteY9" fmla="*/ 60025 h 132188"/>
                  <a:gd name="connsiteX10" fmla="*/ 65462 w 286691"/>
                  <a:gd name="connsiteY10" fmla="*/ 54089 h 132188"/>
                  <a:gd name="connsiteX11" fmla="*/ 125961 w 286691"/>
                  <a:gd name="connsiteY11" fmla="*/ 36998 h 13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6691" h="132188">
                    <a:moveTo>
                      <a:pt x="125961" y="36998"/>
                    </a:moveTo>
                    <a:cubicBezTo>
                      <a:pt x="146199" y="28202"/>
                      <a:pt x="164720" y="15974"/>
                      <a:pt x="185244" y="7821"/>
                    </a:cubicBezTo>
                    <a:cubicBezTo>
                      <a:pt x="207556" y="-1046"/>
                      <a:pt x="232442" y="-4622"/>
                      <a:pt x="253467" y="9323"/>
                    </a:cubicBezTo>
                    <a:cubicBezTo>
                      <a:pt x="253681" y="9466"/>
                      <a:pt x="253824" y="9609"/>
                      <a:pt x="254039" y="9681"/>
                    </a:cubicBezTo>
                    <a:cubicBezTo>
                      <a:pt x="272632" y="22267"/>
                      <a:pt x="285218" y="46080"/>
                      <a:pt x="286577" y="61312"/>
                    </a:cubicBezTo>
                    <a:cubicBezTo>
                      <a:pt x="288222" y="80120"/>
                      <a:pt x="271845" y="102074"/>
                      <a:pt x="257185" y="112014"/>
                    </a:cubicBezTo>
                    <a:cubicBezTo>
                      <a:pt x="231870" y="129106"/>
                      <a:pt x="196400" y="134612"/>
                      <a:pt x="166437" y="131251"/>
                    </a:cubicBezTo>
                    <a:cubicBezTo>
                      <a:pt x="141765" y="128462"/>
                      <a:pt x="74615" y="109511"/>
                      <a:pt x="17549" y="74971"/>
                    </a:cubicBezTo>
                    <a:cubicBezTo>
                      <a:pt x="11613" y="71395"/>
                      <a:pt x="-1259" y="65031"/>
                      <a:pt x="100" y="62313"/>
                    </a:cubicBezTo>
                    <a:cubicBezTo>
                      <a:pt x="3604" y="62886"/>
                      <a:pt x="14402" y="60526"/>
                      <a:pt x="16905" y="60025"/>
                    </a:cubicBezTo>
                    <a:cubicBezTo>
                      <a:pt x="22698" y="58881"/>
                      <a:pt x="53662" y="56163"/>
                      <a:pt x="65462" y="54089"/>
                    </a:cubicBezTo>
                    <a:cubicBezTo>
                      <a:pt x="86129" y="50585"/>
                      <a:pt x="106653" y="45365"/>
                      <a:pt x="125961" y="369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">
                <a:extLst>
                  <a:ext uri="{FF2B5EF4-FFF2-40B4-BE49-F238E27FC236}">
                    <a16:creationId xmlns:a16="http://schemas.microsoft.com/office/drawing/2014/main" id="{57183DF1-2734-40B6-93F1-0B8EB6473888}"/>
                  </a:ext>
                </a:extLst>
              </p:cNvPr>
              <p:cNvSpPr/>
              <p:nvPr/>
            </p:nvSpPr>
            <p:spPr>
              <a:xfrm>
                <a:off x="3910456" y="2378343"/>
                <a:ext cx="214089" cy="75150"/>
              </a:xfrm>
              <a:custGeom>
                <a:avLst/>
                <a:gdLst>
                  <a:gd name="connsiteX0" fmla="*/ 0 w 214089"/>
                  <a:gd name="connsiteY0" fmla="*/ 53062 h 75150"/>
                  <a:gd name="connsiteX1" fmla="*/ 18593 w 214089"/>
                  <a:gd name="connsiteY1" fmla="*/ 56066 h 75150"/>
                  <a:gd name="connsiteX2" fmla="*/ 121999 w 214089"/>
                  <a:gd name="connsiteY2" fmla="*/ 59570 h 75150"/>
                  <a:gd name="connsiteX3" fmla="*/ 203237 w 214089"/>
                  <a:gd name="connsiteY3" fmla="*/ 10298 h 75150"/>
                  <a:gd name="connsiteX4" fmla="*/ 205954 w 214089"/>
                  <a:gd name="connsiteY4" fmla="*/ 0 h 75150"/>
                  <a:gd name="connsiteX5" fmla="*/ 212033 w 214089"/>
                  <a:gd name="connsiteY5" fmla="*/ 13587 h 75150"/>
                  <a:gd name="connsiteX6" fmla="*/ 213678 w 214089"/>
                  <a:gd name="connsiteY6" fmla="*/ 29034 h 75150"/>
                  <a:gd name="connsiteX7" fmla="*/ 196873 w 214089"/>
                  <a:gd name="connsiteY7" fmla="*/ 54135 h 75150"/>
                  <a:gd name="connsiteX8" fmla="*/ 134943 w 214089"/>
                  <a:gd name="connsiteY8" fmla="*/ 74158 h 75150"/>
                  <a:gd name="connsiteX9" fmla="*/ 59212 w 214089"/>
                  <a:gd name="connsiteY9" fmla="*/ 69438 h 75150"/>
                  <a:gd name="connsiteX10" fmla="*/ 27747 w 214089"/>
                  <a:gd name="connsiteY10" fmla="*/ 62573 h 75150"/>
                  <a:gd name="connsiteX11" fmla="*/ 0 w 214089"/>
                  <a:gd name="connsiteY11" fmla="*/ 53062 h 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089" h="75150">
                    <a:moveTo>
                      <a:pt x="0" y="53062"/>
                    </a:moveTo>
                    <a:cubicBezTo>
                      <a:pt x="7366" y="53777"/>
                      <a:pt x="17163" y="55851"/>
                      <a:pt x="18593" y="56066"/>
                    </a:cubicBezTo>
                    <a:cubicBezTo>
                      <a:pt x="54993" y="61715"/>
                      <a:pt x="85314" y="65720"/>
                      <a:pt x="121999" y="59570"/>
                    </a:cubicBezTo>
                    <a:cubicBezTo>
                      <a:pt x="149961" y="54850"/>
                      <a:pt x="196229" y="42979"/>
                      <a:pt x="203237" y="10298"/>
                    </a:cubicBezTo>
                    <a:cubicBezTo>
                      <a:pt x="203952" y="6865"/>
                      <a:pt x="204953" y="3361"/>
                      <a:pt x="205954" y="0"/>
                    </a:cubicBezTo>
                    <a:cubicBezTo>
                      <a:pt x="208886" y="5650"/>
                      <a:pt x="211175" y="11013"/>
                      <a:pt x="212033" y="13587"/>
                    </a:cubicBezTo>
                    <a:cubicBezTo>
                      <a:pt x="213749" y="18593"/>
                      <a:pt x="214679" y="23742"/>
                      <a:pt x="213678" y="29034"/>
                    </a:cubicBezTo>
                    <a:cubicBezTo>
                      <a:pt x="211747" y="39475"/>
                      <a:pt x="205311" y="47985"/>
                      <a:pt x="196873" y="54135"/>
                    </a:cubicBezTo>
                    <a:cubicBezTo>
                      <a:pt x="179424" y="66792"/>
                      <a:pt x="156039" y="71941"/>
                      <a:pt x="134943" y="74158"/>
                    </a:cubicBezTo>
                    <a:cubicBezTo>
                      <a:pt x="109485" y="76875"/>
                      <a:pt x="84313" y="73586"/>
                      <a:pt x="59212" y="69438"/>
                    </a:cubicBezTo>
                    <a:cubicBezTo>
                      <a:pt x="48628" y="67651"/>
                      <a:pt x="38116" y="65362"/>
                      <a:pt x="27747" y="62573"/>
                    </a:cubicBezTo>
                    <a:cubicBezTo>
                      <a:pt x="22669" y="61214"/>
                      <a:pt x="7795" y="56709"/>
                      <a:pt x="0" y="5306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2">
                <a:extLst>
                  <a:ext uri="{FF2B5EF4-FFF2-40B4-BE49-F238E27FC236}">
                    <a16:creationId xmlns:a16="http://schemas.microsoft.com/office/drawing/2014/main" id="{D4572A1D-B3A2-49D6-818B-95C37EAFAE83}"/>
                  </a:ext>
                </a:extLst>
              </p:cNvPr>
              <p:cNvSpPr/>
              <p:nvPr/>
            </p:nvSpPr>
            <p:spPr>
              <a:xfrm>
                <a:off x="4048479" y="2609943"/>
                <a:ext cx="483286" cy="239978"/>
              </a:xfrm>
              <a:custGeom>
                <a:avLst/>
                <a:gdLst>
                  <a:gd name="connsiteX0" fmla="*/ 203663 w 483285"/>
                  <a:gd name="connsiteY0" fmla="*/ 93565 h 239979"/>
                  <a:gd name="connsiteX1" fmla="*/ 294340 w 483285"/>
                  <a:gd name="connsiteY1" fmla="*/ 26129 h 239979"/>
                  <a:gd name="connsiteX2" fmla="*/ 409546 w 483285"/>
                  <a:gd name="connsiteY2" fmla="*/ 7607 h 239979"/>
                  <a:gd name="connsiteX3" fmla="*/ 410618 w 483285"/>
                  <a:gd name="connsiteY3" fmla="*/ 8036 h 239979"/>
                  <a:gd name="connsiteX4" fmla="*/ 481272 w 483285"/>
                  <a:gd name="connsiteY4" fmla="*/ 84769 h 239979"/>
                  <a:gd name="connsiteX5" fmla="*/ 447590 w 483285"/>
                  <a:gd name="connsiteY5" fmla="*/ 179093 h 239979"/>
                  <a:gd name="connsiteX6" fmla="*/ 300991 w 483285"/>
                  <a:gd name="connsiteY6" fmla="*/ 239521 h 239979"/>
                  <a:gd name="connsiteX7" fmla="*/ 33321 w 483285"/>
                  <a:gd name="connsiteY7" fmla="*/ 190964 h 239979"/>
                  <a:gd name="connsiteX8" fmla="*/ 68 w 483285"/>
                  <a:gd name="connsiteY8" fmla="*/ 175089 h 239979"/>
                  <a:gd name="connsiteX9" fmla="*/ 27672 w 483285"/>
                  <a:gd name="connsiteY9" fmla="*/ 166078 h 239979"/>
                  <a:gd name="connsiteX10" fmla="*/ 107479 w 483285"/>
                  <a:gd name="connsiteY10" fmla="*/ 141120 h 239979"/>
                  <a:gd name="connsiteX11" fmla="*/ 203663 w 483285"/>
                  <a:gd name="connsiteY11" fmla="*/ 93565 h 239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3285" h="239979">
                    <a:moveTo>
                      <a:pt x="203663" y="93565"/>
                    </a:moveTo>
                    <a:cubicBezTo>
                      <a:pt x="234985" y="72540"/>
                      <a:pt x="262303" y="46224"/>
                      <a:pt x="294340" y="26129"/>
                    </a:cubicBezTo>
                    <a:cubicBezTo>
                      <a:pt x="329095" y="4318"/>
                      <a:pt x="369785" y="-9341"/>
                      <a:pt x="409546" y="7607"/>
                    </a:cubicBezTo>
                    <a:cubicBezTo>
                      <a:pt x="409903" y="7750"/>
                      <a:pt x="410261" y="7893"/>
                      <a:pt x="410618" y="8036"/>
                    </a:cubicBezTo>
                    <a:cubicBezTo>
                      <a:pt x="445802" y="23483"/>
                      <a:pt x="474264" y="59668"/>
                      <a:pt x="481272" y="84769"/>
                    </a:cubicBezTo>
                    <a:cubicBezTo>
                      <a:pt x="489925" y="115948"/>
                      <a:pt x="469187" y="157854"/>
                      <a:pt x="447590" y="179093"/>
                    </a:cubicBezTo>
                    <a:cubicBezTo>
                      <a:pt x="410332" y="215636"/>
                      <a:pt x="352336" y="235874"/>
                      <a:pt x="300991" y="239521"/>
                    </a:cubicBezTo>
                    <a:cubicBezTo>
                      <a:pt x="258584" y="242524"/>
                      <a:pt x="139945" y="231297"/>
                      <a:pt x="33321" y="190964"/>
                    </a:cubicBezTo>
                    <a:cubicBezTo>
                      <a:pt x="22308" y="186816"/>
                      <a:pt x="-1434" y="180094"/>
                      <a:pt x="68" y="175089"/>
                    </a:cubicBezTo>
                    <a:cubicBezTo>
                      <a:pt x="6146" y="174945"/>
                      <a:pt x="23595" y="167651"/>
                      <a:pt x="27672" y="166078"/>
                    </a:cubicBezTo>
                    <a:cubicBezTo>
                      <a:pt x="37111" y="162359"/>
                      <a:pt x="88242" y="148272"/>
                      <a:pt x="107479" y="141120"/>
                    </a:cubicBezTo>
                    <a:cubicBezTo>
                      <a:pt x="140947" y="128677"/>
                      <a:pt x="173771" y="113588"/>
                      <a:pt x="203663" y="93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3A8ECB72-7772-4347-87E3-830F67854355}"/>
                  </a:ext>
                </a:extLst>
              </p:cNvPr>
              <p:cNvSpPr/>
              <p:nvPr/>
            </p:nvSpPr>
            <p:spPr>
              <a:xfrm>
                <a:off x="4146591" y="2641437"/>
                <a:ext cx="351910" cy="162071"/>
              </a:xfrm>
              <a:custGeom>
                <a:avLst/>
                <a:gdLst>
                  <a:gd name="connsiteX0" fmla="*/ 0 w 351910"/>
                  <a:gd name="connsiteY0" fmla="*/ 152750 h 162071"/>
                  <a:gd name="connsiteX1" fmla="*/ 32252 w 351910"/>
                  <a:gd name="connsiteY1" fmla="*/ 152106 h 162071"/>
                  <a:gd name="connsiteX2" fmla="*/ 207170 w 351910"/>
                  <a:gd name="connsiteY2" fmla="*/ 126076 h 162071"/>
                  <a:gd name="connsiteX3" fmla="*/ 328526 w 351910"/>
                  <a:gd name="connsiteY3" fmla="*/ 18164 h 162071"/>
                  <a:gd name="connsiteX4" fmla="*/ 329956 w 351910"/>
                  <a:gd name="connsiteY4" fmla="*/ 0 h 162071"/>
                  <a:gd name="connsiteX5" fmla="*/ 344402 w 351910"/>
                  <a:gd name="connsiteY5" fmla="*/ 20953 h 162071"/>
                  <a:gd name="connsiteX6" fmla="*/ 351911 w 351910"/>
                  <a:gd name="connsiteY6" fmla="*/ 46411 h 162071"/>
                  <a:gd name="connsiteX7" fmla="*/ 331387 w 351910"/>
                  <a:gd name="connsiteY7" fmla="*/ 93752 h 162071"/>
                  <a:gd name="connsiteX8" fmla="*/ 233487 w 351910"/>
                  <a:gd name="connsiteY8" fmla="*/ 146528 h 162071"/>
                  <a:gd name="connsiteX9" fmla="*/ 104765 w 351910"/>
                  <a:gd name="connsiteY9" fmla="*/ 161975 h 162071"/>
                  <a:gd name="connsiteX10" fmla="*/ 49772 w 351910"/>
                  <a:gd name="connsiteY10" fmla="*/ 160187 h 162071"/>
                  <a:gd name="connsiteX11" fmla="*/ 0 w 351910"/>
                  <a:gd name="connsiteY11" fmla="*/ 152750 h 16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910" h="162071">
                    <a:moveTo>
                      <a:pt x="0" y="152750"/>
                    </a:moveTo>
                    <a:cubicBezTo>
                      <a:pt x="12658" y="151606"/>
                      <a:pt x="29749" y="152178"/>
                      <a:pt x="32252" y="152106"/>
                    </a:cubicBezTo>
                    <a:cubicBezTo>
                      <a:pt x="95111" y="150318"/>
                      <a:pt x="147386" y="147744"/>
                      <a:pt x="207170" y="126076"/>
                    </a:cubicBezTo>
                    <a:cubicBezTo>
                      <a:pt x="252723" y="109556"/>
                      <a:pt x="326810" y="75159"/>
                      <a:pt x="328526" y="18164"/>
                    </a:cubicBezTo>
                    <a:cubicBezTo>
                      <a:pt x="328669" y="12157"/>
                      <a:pt x="329241" y="5936"/>
                      <a:pt x="329956" y="0"/>
                    </a:cubicBezTo>
                    <a:cubicBezTo>
                      <a:pt x="336678" y="8653"/>
                      <a:pt x="342185" y="16948"/>
                      <a:pt x="344402" y="20953"/>
                    </a:cubicBezTo>
                    <a:cubicBezTo>
                      <a:pt x="348836" y="28891"/>
                      <a:pt x="351911" y="37258"/>
                      <a:pt x="351911" y="46411"/>
                    </a:cubicBezTo>
                    <a:cubicBezTo>
                      <a:pt x="351911" y="64575"/>
                      <a:pt x="343687" y="80880"/>
                      <a:pt x="331387" y="93752"/>
                    </a:cubicBezTo>
                    <a:cubicBezTo>
                      <a:pt x="305928" y="120426"/>
                      <a:pt x="268242" y="136302"/>
                      <a:pt x="233487" y="146528"/>
                    </a:cubicBezTo>
                    <a:cubicBezTo>
                      <a:pt x="191509" y="158971"/>
                      <a:pt x="148173" y="161188"/>
                      <a:pt x="104765" y="161975"/>
                    </a:cubicBezTo>
                    <a:cubicBezTo>
                      <a:pt x="86387" y="162332"/>
                      <a:pt x="68008" y="161689"/>
                      <a:pt x="49772" y="160187"/>
                    </a:cubicBezTo>
                    <a:cubicBezTo>
                      <a:pt x="40547" y="159472"/>
                      <a:pt x="14159" y="156540"/>
                      <a:pt x="0" y="15275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3CB0F61A-DA37-4E52-AE49-8D51CE98B70F}"/>
                  </a:ext>
                </a:extLst>
              </p:cNvPr>
              <p:cNvSpPr/>
              <p:nvPr/>
            </p:nvSpPr>
            <p:spPr>
              <a:xfrm>
                <a:off x="4396238" y="2565454"/>
                <a:ext cx="538986" cy="944209"/>
              </a:xfrm>
              <a:custGeom>
                <a:avLst/>
                <a:gdLst>
                  <a:gd name="connsiteX0" fmla="*/ 538986 w 538985"/>
                  <a:gd name="connsiteY0" fmla="*/ 914818 h 944209"/>
                  <a:gd name="connsiteX1" fmla="*/ 509595 w 538985"/>
                  <a:gd name="connsiteY1" fmla="*/ 944209 h 944209"/>
                  <a:gd name="connsiteX2" fmla="*/ 410407 w 538985"/>
                  <a:gd name="connsiteY2" fmla="*/ 851959 h 944209"/>
                  <a:gd name="connsiteX3" fmla="*/ 249863 w 538985"/>
                  <a:gd name="connsiteY3" fmla="*/ 518999 h 944209"/>
                  <a:gd name="connsiteX4" fmla="*/ 231413 w 538985"/>
                  <a:gd name="connsiteY4" fmla="*/ 276430 h 944209"/>
                  <a:gd name="connsiteX5" fmla="*/ 111702 w 538985"/>
                  <a:gd name="connsiteY5" fmla="*/ 85565 h 944209"/>
                  <a:gd name="connsiteX6" fmla="*/ 0 w 538985"/>
                  <a:gd name="connsiteY6" fmla="*/ 36 h 944209"/>
                  <a:gd name="connsiteX7" fmla="*/ 189721 w 538985"/>
                  <a:gd name="connsiteY7" fmla="*/ 153859 h 944209"/>
                  <a:gd name="connsiteX8" fmla="*/ 256871 w 538985"/>
                  <a:gd name="connsiteY8" fmla="*/ 355451 h 944209"/>
                  <a:gd name="connsiteX9" fmla="*/ 281900 w 538985"/>
                  <a:gd name="connsiteY9" fmla="*/ 582073 h 944209"/>
                  <a:gd name="connsiteX10" fmla="*/ 391457 w 538985"/>
                  <a:gd name="connsiteY10" fmla="*/ 784666 h 944209"/>
                  <a:gd name="connsiteX11" fmla="*/ 538986 w 538985"/>
                  <a:gd name="connsiteY11" fmla="*/ 914818 h 94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8985" h="944209">
                    <a:moveTo>
                      <a:pt x="538986" y="914818"/>
                    </a:moveTo>
                    <a:cubicBezTo>
                      <a:pt x="521108" y="930336"/>
                      <a:pt x="519034" y="933625"/>
                      <a:pt x="509595" y="944209"/>
                    </a:cubicBezTo>
                    <a:cubicBezTo>
                      <a:pt x="476484" y="913531"/>
                      <a:pt x="442302" y="883853"/>
                      <a:pt x="410407" y="851959"/>
                    </a:cubicBezTo>
                    <a:cubicBezTo>
                      <a:pt x="321661" y="763070"/>
                      <a:pt x="263593" y="643716"/>
                      <a:pt x="249863" y="518999"/>
                    </a:cubicBezTo>
                    <a:cubicBezTo>
                      <a:pt x="240996" y="438548"/>
                      <a:pt x="252294" y="355594"/>
                      <a:pt x="231413" y="276430"/>
                    </a:cubicBezTo>
                    <a:cubicBezTo>
                      <a:pt x="211533" y="201057"/>
                      <a:pt x="171843" y="137697"/>
                      <a:pt x="111702" y="85565"/>
                    </a:cubicBezTo>
                    <a:cubicBezTo>
                      <a:pt x="76017" y="54600"/>
                      <a:pt x="34540" y="31931"/>
                      <a:pt x="0" y="36"/>
                    </a:cubicBezTo>
                    <a:cubicBezTo>
                      <a:pt x="1788" y="-2037"/>
                      <a:pt x="143167" y="84707"/>
                      <a:pt x="189721" y="153859"/>
                    </a:cubicBezTo>
                    <a:cubicBezTo>
                      <a:pt x="230912" y="215073"/>
                      <a:pt x="258659" y="280578"/>
                      <a:pt x="256871" y="355451"/>
                    </a:cubicBezTo>
                    <a:cubicBezTo>
                      <a:pt x="255083" y="432684"/>
                      <a:pt x="263021" y="506055"/>
                      <a:pt x="281900" y="582073"/>
                    </a:cubicBezTo>
                    <a:cubicBezTo>
                      <a:pt x="303354" y="668316"/>
                      <a:pt x="340111" y="726169"/>
                      <a:pt x="391457" y="784666"/>
                    </a:cubicBezTo>
                    <a:cubicBezTo>
                      <a:pt x="435580" y="834796"/>
                      <a:pt x="484637" y="875987"/>
                      <a:pt x="538986" y="9148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860388CA-B481-40D1-AF75-579EDB704C88}"/>
                  </a:ext>
                </a:extLst>
              </p:cNvPr>
              <p:cNvSpPr/>
              <p:nvPr/>
            </p:nvSpPr>
            <p:spPr>
              <a:xfrm>
                <a:off x="4977054" y="3564084"/>
                <a:ext cx="240414" cy="648559"/>
              </a:xfrm>
              <a:custGeom>
                <a:avLst/>
                <a:gdLst>
                  <a:gd name="connsiteX0" fmla="*/ 83669 w 240413"/>
                  <a:gd name="connsiteY0" fmla="*/ 0 h 648559"/>
                  <a:gd name="connsiteX1" fmla="*/ 224834 w 240413"/>
                  <a:gd name="connsiteY1" fmla="*/ 302996 h 648559"/>
                  <a:gd name="connsiteX2" fmla="*/ 237491 w 240413"/>
                  <a:gd name="connsiteY2" fmla="*/ 577245 h 648559"/>
                  <a:gd name="connsiteX3" fmla="*/ 202307 w 240413"/>
                  <a:gd name="connsiteY3" fmla="*/ 630307 h 648559"/>
                  <a:gd name="connsiteX4" fmla="*/ 101547 w 240413"/>
                  <a:gd name="connsiteY4" fmla="*/ 645968 h 648559"/>
                  <a:gd name="connsiteX5" fmla="*/ 70082 w 240413"/>
                  <a:gd name="connsiteY5" fmla="*/ 580391 h 648559"/>
                  <a:gd name="connsiteX6" fmla="*/ 137732 w 240413"/>
                  <a:gd name="connsiteY6" fmla="*/ 323735 h 648559"/>
                  <a:gd name="connsiteX7" fmla="*/ 0 w 240413"/>
                  <a:gd name="connsiteY7" fmla="*/ 28962 h 648559"/>
                  <a:gd name="connsiteX8" fmla="*/ 83669 w 240413"/>
                  <a:gd name="connsiteY8" fmla="*/ 0 h 64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413" h="648559">
                    <a:moveTo>
                      <a:pt x="83669" y="0"/>
                    </a:moveTo>
                    <a:cubicBezTo>
                      <a:pt x="160187" y="94181"/>
                      <a:pt x="203094" y="198589"/>
                      <a:pt x="224834" y="302996"/>
                    </a:cubicBezTo>
                    <a:cubicBezTo>
                      <a:pt x="243713" y="393745"/>
                      <a:pt x="241925" y="485495"/>
                      <a:pt x="237491" y="577245"/>
                    </a:cubicBezTo>
                    <a:cubicBezTo>
                      <a:pt x="236347" y="600915"/>
                      <a:pt x="223761" y="619008"/>
                      <a:pt x="202307" y="630307"/>
                    </a:cubicBezTo>
                    <a:cubicBezTo>
                      <a:pt x="170485" y="647112"/>
                      <a:pt x="137017" y="652261"/>
                      <a:pt x="101547" y="645968"/>
                    </a:cubicBezTo>
                    <a:cubicBezTo>
                      <a:pt x="59856" y="638602"/>
                      <a:pt x="48628" y="616576"/>
                      <a:pt x="70082" y="580391"/>
                    </a:cubicBezTo>
                    <a:cubicBezTo>
                      <a:pt x="117137" y="501156"/>
                      <a:pt x="141093" y="416486"/>
                      <a:pt x="137732" y="323735"/>
                    </a:cubicBezTo>
                    <a:cubicBezTo>
                      <a:pt x="133728" y="213463"/>
                      <a:pt x="71083" y="108555"/>
                      <a:pt x="0" y="28962"/>
                    </a:cubicBezTo>
                    <a:cubicBezTo>
                      <a:pt x="28319" y="21525"/>
                      <a:pt x="50559" y="11513"/>
                      <a:pt x="83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76CE8F02-44A1-439E-8D97-5F40D97DBF63}"/>
                  </a:ext>
                </a:extLst>
              </p:cNvPr>
              <p:cNvSpPr/>
              <p:nvPr/>
            </p:nvSpPr>
            <p:spPr>
              <a:xfrm>
                <a:off x="4993642" y="3571450"/>
                <a:ext cx="185002" cy="571380"/>
              </a:xfrm>
              <a:custGeom>
                <a:avLst/>
                <a:gdLst>
                  <a:gd name="connsiteX0" fmla="*/ 46697 w 185002"/>
                  <a:gd name="connsiteY0" fmla="*/ 0 h 571380"/>
                  <a:gd name="connsiteX1" fmla="*/ 168911 w 185002"/>
                  <a:gd name="connsiteY1" fmla="*/ 226264 h 571380"/>
                  <a:gd name="connsiteX2" fmla="*/ 123358 w 185002"/>
                  <a:gd name="connsiteY2" fmla="*/ 561655 h 571380"/>
                  <a:gd name="connsiteX3" fmla="*/ 114061 w 185002"/>
                  <a:gd name="connsiteY3" fmla="*/ 571381 h 571380"/>
                  <a:gd name="connsiteX4" fmla="*/ 140878 w 185002"/>
                  <a:gd name="connsiteY4" fmla="*/ 476127 h 571380"/>
                  <a:gd name="connsiteX5" fmla="*/ 38616 w 185002"/>
                  <a:gd name="connsiteY5" fmla="*/ 65791 h 571380"/>
                  <a:gd name="connsiteX6" fmla="*/ 0 w 185002"/>
                  <a:gd name="connsiteY6" fmla="*/ 16734 h 571380"/>
                  <a:gd name="connsiteX7" fmla="*/ 46697 w 185002"/>
                  <a:gd name="connsiteY7" fmla="*/ 0 h 57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002" h="571380">
                    <a:moveTo>
                      <a:pt x="46697" y="0"/>
                    </a:moveTo>
                    <a:cubicBezTo>
                      <a:pt x="103335" y="66220"/>
                      <a:pt x="146957" y="141236"/>
                      <a:pt x="168911" y="226264"/>
                    </a:cubicBezTo>
                    <a:cubicBezTo>
                      <a:pt x="199304" y="343901"/>
                      <a:pt x="188005" y="456604"/>
                      <a:pt x="123358" y="561655"/>
                    </a:cubicBezTo>
                    <a:cubicBezTo>
                      <a:pt x="120998" y="565445"/>
                      <a:pt x="118781" y="569307"/>
                      <a:pt x="114061" y="571381"/>
                    </a:cubicBezTo>
                    <a:cubicBezTo>
                      <a:pt x="125503" y="537413"/>
                      <a:pt x="135086" y="508879"/>
                      <a:pt x="140878" y="476127"/>
                    </a:cubicBezTo>
                    <a:cubicBezTo>
                      <a:pt x="167481" y="325308"/>
                      <a:pt x="133513" y="187147"/>
                      <a:pt x="38616" y="65791"/>
                    </a:cubicBezTo>
                    <a:cubicBezTo>
                      <a:pt x="26245" y="49987"/>
                      <a:pt x="20095" y="41834"/>
                      <a:pt x="0" y="16734"/>
                    </a:cubicBezTo>
                    <a:cubicBezTo>
                      <a:pt x="17377" y="9726"/>
                      <a:pt x="32037" y="4720"/>
                      <a:pt x="4669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352C422E-186C-4906-AEF8-9D908D81F4AF}"/>
              </a:ext>
            </a:extLst>
          </p:cNvPr>
          <p:cNvSpPr txBox="1"/>
          <p:nvPr/>
        </p:nvSpPr>
        <p:spPr>
          <a:xfrm>
            <a:off x="6187644" y="684278"/>
            <a:ext cx="5659799" cy="59093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Европска агенција за животну средину (ЕЕА) је агенција Европске уније. Наш задатак</a:t>
            </a:r>
          </a:p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је да обезбедимо веродостојне, независне информације о животној средини и клими.</a:t>
            </a:r>
          </a:p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Уредбу којом је основана ЕЕА, Европска унија је усвојила 1990. године, а Агенција је почела с</a:t>
            </a:r>
          </a:p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радом 1994. године у Копенхагену. Уредбом је основана и Европска мрежа за информације</a:t>
            </a:r>
          </a:p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посматрање животне средине (Еионет). Еионет се састоји од низа европских тематских</a:t>
            </a:r>
          </a:p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центара - конзорцијума европских организација који поседују стручност у одређеним</a:t>
            </a:r>
          </a:p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областима животне средине и који помажу земљама чланицама ЕЕА и Еионет.</a:t>
            </a:r>
          </a:p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бисмо дали допринос политици у Европи, ми тесно сарађујемо са националним и</a:t>
            </a:r>
          </a:p>
          <a:p>
            <a:pPr algn="l"/>
            <a:r>
              <a:rPr lang="ru-RU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европским институцијама, а нарочито са Европском комисијом, Европским парламентом</a:t>
            </a:r>
          </a:p>
          <a:p>
            <a:pPr algn="l"/>
            <a:r>
              <a:rPr lang="sr-Cyrl-RS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Саветом Европске уније</a:t>
            </a:r>
            <a:r>
              <a:rPr lang="en-US" sz="1800" b="0" i="0" u="none" strike="noStrike" baseline="0" dirty="0">
                <a:solidFill>
                  <a:srgbClr val="2222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US" sz="1800" b="0" i="0" u="none" strike="noStrike" baseline="0" dirty="0">
              <a:solidFill>
                <a:srgbClr val="2222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ko-KR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http://eea.europa.eu/about-us</a:t>
            </a:r>
            <a:endParaRPr lang="ko-KR" alt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0B21A4-7765-4E95-8121-AC0C14E6B5B4}"/>
              </a:ext>
            </a:extLst>
          </p:cNvPr>
          <p:cNvSpPr txBox="1"/>
          <p:nvPr/>
        </p:nvSpPr>
        <p:spPr>
          <a:xfrm>
            <a:off x="7226801" y="2920752"/>
            <a:ext cx="442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Достављање података и знања како би се достигле европске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амбиције у погледу животне средине и климе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FDE06-80E1-4D40-8BA6-5694E9B3D411}"/>
              </a:ext>
            </a:extLst>
          </p:cNvPr>
          <p:cNvSpPr txBox="1"/>
          <p:nvPr/>
        </p:nvSpPr>
        <p:spPr>
          <a:xfrm>
            <a:off x="694998" y="612299"/>
            <a:ext cx="466039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400" b="1" dirty="0">
                <a:solidFill>
                  <a:schemeClr val="accent4"/>
                </a:solidFill>
                <a:cs typeface="Arial" pitchFamily="34" charset="0"/>
              </a:rPr>
              <a:t>Стратегија Европске агенције за животну средину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ru-RU" altLang="ko-KR" sz="2400" b="1" dirty="0">
                <a:solidFill>
                  <a:schemeClr val="accent4"/>
                </a:solidFill>
                <a:cs typeface="Arial" pitchFamily="34" charset="0"/>
              </a:rPr>
              <a:t>(ЕЕА) - Европске мреже за информације и</a:t>
            </a:r>
          </a:p>
          <a:p>
            <a:r>
              <a:rPr lang="ru-RU" altLang="ko-KR" sz="2400" b="1" dirty="0">
                <a:solidFill>
                  <a:schemeClr val="accent4"/>
                </a:solidFill>
                <a:cs typeface="Arial" pitchFamily="34" charset="0"/>
              </a:rPr>
              <a:t>посматрање животне средине (Еионет) 2021-2030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D695-910F-430B-8E4E-583B11974E99}"/>
              </a:ext>
            </a:extLst>
          </p:cNvPr>
          <p:cNvSpPr txBox="1"/>
          <p:nvPr/>
        </p:nvSpPr>
        <p:spPr>
          <a:xfrm>
            <a:off x="7226801" y="5441742"/>
            <a:ext cx="442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u="none" strike="noStrike" baseline="0" dirty="0">
                <a:solidFill>
                  <a:srgbClr val="6464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ЕЕА и Еионет ће омогућити стварање одрживе</a:t>
            </a:r>
          </a:p>
          <a:p>
            <a:pPr algn="l"/>
            <a:r>
              <a:rPr lang="ru-RU" sz="1600" b="0" i="0" u="none" strike="noStrike" baseline="0" dirty="0">
                <a:solidFill>
                  <a:srgbClr val="6464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Европе кроз поуздано и применљиво знање</a:t>
            </a:r>
          </a:p>
          <a:p>
            <a:pPr algn="l"/>
            <a:r>
              <a:rPr lang="ru-RU" sz="1600" b="0" i="0" u="none" strike="noStrike" baseline="0" dirty="0">
                <a:solidFill>
                  <a:srgbClr val="6464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приликом доношења одлука о приоритетима</a:t>
            </a:r>
          </a:p>
          <a:p>
            <a:pPr algn="l"/>
            <a:r>
              <a:rPr lang="ru-RU" sz="1600" b="0" i="0" u="none" strike="noStrike" baseline="0" dirty="0">
                <a:solidFill>
                  <a:srgbClr val="6464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решењима, у складу са циљевима европске</a:t>
            </a:r>
          </a:p>
          <a:p>
            <a:pPr algn="l"/>
            <a:r>
              <a:rPr lang="ru-RU" sz="1600" b="0" i="0" u="none" strike="noStrike" baseline="0" dirty="0">
                <a:solidFill>
                  <a:srgbClr val="6464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политике на основу адекватних информација.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3C7C7-7509-468E-BA94-1143FBD225B4}"/>
              </a:ext>
            </a:extLst>
          </p:cNvPr>
          <p:cNvSpPr txBox="1"/>
          <p:nvPr/>
        </p:nvSpPr>
        <p:spPr>
          <a:xfrm>
            <a:off x="7226801" y="4508834"/>
            <a:ext cx="455703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sr-Cyrl-RS" sz="2800" b="1" i="0" u="none" strike="noStrike" baseline="0" dirty="0">
                <a:solidFill>
                  <a:srgbClr val="B4C449"/>
                </a:solidFill>
                <a:latin typeface="OpenSans-Bold"/>
              </a:rPr>
              <a:t>Шта желимо да</a:t>
            </a:r>
            <a:r>
              <a:rPr lang="en-US" sz="2800" b="1" i="0" u="none" strike="noStrike" baseline="0" dirty="0">
                <a:solidFill>
                  <a:srgbClr val="B4C449"/>
                </a:solidFill>
                <a:latin typeface="OpenSans-Bold"/>
              </a:rPr>
              <a:t> </a:t>
            </a:r>
            <a:r>
              <a:rPr lang="sr-Cyrl-RS" sz="2800" b="1" i="0" u="none" strike="noStrike" baseline="0" dirty="0">
                <a:solidFill>
                  <a:srgbClr val="B4C449"/>
                </a:solidFill>
                <a:latin typeface="OpenSans-Bold"/>
              </a:rPr>
              <a:t>постигнемо:</a:t>
            </a:r>
          </a:p>
          <a:p>
            <a:pPr algn="l"/>
            <a:r>
              <a:rPr lang="sr-Cyrl-RS" sz="2800" b="1" i="0" u="none" strike="noStrike" baseline="0" dirty="0">
                <a:solidFill>
                  <a:srgbClr val="B4C449"/>
                </a:solidFill>
                <a:latin typeface="OpenSans-Bold"/>
              </a:rPr>
              <a:t>Визија за 2030. годину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EUzaTEBE logo i vizuali - EU u Srbiji">
            <a:extLst>
              <a:ext uri="{FF2B5EF4-FFF2-40B4-BE49-F238E27FC236}">
                <a16:creationId xmlns:a16="http://schemas.microsoft.com/office/drawing/2014/main" id="{3D91128A-77E6-4534-81BD-6D39D786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31" y="3526570"/>
            <a:ext cx="37242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3AABD6-B679-4B7E-921A-0F382E757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181" y="436078"/>
            <a:ext cx="3477784" cy="23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05A5094-51C7-4162-B637-4B825BA2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09" y="389614"/>
            <a:ext cx="4947909" cy="58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6949471" y="3152220"/>
            <a:ext cx="5242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HVALA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Graphic 17">
            <a:extLst>
              <a:ext uri="{FF2B5EF4-FFF2-40B4-BE49-F238E27FC236}">
                <a16:creationId xmlns:a16="http://schemas.microsoft.com/office/drawing/2014/main" id="{71F6F437-5374-418C-8B43-93F8B5A97C83}"/>
              </a:ext>
            </a:extLst>
          </p:cNvPr>
          <p:cNvSpPr/>
          <p:nvPr/>
        </p:nvSpPr>
        <p:spPr>
          <a:xfrm>
            <a:off x="10380989" y="612710"/>
            <a:ext cx="1083350" cy="1317994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251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</vt:lpstr>
      <vt:lpstr>OpenSans-Bold</vt:lpstr>
      <vt:lpstr>Univers Condensed Light</vt:lpstr>
      <vt:lpstr>Walbaum Display Light</vt:lpstr>
      <vt:lpstr>Cover and End Slide Master</vt:lpstr>
      <vt:lpstr>Contents Slide Master</vt:lpstr>
      <vt:lpstr>Section Break Slide Master</vt:lpstr>
      <vt:lpstr>AngleLinesVTI</vt:lpstr>
      <vt:lpstr>Ekološki menadžment   dr aleksandra boričić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dr Aleksandra Boričić</cp:lastModifiedBy>
  <cp:revision>71</cp:revision>
  <dcterms:created xsi:type="dcterms:W3CDTF">2020-01-20T05:08:25Z</dcterms:created>
  <dcterms:modified xsi:type="dcterms:W3CDTF">2021-12-08T09:22:57Z</dcterms:modified>
</cp:coreProperties>
</file>