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78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00"/>
    <a:srgbClr val="CCC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3" y="1057048"/>
            <a:ext cx="8623663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3" y="3536723"/>
            <a:ext cx="862366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6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1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14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52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2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11327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4" y="1841862"/>
            <a:ext cx="8134146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D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trategy/priorities-2019-2024/european-green-deal_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Ekološki menadžment</a:t>
            </a: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dr aleksandra boričić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2137-9A00-4EA1-A90E-8F90344A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Akcioni plan zelene Agende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9089-7C62-40C9-80A6-40CCE36A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3" y="1371599"/>
            <a:ext cx="8215181" cy="5248275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klimatska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delovanja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uključujući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dekarbonizaciju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energetiku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mobilnost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(2)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cirkularna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posebno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recikliranjem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efikasnim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korišćenjem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(3)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biodiverzitet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obnavljanje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prirodnog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bogatstva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(4)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borba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protiv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zagađenja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zemljišta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(5)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prehrambeni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ruralne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Digitalizacija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ključni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pokretač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navedenih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stubova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konceptom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dvostruke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zelene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digitalne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tranzicije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16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7FEB-CCB4-4B0B-974F-ABA91F81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1. 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ekarbonizacija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energetika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mobilnost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5EF68-E6FD-47F6-9235-7A7CD9D8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3" y="1638300"/>
            <a:ext cx="10396407" cy="45909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Klimatske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promene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Zapadni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Balkan je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regiona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Evropi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koji je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najviše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pogođen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uticajem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klimatskih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predviđa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se da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trend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nastaviti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procenama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porasta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temperature od 1,7 - 4,0°C, pa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čak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5,0°C do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kraja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veka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zavisnosti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globalnih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napora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smanjenju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emisije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gasova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efektom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staklene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bašte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Pariski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sporazum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koji je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potvrdilo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pet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zapadnobalkanskih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partnera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obavezuje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svoje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potpisnike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preduzmu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mere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obezbedilo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globalni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prosečni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porast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temperature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bude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znatno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ispod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2°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ulože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napore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ograničavanje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globalnog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zagrevanja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1,5°. U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Zakonom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klimatskim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promenama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EU,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klimatska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neutralnost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odraziti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bilateralne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odnose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pregovore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pristupanju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Zapadnim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Balkanom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koji bi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sada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trebalo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počne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transformiše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svoja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tim.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4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6087B-53BC-4D2B-A36C-58E933BE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3" y="361950"/>
            <a:ext cx="10101131" cy="58672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2F0A0-58B5-4E9F-8F91-93A811BF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23" y="360868"/>
            <a:ext cx="9058902" cy="58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3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2237-BEB4-494C-B639-7C179B58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Klimatske promene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5E31-63BC-469F-977B-F339FE030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4" y="1504950"/>
            <a:ext cx="8605706" cy="472426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Postizanje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klimatske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neutralnosti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2050.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podrazumeva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dalekosežne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načinu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živimo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zbog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čega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Komisija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predlaže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emisije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gasova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efektom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staklene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bašte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55% do 2030.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istraživanju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EU, 93%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građana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klimatske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smatra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ozbiljnim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problemom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Slično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istraživanje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sprovedeno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Zapadnom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Balkanu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2019.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otkrilo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65%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stanovništva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klimatske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smatra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pretnjom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32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DF19-ED49-47A7-A195-E80F32C6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Prelaz na čistu energiju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DB0F-419A-44EF-AE96-0F91F0F0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4" y="1841862"/>
            <a:ext cx="9767756" cy="4387352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Ugalj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ključan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energetski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sektor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Zapadnog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Balkana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čineći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70%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električne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energije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proizvedene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regionu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nekim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97%.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Albanija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snažno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razvijenom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hidroenergijom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značajan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izuzetak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Obnovljivi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izvori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energije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značajan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mešavine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električne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energije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nekim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ekonomijama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regiona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Uvođenje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modernih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tehnologija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praćeno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boljim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investicionim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okruženjem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43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93E4-8016-45E4-ABF9-8A2478C16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3" y="228600"/>
            <a:ext cx="9396281" cy="60006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DB10C-ACF4-4380-88D7-55C539C9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3" y="228600"/>
            <a:ext cx="8949755" cy="58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F2FE-C54C-4496-B706-606F1C47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44" y="141152"/>
            <a:ext cx="10948857" cy="668474"/>
          </a:xfrm>
        </p:spPr>
        <p:txBody>
          <a:bodyPr>
            <a:normAutofit fontScale="90000"/>
          </a:bodyPr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Pametna i održiva mobilnost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BB8A-F9D1-4652-8E34-8480DEED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4" y="981075"/>
            <a:ext cx="9253406" cy="5248139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Zelena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agenda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preispitaju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sveukupne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transportne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promoviše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zelenija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transportna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 kroz:</a:t>
            </a: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Revitalizaciju železničke mreže,</a:t>
            </a:r>
          </a:p>
          <a:p>
            <a:pPr>
              <a:buFontTx/>
              <a:buChar char="-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Inteligentne transportne sisteme</a:t>
            </a:r>
          </a:p>
          <a:p>
            <a:pPr>
              <a:buFontTx/>
              <a:buChar char="-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Multimodalnih transportnih rešenja i promene načina prevoza,</a:t>
            </a:r>
          </a:p>
          <a:p>
            <a:pPr>
              <a:buFontTx/>
              <a:buChar char="-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Čistija goriva i veće efikasnosti goriva,</a:t>
            </a:r>
          </a:p>
          <a:p>
            <a:pPr>
              <a:buFontTx/>
              <a:buChar char="-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Inovativna rešenja,...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1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12AC-95BF-43A1-B5EF-6693222F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Cirkularna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potrošnja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BD46-2478-4C94-B3B7-94C8ACFAB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4" y="1841862"/>
            <a:ext cx="9824906" cy="4387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RS" sz="3200" dirty="0"/>
              <a:t>Resursi, proizvodnja inovacija</a:t>
            </a:r>
          </a:p>
          <a:p>
            <a:pPr marL="0" indent="0">
              <a:buNone/>
            </a:pPr>
            <a:r>
              <a:rPr lang="sr-Latn-RS" sz="3200" dirty="0"/>
              <a:t>-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Napraviti model cirkularne ekonomije kod kojeg se vrednost i resursi održavaju u ekonomiji što je duže moguće, a stvaranje otpada svodi na minimum.</a:t>
            </a:r>
          </a:p>
          <a:p>
            <a:pPr>
              <a:buFontTx/>
              <a:buChar char="-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Region mora da traži opcije za smanjenje traga potrošnje i povećanje udela cirkularne upotrebe materijala.</a:t>
            </a:r>
          </a:p>
          <a:p>
            <a:pPr>
              <a:buFontTx/>
              <a:buChar char="-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Povećanje p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roduktivnosti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okviru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Zapadnog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Balkana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trenutno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nalaze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donjem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produktivnosti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vrednostima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0,35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/kg)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mnogo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ispod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proseka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EU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2,07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/kg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135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7BA9-5A6C-4961-916D-BC82BB9E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Otpad i plastika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2634-E5FB-46DF-BD39-49815A63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4" y="1841862"/>
            <a:ext cx="8491406" cy="4387352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Stvaranje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Zapadnom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Balkanu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kontinuirano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povećava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poslednjih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zbog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povećane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potrošnje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trenutno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iznosi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1000 kg/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stanovniku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uvek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proseka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EU od 1700 kg/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stanovniku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nizak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procenat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recikliranja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ispod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3%,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poređenju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prosekom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EU od 44%)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posledicu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količinu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se ne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reciklira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496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F505-365F-4C00-BAD9-EA68426B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zagađenja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vazduh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zemljište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A1A951-B667-482B-84FF-8B2E929C2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5" y="1612796"/>
            <a:ext cx="6919934" cy="5169004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5C5FA26-663C-4AB2-92C7-2F0E78192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612796"/>
            <a:ext cx="6919934" cy="5169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F9B7C9-EA87-40BA-AD47-2FA501FBE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209" y="1612796"/>
            <a:ext cx="24574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6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Zelena agenda za zapadni Balkan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dr Aleksandra Boričić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B068-E86B-4389-93FE-E55985E3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prehrambeni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ruralne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oblasti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0612-29A2-4718-BDEC-96D0D2DC4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Poljoprivreda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srodni</a:t>
            </a:r>
            <a:r>
              <a:rPr lang="en-US" dirty="0"/>
              <a:t> </a:t>
            </a:r>
            <a:r>
              <a:rPr lang="en-US" dirty="0" err="1"/>
              <a:t>sektori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doprinose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10% </a:t>
            </a: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domaćeg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(BDP), </a:t>
            </a:r>
            <a:r>
              <a:rPr lang="en-US" dirty="0" err="1"/>
              <a:t>dok</a:t>
            </a:r>
            <a:r>
              <a:rPr lang="en-US" dirty="0"/>
              <a:t> je 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en-US" dirty="0" err="1"/>
              <a:t>udeo</a:t>
            </a:r>
            <a:r>
              <a:rPr lang="en-US" dirty="0"/>
              <a:t> </a:t>
            </a:r>
            <a:r>
              <a:rPr lang="en-US" dirty="0" err="1"/>
              <a:t>poljoprivrede</a:t>
            </a:r>
            <a:r>
              <a:rPr lang="en-US" dirty="0"/>
              <a:t>, </a:t>
            </a:r>
            <a:r>
              <a:rPr lang="en-US" dirty="0" err="1"/>
              <a:t>šumarstva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ribarstva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 20%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(40%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Albanije</a:t>
            </a:r>
            <a:r>
              <a:rPr lang="en-US" dirty="0"/>
              <a:t>).</a:t>
            </a:r>
            <a:endParaRPr lang="sr-Latn-RS" dirty="0"/>
          </a:p>
          <a:p>
            <a:r>
              <a:rPr lang="sr-Latn-RS" dirty="0"/>
              <a:t>P</a:t>
            </a:r>
            <a:r>
              <a:rPr lang="en-US" dirty="0" err="1"/>
              <a:t>rosečna</a:t>
            </a: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poljoprivrednog</a:t>
            </a:r>
            <a:r>
              <a:rPr lang="en-US" dirty="0"/>
              <a:t> </a:t>
            </a:r>
            <a:r>
              <a:rPr lang="en-US" dirty="0" err="1"/>
              <a:t>gazdinstva</a:t>
            </a:r>
            <a:r>
              <a:rPr lang="en-US" dirty="0"/>
              <a:t> je </a:t>
            </a:r>
            <a:r>
              <a:rPr lang="en-US" dirty="0" err="1"/>
              <a:t>nekoliko</a:t>
            </a:r>
            <a:r>
              <a:rPr lang="en-US" dirty="0"/>
              <a:t> puta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u EU, </a:t>
            </a:r>
            <a:r>
              <a:rPr lang="en-US" dirty="0" err="1"/>
              <a:t>produktivnost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prinosi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niski</a:t>
            </a:r>
            <a:r>
              <a:rPr lang="en-US" dirty="0"/>
              <a:t> -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nerazvijenih</a:t>
            </a:r>
            <a:r>
              <a:rPr lang="en-US" dirty="0"/>
              <a:t> </a:t>
            </a:r>
            <a:r>
              <a:rPr lang="en-US" dirty="0" err="1"/>
              <a:t>tehnoloških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, a </a:t>
            </a:r>
            <a:r>
              <a:rPr lang="en-US" dirty="0" err="1"/>
              <a:t>mnoga</a:t>
            </a:r>
            <a:r>
              <a:rPr lang="en-US" dirty="0"/>
              <a:t> </a:t>
            </a:r>
            <a:r>
              <a:rPr lang="en-US" dirty="0" err="1"/>
              <a:t>domaćinstva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bave</a:t>
            </a:r>
            <a:r>
              <a:rPr lang="en-US" dirty="0"/>
              <a:t> </a:t>
            </a:r>
            <a:r>
              <a:rPr lang="en-US" dirty="0" err="1"/>
              <a:t>poljoprivredom</a:t>
            </a:r>
            <a:r>
              <a:rPr lang="en-US" dirty="0"/>
              <a:t> za </a:t>
            </a:r>
            <a:r>
              <a:rPr lang="en-US" dirty="0" err="1"/>
              <a:t>sopstvene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747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CB9C-2405-4CAC-9674-C7BFE10D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Biodiverzitet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obnova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ekosistema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5291E-DAC9-4BCD-8CF8-1C6CE47E0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Kao region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bogatstvom</a:t>
            </a:r>
            <a:r>
              <a:rPr lang="en-US" dirty="0"/>
              <a:t> </a:t>
            </a:r>
            <a:r>
              <a:rPr lang="en-US" dirty="0" err="1"/>
              <a:t>staništa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endemske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, </a:t>
            </a:r>
            <a:r>
              <a:rPr lang="en-US" dirty="0" err="1"/>
              <a:t>Zapadni</a:t>
            </a:r>
            <a:r>
              <a:rPr lang="en-US" dirty="0"/>
              <a:t> Balkan ne bi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štedi</a:t>
            </a:r>
            <a:r>
              <a:rPr lang="en-US" dirty="0"/>
              <a:t> </a:t>
            </a:r>
            <a:r>
              <a:rPr lang="en-US" dirty="0" err="1"/>
              <a:t>napore</a:t>
            </a:r>
            <a:r>
              <a:rPr lang="en-US" dirty="0"/>
              <a:t> da </a:t>
            </a:r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biodiverzitet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ekosistema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usklađivanje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zakonodavstvom</a:t>
            </a:r>
            <a:r>
              <a:rPr lang="en-US" dirty="0"/>
              <a:t> EU.</a:t>
            </a:r>
          </a:p>
        </p:txBody>
      </p:sp>
    </p:spTree>
    <p:extLst>
      <p:ext uri="{BB962C8B-B14F-4D97-AF65-F5344CB8AC3E}">
        <p14:creationId xmlns:p14="http://schemas.microsoft.com/office/powerpoint/2010/main" val="1571738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133D-5D4E-40F3-A701-DDF8CF82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Zaključak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FF4F-AD0C-4147-B725-3792C1D86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BRISEL –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Evropska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unija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samitu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liderima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Zapadnog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Balkana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potvrdila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one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dobiti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milijardi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evra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bespovratnih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sredstava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milijardi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evra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investicija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sr-Latn-R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Zelena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agenda za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Zapadni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Balkan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predviđena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Evropskim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zelenim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planom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koji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skup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politika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mera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Evropska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unija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postala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klimatski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neutralna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do 2050.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118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D21A5-2380-4974-855C-568B0DC0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Europski</a:t>
            </a:r>
            <a:r>
              <a:rPr lang="en-US" b="1" i="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0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zeleni</a:t>
            </a:r>
            <a:r>
              <a:rPr lang="en-US" b="1" i="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plan</a:t>
            </a:r>
            <a:br>
              <a:rPr lang="en-US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35D8B-13FE-462D-B28F-EBD481E0E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https://ec.europa.eu/info/strategy/priorities-2019-2024/european-green-deal_hr</a:t>
            </a:r>
            <a:endParaRPr lang="sr-Latn-R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0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Zemlje zapadnog Balkana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Europska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razradila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politiku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podržava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postupna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integracija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država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zapadnog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Balkana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Hrvatska je 1.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jula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2013.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postala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država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pristupila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Gora,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Srbija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Republika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Severna Makedonija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Albanija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službeni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status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država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kandidatkinja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Gorom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Srbijom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otvoreni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pristupni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pregovori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poglavlja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 Bosna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Hercegovina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Kosovo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države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kandidatkinje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F83C-2099-4BAE-ADA3-56E93002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Zemlje zapadnog Balkana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1009E6-1A8D-465A-9CAD-3E4ACE98B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13" y="2192474"/>
            <a:ext cx="64008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0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5E4481-21AC-4C3A-8E3C-B9C86990A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62" y="552449"/>
            <a:ext cx="9883488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3DDD-541A-4B9B-A180-5BBFC306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Šta je zelena Agenda?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C843-FF27-4CD9-A6BE-21596B01B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Gotovo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godinu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dana po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potpisivanju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Sofijske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deklaracije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šefovi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država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vlada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Zapadnog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Balkana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postigli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dogovor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Evropskom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unijom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sprovođenju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Akcionog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plana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Zelenu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agendu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otvara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put ka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ostvarivanju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investicionog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plana za region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vrednog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milijarda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evra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Obavezali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da u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središte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svih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privrednih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stave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održivi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štednju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zaštitu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prirode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klimatsku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akciju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usklade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ciljevima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EU.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9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4854-3486-49F2-A100-7F2A6381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Obaveze iz Akcionog plana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D95A-C37A-4CE8-835A-41B5F2507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Akcionom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planu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Zelenu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agendu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Zapadni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Balkan za period do 2030.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najvažniji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sr-Latn-R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naplata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emisija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gasova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efektom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staklene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bašte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r-Latn-RS" sz="32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planovi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postepeni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prestanak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korišćenja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uglja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sr-Latn-RS" sz="32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regionalne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integracije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sr-Latn-RS" sz="32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kontrola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zagađivanja</a:t>
            </a:r>
            <a:r>
              <a:rPr lang="en-US" sz="3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zaštita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5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445D-838D-465C-8EF5-642C2960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Zadatak zemalja zapadnog Balkana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576D7-C18E-4D54-87B7-DF2A19A07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Zapadni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Balkan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zadatak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proglasi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aspiracije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polju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energetike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klime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odgovarati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cilju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EU da se </a:t>
            </a:r>
            <a:r>
              <a:rPr lang="en-US" sz="3200" b="0" i="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emisije</a:t>
            </a:r>
            <a:r>
              <a:rPr lang="en-US" sz="3200" b="0" i="0" dirty="0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gasova</a:t>
            </a:r>
            <a:r>
              <a:rPr lang="en-US" sz="3200" b="0" i="0" dirty="0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3200" b="0" i="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efektom</a:t>
            </a:r>
            <a:r>
              <a:rPr lang="en-US" sz="3200" b="0" i="0" dirty="0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staklene</a:t>
            </a:r>
            <a:r>
              <a:rPr lang="en-US" sz="3200" b="0" i="0" dirty="0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bašte</a:t>
            </a:r>
            <a:r>
              <a:rPr lang="en-US" sz="3200" b="0" i="0" dirty="0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3200" b="0" i="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kraja</a:t>
            </a:r>
            <a:r>
              <a:rPr lang="en-US" sz="3200" b="0" i="0" dirty="0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decenije</a:t>
            </a:r>
            <a:r>
              <a:rPr lang="en-US" sz="3200" b="0" i="0" dirty="0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spuste</a:t>
            </a:r>
            <a:r>
              <a:rPr lang="en-US" sz="3200" b="0" i="0" dirty="0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55 </a:t>
            </a:r>
            <a:r>
              <a:rPr lang="en-US" sz="3200" b="0" i="0" dirty="0" err="1">
                <a:effectLst/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odsto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drugim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povezanim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ciljevima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za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neophodna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ogromna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transformacija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32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Zapadni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Balkan bi do 2023.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trebalo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usvoji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obuhvatiti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sr-Latn-R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eo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životni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ciklus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proizvoda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5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ED3B-77C5-4164-A8FA-9A7E4AD2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Zadatak zemalja zapadnog Balkana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7E66-1AB4-41EE-9A0F-7DD13DC1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3" y="1841862"/>
            <a:ext cx="9758231" cy="4387352"/>
          </a:xfrm>
        </p:spPr>
        <p:txBody>
          <a:bodyPr>
            <a:normAutofit lnSpcReduction="10000"/>
          </a:bodyPr>
          <a:lstStyle/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primena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kvalitet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izgradnja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neophodne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infrastrukture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preradu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otpadnih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voda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najkasnije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2030.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2026. </a:t>
            </a:r>
            <a:r>
              <a:rPr lang="sr-Latn-R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treba usvojiti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sr-Latn-R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bezbednosti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hrane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zdravlju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dobrobiti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biljaka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životinja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upravljanju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otpadom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podršku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organskom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uzgoju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hrane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bez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ikakvog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zagađivanja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količine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sintetičkih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hemijskih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proizvoda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proizvodnji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hrane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Među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merama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poljoprivredi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moraće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korišćen</a:t>
            </a:r>
            <a:r>
              <a:rPr lang="sr-Latn-R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obnovljivi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energije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emisija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regiona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preuzele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odgovornost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pripremu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planova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obnovu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šumovitog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pejzaža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2024.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uključujući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finansijsku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komponentu</a:t>
            </a:r>
            <a:r>
              <a:rPr lang="sr-Latn-R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ne Age PowerPoint Template" id="{D85D0602-0B68-9349-9E0E-69BF1BBA49AF}" vid="{8B518266-8126-634B-BDF3-6E39FA3BCF3C}"/>
    </a:ext>
  </a:extLst>
</a:theme>
</file>

<file path=ppt/theme/theme2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1218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Trebuchet MS</vt:lpstr>
      <vt:lpstr>Univers Condensed Light</vt:lpstr>
      <vt:lpstr>Walbaum Display Light</vt:lpstr>
      <vt:lpstr>Office Theme</vt:lpstr>
      <vt:lpstr>AngleLinesVTI</vt:lpstr>
      <vt:lpstr>Ekološki menadžment   dr aleksandra boričić </vt:lpstr>
      <vt:lpstr>Zelena agenda za zapadni Balkan</vt:lpstr>
      <vt:lpstr>Zemlje zapadnog Balkana</vt:lpstr>
      <vt:lpstr>Zemlje zapadnog Balkana</vt:lpstr>
      <vt:lpstr>PowerPoint Presentation</vt:lpstr>
      <vt:lpstr>Šta je zelena Agenda?</vt:lpstr>
      <vt:lpstr>Obaveze iz Akcionog plana</vt:lpstr>
      <vt:lpstr>Zadatak zemalja zapadnog Balkana</vt:lpstr>
      <vt:lpstr>Zadatak zemalja zapadnog Balkana</vt:lpstr>
      <vt:lpstr>Akcioni plan zelene Agende</vt:lpstr>
      <vt:lpstr>1. Dekarbonizacija: klima, energetika, mobilnost</vt:lpstr>
      <vt:lpstr>PowerPoint Presentation</vt:lpstr>
      <vt:lpstr>Klimatske promene</vt:lpstr>
      <vt:lpstr>Prelaz na čistu energiju</vt:lpstr>
      <vt:lpstr>PowerPoint Presentation</vt:lpstr>
      <vt:lpstr>Pametna i održiva mobilnost</vt:lpstr>
      <vt:lpstr>2. Cirkularna ekonomija: održiva proizvodnja i potrošnja</vt:lpstr>
      <vt:lpstr>Otpad i plastika</vt:lpstr>
      <vt:lpstr>3. Smanjenje zagađenja: vazduh, voda i zemljište</vt:lpstr>
      <vt:lpstr>4. Održivi prehrambeni sistemi i ruralne oblasti</vt:lpstr>
      <vt:lpstr>5.Biodiverzitet: zaštita i obnova ekosistema</vt:lpstr>
      <vt:lpstr>Zaključak</vt:lpstr>
      <vt:lpstr>Europski zeleni plan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dr Aleksandra Boričić</dc:creator>
  <cp:lastModifiedBy>dr Aleksandra Boričić</cp:lastModifiedBy>
  <cp:revision>12</cp:revision>
  <dcterms:created xsi:type="dcterms:W3CDTF">2021-11-03T09:54:08Z</dcterms:created>
  <dcterms:modified xsi:type="dcterms:W3CDTF">2021-12-08T09:16:57Z</dcterms:modified>
</cp:coreProperties>
</file>