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310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 Aleksandra Boričić" initials="dAB" lastIdx="1" clrIdx="0">
    <p:extLst>
      <p:ext uri="{19B8F6BF-5375-455C-9EA6-DF929625EA0E}">
        <p15:presenceInfo xmlns:p15="http://schemas.microsoft.com/office/powerpoint/2012/main" userId="dr Aleksandra Boričić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0DB3-A8FF-4ABB-9E2E-D9604222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E0618-75D7-410F-859C-CDF53BC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37F11-76DB-4DD9-9747-3F38D05B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9F581-81B0-44B3-ABA5-A25CA4BA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0D591-ADCF-4300-8282-72AE357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909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5C77-55F8-4677-A96C-E6D3F554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064EF-ADDA-4943-8F87-A7469D799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0D493-D1E7-4358-95E9-B5B80A49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98326-3276-4B9E-960F-10C6677B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C3AC2-288D-4FEE-BF80-0EAEDDFA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11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33C6A-5417-40BD-BF7A-940583223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BCB45-B343-46F6-9718-AA0D68CED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DA2A4-FD34-4E17-908F-4367B1E6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87AE3-776D-451D-AA52-C06B7472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0C4D5-BE1E-4D6A-9196-E0F9E42B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902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12/3/2021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01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1BE8-ECC1-4027-B16E-C7BECCA9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6C7E1-471A-46AA-8068-98E68C0C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C9F8F-EC48-4D16-B4C6-023A7B6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FA5B3-F726-417B-932A-B93E0C8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D21F1-1A24-43EA-AB09-3024C4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833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16569-B648-4D50-BEB8-E8DAE24D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831B3-A1FD-470C-BEEE-4CFB4415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34A17-C244-438C-9AE3-FB9B3CE3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FA3AA-3FC1-4B98-8F99-1726F1AC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10883-BACC-41A1-9067-ECFDB93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660A2-13C9-4432-A6EB-A4FF3D78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644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32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823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803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96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544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CBE2C-9DAA-489D-AC88-15CBBA8A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124BE-E494-445A-A4FB-A2A8F28F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446DE-9A32-4774-9F7C-86678CA9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0115D-61B3-46D0-B4D3-30C374B5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C2AFC-D0F8-469F-B1E0-123C2E0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9BCDA-9EF7-4531-8021-AF7B3075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76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E558-F89F-4688-94E5-77F37D49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CD35AF-8CA2-49BB-BAE9-F29A0186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CAA98-55BD-4118-A8AF-D6030607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FF4C5-82A8-4AD8-B7E2-2882F65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0B401-B64F-417B-8AD6-581A22E5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4BD4C-7149-44BF-8150-F72CAA9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310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11EAACC7-3B3F-47D1-959A-EF58926E955E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 spc="3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153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klima101.rs/04-tri-karijere-koje-spasavaju-planet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2950D9A-4705-4314-961A-4F88B2CE41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vers Condensed Ligh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AC616E-5A92-431C-8D6C-16BD66A25F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4899" y="2355112"/>
            <a:ext cx="6933112" cy="3237615"/>
          </a:xfrm>
        </p:spPr>
        <p:txBody>
          <a:bodyPr>
            <a:normAutofit/>
          </a:bodyPr>
          <a:lstStyle/>
          <a:p>
            <a:pPr algn="l"/>
            <a:r>
              <a:rPr lang="sr-Latn-R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Ekološki menadžment</a:t>
            </a:r>
            <a:br>
              <a:rPr lang="sr-Latn-RS" sz="4400" b="1" i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sr-Latn-RS" sz="4400" b="1" i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sr-Latn-RS" sz="4400" b="1" i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000" b="1" i="0" dirty="0">
                <a:latin typeface="Calibri" panose="020F0502020204030204" pitchFamily="34" charset="0"/>
                <a:cs typeface="Calibri" panose="020F0502020204030204" pitchFamily="34" charset="0"/>
              </a:rPr>
              <a:t>dr aleksandra boričić</a:t>
            </a:r>
            <a:br>
              <a:rPr lang="sr-Latn-RS" b="1" i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b="1" i="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C7EB4C-86D8-4424-B564-0497F499D9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77" r="32247" b="-1"/>
          <a:stretch/>
        </p:blipFill>
        <p:spPr>
          <a:xfrm>
            <a:off x="8658226" y="-4762"/>
            <a:ext cx="3541857" cy="6886079"/>
          </a:xfrm>
          <a:custGeom>
            <a:avLst/>
            <a:gdLst/>
            <a:ahLst/>
            <a:cxnLst/>
            <a:rect l="l" t="t" r="r" b="b"/>
            <a:pathLst>
              <a:path w="3541857" h="6886079">
                <a:moveTo>
                  <a:pt x="1248072" y="0"/>
                </a:moveTo>
                <a:lnTo>
                  <a:pt x="3541857" y="0"/>
                </a:lnTo>
                <a:lnTo>
                  <a:pt x="3541857" y="6886079"/>
                </a:lnTo>
                <a:lnTo>
                  <a:pt x="0" y="6864521"/>
                </a:lnTo>
                <a:close/>
              </a:path>
            </a:pathLst>
          </a:cu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3AC671C-E66F-43C5-A66A-C477339DD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878186" y="1"/>
            <a:ext cx="345294" cy="688131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EE10AC2-20ED-4628-9A8E-14F8437B5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794205" y="-4764"/>
            <a:ext cx="5397796" cy="104143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1830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16A08-EAA0-4AB4-A92D-FE28F86CB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3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6F473-F476-4EFF-97A0-C7ECB8211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09554"/>
            <a:ext cx="8438322" cy="4024424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https://klima101.rs/04-tri-karijere-koje-spasavaju-planetu/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Nova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istraživanja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sprovedena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među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mladim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ljudima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zapadnim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državama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pokazuju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da se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sve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više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njih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odlučuje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karijeru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koja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neki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način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doprinosi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rešavanju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problema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životnoj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sredini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ili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borbi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protiv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klimatskih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promena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nteresantno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je, da se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mladi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ne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odlučuju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ove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karijere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samo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zato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što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zabrinuti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sudbinu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planete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već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zato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što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svesni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će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ubuduće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od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ovih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zanimanja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moći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lepo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da se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živi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jer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će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tražnja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održivim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rešenjima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ubuduće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samo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rasti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Pogledajte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podcast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gde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razgovara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tri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mlade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žene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koje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svoj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profesionalni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put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upravo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posvetile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rešavanju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nekih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od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najvećih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problema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današnjice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5A9695-1A35-410E-841D-F038FDC07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2796" y="0"/>
            <a:ext cx="3335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082972"/>
      </p:ext>
    </p:extLst>
  </p:cSld>
  <p:clrMapOvr>
    <a:masterClrMapping/>
  </p:clrMapOvr>
</p:sld>
</file>

<file path=ppt/theme/theme1.xml><?xml version="1.0" encoding="utf-8"?>
<a:theme xmlns:a="http://schemas.openxmlformats.org/drawingml/2006/main" name="AngleLinesVTI">
  <a:themeElements>
    <a:clrScheme name="AnalogousFromRegularSeedLeftStep">
      <a:dk1>
        <a:srgbClr val="000000"/>
      </a:dk1>
      <a:lt1>
        <a:srgbClr val="FFFFFF"/>
      </a:lt1>
      <a:dk2>
        <a:srgbClr val="1B3028"/>
      </a:dk2>
      <a:lt2>
        <a:srgbClr val="F3F0F3"/>
      </a:lt2>
      <a:accent1>
        <a:srgbClr val="43B73E"/>
      </a:accent1>
      <a:accent2>
        <a:srgbClr val="6DB332"/>
      </a:accent2>
      <a:accent3>
        <a:srgbClr val="9BA939"/>
      </a:accent3>
      <a:accent4>
        <a:srgbClr val="B99233"/>
      </a:accent4>
      <a:accent5>
        <a:srgbClr val="CB6C45"/>
      </a:accent5>
      <a:accent6>
        <a:srgbClr val="B93344"/>
      </a:accent6>
      <a:hlink>
        <a:srgbClr val="BB43C0"/>
      </a:hlink>
      <a:folHlink>
        <a:srgbClr val="7F7F7F"/>
      </a:folHlink>
    </a:clrScheme>
    <a:fontScheme name="Walbaum Light Univers Light">
      <a:majorFont>
        <a:latin typeface="Walbaum Display Light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gleLinesVTI" id="{BC1FC193-C72F-4761-9899-1105EDF6BAE8}" vid="{64612625-F022-44B7-B9FA-9D26DEDBDC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4259</TotalTime>
  <Words>122</Words>
  <Application>Microsoft Office PowerPoint</Application>
  <PresentationFormat>Widescreen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Cambria</vt:lpstr>
      <vt:lpstr>Univers Condensed Light</vt:lpstr>
      <vt:lpstr>Walbaum Display Light</vt:lpstr>
      <vt:lpstr>AngleLinesVTI</vt:lpstr>
      <vt:lpstr>Ekološki menadžment   dr aleksandra boričić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Aleksandra Boricic</dc:creator>
  <cp:lastModifiedBy>dr Aleksandra Boričić</cp:lastModifiedBy>
  <cp:revision>35</cp:revision>
  <dcterms:created xsi:type="dcterms:W3CDTF">2020-11-05T09:21:49Z</dcterms:created>
  <dcterms:modified xsi:type="dcterms:W3CDTF">2021-12-05T18:49:40Z</dcterms:modified>
</cp:coreProperties>
</file>