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310" r:id="rId3"/>
    <p:sldId id="31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Aleksandra Boričić" initials="dAB" lastIdx="1" clrIdx="0">
    <p:extLst>
      <p:ext uri="{19B8F6BF-5375-455C-9EA6-DF929625EA0E}">
        <p15:presenceInfo xmlns:p15="http://schemas.microsoft.com/office/powerpoint/2012/main" userId="dr Aleksandra Borič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lima101.rs/ig-live-zagadjenje-vazduha-aleksandar-macur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Ekološki menadžment</a:t>
            </a: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dr aleksandra boričić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re</a:t>
            </a:r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šiti problem zagađenja vazduha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https://klima101.rs/ig-live-zagadjenje-vazduha-aleksandar-macura/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TEME:</a:t>
            </a:r>
          </a:p>
          <a:p>
            <a:pPr>
              <a:buFontTx/>
              <a:buChar char="-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Uvo</a:t>
            </a:r>
            <a:r>
              <a:rPr lang="sr-Latn-R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pPr marL="0" indent="0">
              <a:buNone/>
            </a:pPr>
            <a:r>
              <a:rPr lang="sr-Latn-R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Kakav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kvalitet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vazduha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Srbiji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Glavni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zagađenja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vazduha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Srbiji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Uticaj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karantina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zbog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koronavirusa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zagađenje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vazduha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Zašto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teško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resiti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problem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zagađenja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vazduha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Srbiji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sprovedu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smanji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zagađenje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građani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uključe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borbu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kvalitetniji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vazduh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796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8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Domaći zadatak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U okviru zadate teme i postavljenog predavanja, odgovorite na pitanja.</a:t>
            </a:r>
          </a:p>
          <a:p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Zadatke postavljajte na platformu kao i do sada</a:t>
            </a:r>
          </a:p>
          <a:p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Ovaj zadatak nosi do do 10poena. </a:t>
            </a:r>
          </a:p>
          <a:p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Zadatak uradite u ppt prezentaciji, za svaki odgovor po jedan slajd.</a:t>
            </a:r>
          </a:p>
          <a:p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HVALA!!!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42484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131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Cambria</vt:lpstr>
      <vt:lpstr>Univers Condensed Light</vt:lpstr>
      <vt:lpstr>Walbaum Display Light</vt:lpstr>
      <vt:lpstr>AngleLinesVTI</vt:lpstr>
      <vt:lpstr>Ekološki menadžment   dr aleksandra boričić </vt:lpstr>
      <vt:lpstr>Kako rešiti problem zagađenja vazduha</vt:lpstr>
      <vt:lpstr>Domaći zadatak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Boricic</dc:creator>
  <cp:lastModifiedBy>dr Aleksandra Boričić</cp:lastModifiedBy>
  <cp:revision>34</cp:revision>
  <dcterms:created xsi:type="dcterms:W3CDTF">2020-11-05T09:21:49Z</dcterms:created>
  <dcterms:modified xsi:type="dcterms:W3CDTF">2021-11-12T09:41:53Z</dcterms:modified>
</cp:coreProperties>
</file>