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310" r:id="rId3"/>
    <p:sldId id="311" r:id="rId4"/>
    <p:sldId id="312" r:id="rId5"/>
    <p:sldId id="313" r:id="rId6"/>
    <p:sldId id="320" r:id="rId7"/>
    <p:sldId id="319" r:id="rId8"/>
    <p:sldId id="318" r:id="rId9"/>
    <p:sldId id="317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3" r:id="rId20"/>
    <p:sldId id="330" r:id="rId21"/>
    <p:sldId id="334" r:id="rId22"/>
    <p:sldId id="316" r:id="rId23"/>
    <p:sldId id="3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Aleksandra Boričić" initials="dAB" lastIdx="1" clrIdx="0">
    <p:extLst>
      <p:ext uri="{19B8F6BF-5375-455C-9EA6-DF929625EA0E}">
        <p15:presenceInfo xmlns:p15="http://schemas.microsoft.com/office/powerpoint/2012/main" userId="dr Aleksandra Borič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0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0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3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0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tvorenavlada.rs/strategija-mineralni-resursi0595-lat-doc/" TargetMode="External"/><Relationship Id="rId2" Type="http://schemas.openxmlformats.org/officeDocument/2006/relationships/hyperlink" Target="https://www.stat.gov.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energetskiportal.rs/" TargetMode="External"/><Relationship Id="rId4" Type="http://schemas.openxmlformats.org/officeDocument/2006/relationships/hyperlink" Target="https://prirodniresursisrbije.wordpress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leksandraboricic@akademijanis.edu.r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Ekološki menadžment</a:t>
            </a:r>
            <a:b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prirodnim</a:t>
            </a:r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resursima</a:t>
            </a: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dr aleksandra boričić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0A5247-0FE4-47E1-BB6E-4A9AFCD41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197" y="378372"/>
            <a:ext cx="8651237" cy="589630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4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74131D-B6D1-420F-B2C3-30A51917F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333" y="836038"/>
            <a:ext cx="7696053" cy="516536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56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CC2DB1-C200-4628-BC43-C460C90FF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581" y="701939"/>
            <a:ext cx="8621440" cy="586702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8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1F5447-E5FC-4F06-8BBF-0C8EF9810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369" y="650628"/>
            <a:ext cx="8742290" cy="555674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3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4B5602-C3A4-43C6-BFF9-29FEFE792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388" y="943056"/>
            <a:ext cx="8713163" cy="544723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08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91A0B3-0052-4E21-8CA5-2EC9C91C4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164" y="475265"/>
            <a:ext cx="8651913" cy="557869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8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8AF2E3-4EDC-42B0-B362-DB1650500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166" y="158257"/>
            <a:ext cx="8744305" cy="566447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3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FCF6E3-0045-47C5-A985-9AB597B55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704" y="684979"/>
            <a:ext cx="8141460" cy="547212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9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46A07A-ECC0-4076-ABA9-1204A1CED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964" y="646332"/>
            <a:ext cx="8339302" cy="532271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41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DB804B-81F2-4E6E-B07B-3D6E80F09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65" y="852789"/>
            <a:ext cx="8756595" cy="550721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4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en-U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resursa</a:t>
            </a:r>
            <a:endParaRPr lang="en-US" sz="4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24025"/>
            <a:ext cx="8810624" cy="430995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resursa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dovodi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uspešnog poslovanja sa jedne i očuvanja životne sredine sa druge strane.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BA421-1526-49A1-885A-670DDE5C8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" y="2971800"/>
            <a:ext cx="9120187" cy="32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82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103082-CC91-4AB8-A347-025DD18A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456" y="575277"/>
            <a:ext cx="8282972" cy="536708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43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EFB4B3-4D6F-4FD6-8AAE-782D2E9B8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79" y="406537"/>
            <a:ext cx="8855294" cy="571749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50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47724"/>
          </a:xfrm>
        </p:spPr>
        <p:txBody>
          <a:bodyPr>
            <a:normAutofit/>
          </a:bodyPr>
          <a:lstStyle/>
          <a:p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Domaći zadatak</a:t>
            </a:r>
            <a:endParaRPr lang="en-US" sz="4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76375"/>
            <a:ext cx="8353425" cy="4557603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Izaberite jedan od prirodnih resursa Republike Srbije.</a:t>
            </a:r>
          </a:p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Analizirajte njegovu potrošnju i potražite zaključke i eventualna rešenja za njegovo efikasno korišćenje u budućnosti.</a:t>
            </a:r>
          </a:p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Potražite uzroke i opcije uštede.</a:t>
            </a:r>
          </a:p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Analizu uradite za poslednjih 10-15 godina u wordu (do3 strane i na slajdu u okviru prezentacije kroz dijagrame (do 3 slajda)</a:t>
            </a:r>
          </a:p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Literatura:</a:t>
            </a:r>
          </a:p>
          <a:p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https://www.stat.gov.rs/</a:t>
            </a: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http://otvorenavlada.rs/strategija-mineralni-resursi0595-lat-doc/</a:t>
            </a:r>
            <a:endParaRPr lang="sr-Latn-R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https://prirodniresursisrbije.wordpress.com/</a:t>
            </a:r>
            <a:endParaRPr lang="sr-Latn-R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https://www.energetskiportal.rs/</a:t>
            </a: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 ,.............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56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Sva pitanja možete poslati na: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leksandraboricic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@akademijanis.edu.rs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r-Latn-R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HVALA NA PAŽNJI!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3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Prirodni resursi</a:t>
            </a:r>
            <a:endParaRPr lang="en-US" sz="4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74143D-5C0C-4481-B7D3-58A4D71E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694BFD-279D-43AE-A65C-8C28B5B31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19275"/>
            <a:ext cx="8435467" cy="46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4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Rešavanje potreba resursa</a:t>
            </a:r>
            <a:endParaRPr lang="en-US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7C1FC2-EEAE-47C7-9B71-102D7AE69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263" y="1647825"/>
            <a:ext cx="7890200" cy="430768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0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57249"/>
          </a:xfrm>
        </p:spPr>
        <p:txBody>
          <a:bodyPr>
            <a:normAutofit/>
          </a:bodyPr>
          <a:lstStyle/>
          <a:p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Primer potrošnje resursa</a:t>
            </a:r>
            <a:endParaRPr lang="en-US" sz="4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C62CDC-C897-4AB4-9581-6589420F8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14" y="1254286"/>
            <a:ext cx="8439149" cy="540726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7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57249"/>
          </a:xfrm>
        </p:spPr>
        <p:txBody>
          <a:bodyPr>
            <a:normAutofit/>
          </a:bodyPr>
          <a:lstStyle/>
          <a:p>
            <a:r>
              <a:rPr kumimoji="0" lang="sr-Latn-RS" sz="40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Primer potrošnje resursa - voda</a:t>
            </a:r>
            <a:endParaRPr lang="en-US" sz="4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90650"/>
            <a:ext cx="7076090" cy="464332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ME" alt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Može se diskutovati o velikoj potrošnji vode u termoelektranama, kao i o pitanju njenog uzroka, Pretpostavlja se da se za uzroke mogu pripisati rashladni sistemi velikih elektrana.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Ovde se ukratko ukazuje na glavnu upotrebu vode u domaćinstvu i pokreće analiza o tome. Treba prikazati opcije uštede vode.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ME" alt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Tema mogućnosti uštede vode u operativnom poslovanju se obrađuje kroz teme strategije operativne efikasnosti.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379" y="0"/>
            <a:ext cx="3678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5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RS" sz="40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Primer potrošnje resursa - vazduh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7AB79C-2556-4F5B-9EA5-5B27BBDA0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421" y="1610703"/>
            <a:ext cx="7634777" cy="487418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710" y="0"/>
            <a:ext cx="3342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7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sr-Latn-RS" sz="40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Primer potrošnje resursa - vazduh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8022021" cy="40244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najbitnije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vazduhu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emisije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Izvori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tetnih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vazduhu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Oksidi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azota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saobra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sagorevanja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djubrenje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sagorevanja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dizel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kamini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otvorena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vatra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 b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aš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Amonijak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poljoprivreda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đu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brenje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r-Latn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nepotpuno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sagorevanje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saobracaj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sagorevanje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aji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grejanje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avioni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Sumpordioksid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saobra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sagorevanja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Ugljenmonoksid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saobra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nepotpuni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sagorevanja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r-Latn-M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emisije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tetnih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azotdioksida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sumpordioksida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Dinamički resursi – upotreba i izazovi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FD60FB-6F4D-4CA7-9137-9BCFCC4B7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99" y="1915558"/>
            <a:ext cx="7779619" cy="434288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35628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363</Words>
  <Application>Microsoft Office PowerPoint</Application>
  <PresentationFormat>Widescreen</PresentationFormat>
  <Paragraphs>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Univers Condensed Light</vt:lpstr>
      <vt:lpstr>Walbaum Display Light</vt:lpstr>
      <vt:lpstr>AngleLinesVTI</vt:lpstr>
      <vt:lpstr>Ekološki menadžment  Upravljanje prirodnim resursima   dr aleksandra boričić </vt:lpstr>
      <vt:lpstr>Efikasnost resursa</vt:lpstr>
      <vt:lpstr>Prirodni resursi</vt:lpstr>
      <vt:lpstr>Rešavanje potreba resursa</vt:lpstr>
      <vt:lpstr>Primer potrošnje resursa</vt:lpstr>
      <vt:lpstr>Primer potrošnje resursa - voda</vt:lpstr>
      <vt:lpstr>Primer potrošnje resursa - vazduh</vt:lpstr>
      <vt:lpstr>Primer potrošnje resursa - vazduh</vt:lpstr>
      <vt:lpstr>Dinamički resursi – upotreba i izazovi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Domaći zadatak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Boricic</dc:creator>
  <cp:lastModifiedBy>dr Aleksandra Boričić</cp:lastModifiedBy>
  <cp:revision>37</cp:revision>
  <dcterms:created xsi:type="dcterms:W3CDTF">2020-11-05T09:21:49Z</dcterms:created>
  <dcterms:modified xsi:type="dcterms:W3CDTF">2021-11-02T17:57:36Z</dcterms:modified>
</cp:coreProperties>
</file>