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6" r:id="rId3"/>
    <p:sldId id="297" r:id="rId4"/>
    <p:sldId id="298" r:id="rId5"/>
    <p:sldId id="309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Cilj 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6692D-E2A3-4267-8A41-C09EB82D5C51}"/>
              </a:ext>
            </a:extLst>
          </p:cNvPr>
          <p:cNvSpPr txBox="1"/>
          <p:nvPr/>
        </p:nvSpPr>
        <p:spPr>
          <a:xfrm>
            <a:off x="1143000" y="2274838"/>
            <a:ext cx="80033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Obezbeđivanje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ekologije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ekološkog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menadžmenta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zaštitom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savladavanje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menadžment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veština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rešavanje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ciljem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poboljšanja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povećanja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individualne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opšte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svesti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jačanje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buduće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proaktivne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uloge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primeni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rezultata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nauke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praksi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održanog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poboljšanog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kvaliteta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opšteg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8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Ishod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721AE-636B-41AD-A911-1F707300051A}"/>
              </a:ext>
            </a:extLst>
          </p:cNvPr>
          <p:cNvSpPr txBox="1"/>
          <p:nvPr/>
        </p:nvSpPr>
        <p:spPr>
          <a:xfrm>
            <a:off x="1143000" y="2690336"/>
            <a:ext cx="80033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Obezbeđena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menadžment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menadžment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veština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rešavanje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konkretnih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ekoloških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ciljem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pripreme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primene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ekološke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nauke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praksi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adekvatnog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zaštitom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sprovodjenja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održivog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76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Način polaganja ispita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092FE-E707-48D6-8325-F32058A07ECF}"/>
              </a:ext>
            </a:extLst>
          </p:cNvPr>
          <p:cNvSpPr txBox="1"/>
          <p:nvPr/>
        </p:nvSpPr>
        <p:spPr>
          <a:xfrm>
            <a:off x="1219200" y="2274838"/>
            <a:ext cx="79271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Predispitne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obaveze</a:t>
            </a:r>
            <a:b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Kolokvijum</a:t>
            </a:r>
            <a:r>
              <a:rPr lang="sr-Latn-R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poena</a:t>
            </a:r>
            <a:b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r>
              <a:rPr lang="sr-Latn-R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Domaći zadaci: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r-Latn-RS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poena</a:t>
            </a:r>
            <a:b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b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b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sr-Latn-R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Završni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ispit</a:t>
            </a:r>
            <a:b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r>
              <a:rPr lang="sr-Latn-RS" sz="28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spit</a:t>
            </a:r>
            <a:r>
              <a:rPr lang="sr-Latn-RS" sz="2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30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poena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4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3642-8A61-4484-BEA6-0B3C93A9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33401"/>
            <a:ext cx="9553575" cy="1382156"/>
          </a:xfrm>
        </p:spPr>
        <p:txBody>
          <a:bodyPr/>
          <a:lstStyle/>
          <a:p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Definicija</a:t>
            </a:r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5AB5-7F98-4170-AC3C-78565971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6781800" cy="4024424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Ekološki menadžment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je nova naučna disciplina čiji je 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cilj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da na bazi saznanja i činjenica o ekološkim uslovima 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promeni postojeće stanje zagađenja i degradacije čovekove okoline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koristeći metode ekološkog inženjeringa i pravno ekonomske instrumente u skladu sa postojećim zakonima, propisima i međunarodnim standardima.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FC310-FCAF-4D3B-8D28-173CA99B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938B-AEF8-4452-99EA-A10B215C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Definicija 2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76D9-E0B9-40CC-BADC-C82F13171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5248275" cy="4024424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Ekološki menadžment je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upravljanje, kontrolisanje ili regulisanje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aktivnosti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koje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imaju ili mogu imati uticaj na zaštitu životne sredine, a definiše se i kao kontrola svih ljudskih aktivnosti koje mogu imati uticaj na životnu sredinu i na kvalitet životne sredine.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F5A97-EA5F-47F2-B896-D2A695E5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488" y="0"/>
            <a:ext cx="3334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767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238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Trebuchet MS</vt:lpstr>
      <vt:lpstr>Univers Condensed Light</vt:lpstr>
      <vt:lpstr>Walbaum Display Light</vt:lpstr>
      <vt:lpstr>Wingdings 3</vt:lpstr>
      <vt:lpstr>AngleLinesVTI</vt:lpstr>
      <vt:lpstr>Ekološki menadžment   dr aleksandra boričić </vt:lpstr>
      <vt:lpstr>Cilj </vt:lpstr>
      <vt:lpstr>Ishod</vt:lpstr>
      <vt:lpstr>Način polaganja ispita</vt:lpstr>
      <vt:lpstr>Definicija 1</vt:lpstr>
      <vt:lpstr>Definicija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33</cp:revision>
  <dcterms:created xsi:type="dcterms:W3CDTF">2020-11-05T09:21:49Z</dcterms:created>
  <dcterms:modified xsi:type="dcterms:W3CDTF">2021-10-27T17:16:30Z</dcterms:modified>
</cp:coreProperties>
</file>