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60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0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9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7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2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6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3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6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51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4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9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6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marijam@viser.edu.r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AC616E-5A92-431C-8D6C-16BD66A25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899" y="2355112"/>
            <a:ext cx="6933112" cy="3237615"/>
          </a:xfrm>
        </p:spPr>
        <p:txBody>
          <a:bodyPr>
            <a:normAutofit/>
          </a:bodyPr>
          <a:lstStyle/>
          <a:p>
            <a:pPr algn="l"/>
            <a:r>
              <a:rPr lang="sr-Latn-RS" b="1" i="0" dirty="0">
                <a:latin typeface="Calibri" panose="020F0502020204030204" pitchFamily="34" charset="0"/>
                <a:cs typeface="Calibri" panose="020F0502020204030204" pitchFamily="34" charset="0"/>
              </a:rPr>
              <a:t>Održivi razvoj</a:t>
            </a:r>
            <a:br>
              <a:rPr lang="sr-Latn-RS" b="1" i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i="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37929C-7C4F-4913-B164-7CF1CF2E3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899" y="1265273"/>
            <a:ext cx="5916873" cy="106652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C7EB4C-86D8-4424-B564-0497F499D9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77" r="32247" b="-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78186" y="1"/>
            <a:ext cx="345294" cy="68813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E10AC2-20ED-4628-9A8E-14F8437B5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794205" y="-4764"/>
            <a:ext cx="5397796" cy="104143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BD1A76D9-FD45-4ABC-AF9D-1E38D2A84A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71" y="76200"/>
            <a:ext cx="2681729" cy="268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83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C03D-439A-40B3-BC4C-7A5B430D8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824022"/>
            <a:ext cx="9906000" cy="1382156"/>
          </a:xfrm>
        </p:spPr>
        <p:txBody>
          <a:bodyPr>
            <a:normAutofit/>
          </a:bodyPr>
          <a:lstStyle/>
          <a:p>
            <a:r>
              <a:rPr lang="en-US" sz="36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Uslovi</a:t>
            </a:r>
            <a:r>
              <a:rPr lang="en-U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polaganj</a:t>
            </a:r>
            <a:r>
              <a:rPr lang="sr-Latn-R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36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ispita</a:t>
            </a:r>
            <a:endParaRPr lang="en-US" sz="3600" b="1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6944DBA-5533-423C-98F7-29DD0620D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Predispitne obaveze sastojaće se iz zadataka koje ćete dobijati on-line.</a:t>
            </a:r>
          </a:p>
          <a:p>
            <a:pPr marL="0" indent="0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Ukupan broj bodova zadataka može biti od 30 -70 poena, u zavisnosti od težine i broja zadataka koji se urade.</a:t>
            </a:r>
          </a:p>
          <a:p>
            <a:pPr marL="0" indent="0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Ispit koji će se obavljati u školi nosiće 30 poena.</a:t>
            </a:r>
          </a:p>
          <a:p>
            <a:pPr marL="0" indent="0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Literatura je dostupna na stranici predmeta i dopunjavaće se po potrebi.</a:t>
            </a:r>
          </a:p>
          <a:p>
            <a:pPr marL="0" indent="0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Zadatke šaljite na meil:</a:t>
            </a:r>
          </a:p>
          <a:p>
            <a:pPr marL="0" indent="0">
              <a:buNone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marijam@viser.edu.rs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Sustainable Development Goals | Green European Foundation">
            <a:extLst>
              <a:ext uri="{FF2B5EF4-FFF2-40B4-BE49-F238E27FC236}">
                <a16:creationId xmlns:a16="http://schemas.microsoft.com/office/drawing/2014/main" id="{8367FD5E-B451-49D5-9F16-B1E952405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25" y="4429125"/>
            <a:ext cx="242887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8401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B59CC-B80B-469E-9F84-F8C93A9E5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Sadržaj predmeta</a:t>
            </a:r>
            <a:endParaRPr lang="en-US" sz="3600" b="1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7532F0-248E-4C28-95BF-E0318D6793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65582" y="4431582"/>
            <a:ext cx="2426418" cy="242641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067EBF8-5041-4FC0-95E7-26F3F31C76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001" y="1743074"/>
            <a:ext cx="11241998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832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C03D-439A-40B3-BC4C-7A5B430D8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Sadržaj predmeta</a:t>
            </a:r>
            <a:endParaRPr lang="en-US" sz="3600" b="1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6944DBA-5533-423C-98F7-29DD0620D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sr-Latn-RS" dirty="0"/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Kroenke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šuma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promena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biodiverziteta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Rodna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etnička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ravnopravnost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Strategija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održivog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razvoja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Srbije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Upravljanje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bezopasnim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otpadom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Upravljanje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opasnim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otpadom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Buka,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izvori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buke,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merenje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izveštavanje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zaštita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od buke.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Finansiranje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strategije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održivog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razvoja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Srbije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Sustainable Development Goals | Green European Foundation">
            <a:extLst>
              <a:ext uri="{FF2B5EF4-FFF2-40B4-BE49-F238E27FC236}">
                <a16:creationId xmlns:a16="http://schemas.microsoft.com/office/drawing/2014/main" id="{8367FD5E-B451-49D5-9F16-B1E952405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25" y="4429125"/>
            <a:ext cx="242887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332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C03D-439A-40B3-BC4C-7A5B430D8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Uvod u održivi razvoj</a:t>
            </a:r>
            <a:endParaRPr lang="en-US" sz="3600" b="1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6944DBA-5533-423C-98F7-29DD0620D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sr-Latn-R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Održivi razvoj je centralni koncept našeg doba. To je takođe način da se razumeju i svet i metod za rešavanje globalnih problema. Ciljevi održivog razvoja usmeravaće svetsku ekonomsku diplomatiju sledeće generacije.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Sustainable Development Goals | Green European Foundation">
            <a:extLst>
              <a:ext uri="{FF2B5EF4-FFF2-40B4-BE49-F238E27FC236}">
                <a16:creationId xmlns:a16="http://schemas.microsoft.com/office/drawing/2014/main" id="{8367FD5E-B451-49D5-9F16-B1E952405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25" y="4429125"/>
            <a:ext cx="242887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34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C03D-439A-40B3-BC4C-7A5B430D8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Zadatak br.1</a:t>
            </a:r>
            <a:endParaRPr lang="en-US" sz="3600" b="1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6944DBA-5533-423C-98F7-29DD0620D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Napišite vaše viđenje </a:t>
            </a:r>
            <a:r>
              <a:rPr lang="sr-Latn-RS" b="1" dirty="0">
                <a:latin typeface="Calibri" panose="020F0502020204030204" pitchFamily="34" charset="0"/>
                <a:cs typeface="Calibri" panose="020F0502020204030204" pitchFamily="34" charset="0"/>
              </a:rPr>
              <a:t>Održivog razvoja danas </a:t>
            </a: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i naglasite koja je vaša ključna reč koja Vas najviše povezuje sa održivim razvojem!</a:t>
            </a:r>
          </a:p>
          <a:p>
            <a:pPr marL="0" indent="0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Zadatak je potrebno napisati na jednoj stranici u wordu. Ključne reči ću povezati i dati Vam rezultate do sledećeg četvrtka. Očekujem Vašu kreativnost.</a:t>
            </a:r>
          </a:p>
          <a:p>
            <a:pPr marL="0" indent="0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Obavezno napišite ime, prezime, broj indexa i Vašu meil adresu.</a:t>
            </a:r>
          </a:p>
          <a:p>
            <a:pPr marL="0" indent="0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Srećan rad i puno uspeha.</a:t>
            </a:r>
            <a:endParaRPr lang="sr-Latn-RS" dirty="0"/>
          </a:p>
        </p:txBody>
      </p:sp>
      <p:pic>
        <p:nvPicPr>
          <p:cNvPr id="1026" name="Picture 2" descr="Sustainable Development Goals | Green European Foundation">
            <a:extLst>
              <a:ext uri="{FF2B5EF4-FFF2-40B4-BE49-F238E27FC236}">
                <a16:creationId xmlns:a16="http://schemas.microsoft.com/office/drawing/2014/main" id="{8367FD5E-B451-49D5-9F16-B1E952405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25" y="4429125"/>
            <a:ext cx="242887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852728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RegularSeedLeftStep">
      <a:dk1>
        <a:srgbClr val="000000"/>
      </a:dk1>
      <a:lt1>
        <a:srgbClr val="FFFFFF"/>
      </a:lt1>
      <a:dk2>
        <a:srgbClr val="1B3028"/>
      </a:dk2>
      <a:lt2>
        <a:srgbClr val="F3F0F3"/>
      </a:lt2>
      <a:accent1>
        <a:srgbClr val="43B73E"/>
      </a:accent1>
      <a:accent2>
        <a:srgbClr val="6DB332"/>
      </a:accent2>
      <a:accent3>
        <a:srgbClr val="9BA939"/>
      </a:accent3>
      <a:accent4>
        <a:srgbClr val="B99233"/>
      </a:accent4>
      <a:accent5>
        <a:srgbClr val="CB6C45"/>
      </a:accent5>
      <a:accent6>
        <a:srgbClr val="B93344"/>
      </a:accent6>
      <a:hlink>
        <a:srgbClr val="BB43C0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229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</vt:lpstr>
      <vt:lpstr>Gill Sans MT</vt:lpstr>
      <vt:lpstr>Univers Condensed Light</vt:lpstr>
      <vt:lpstr>Walbaum Display Light</vt:lpstr>
      <vt:lpstr>AngleLinesVTI</vt:lpstr>
      <vt:lpstr>Održivi razvoj </vt:lpstr>
      <vt:lpstr>Uslovi za polaganje ispita</vt:lpstr>
      <vt:lpstr>Sadržaj predmeta</vt:lpstr>
      <vt:lpstr>Sadržaj predmeta</vt:lpstr>
      <vt:lpstr>Uvod u održivi razvoj</vt:lpstr>
      <vt:lpstr>Zadatak br.1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ODRŽIVI RAZVOJ</dc:title>
  <dc:creator>Aleksandra Boricic</dc:creator>
  <cp:lastModifiedBy>dr Aleksandra Boričić</cp:lastModifiedBy>
  <cp:revision>9</cp:revision>
  <dcterms:created xsi:type="dcterms:W3CDTF">2020-10-19T21:10:10Z</dcterms:created>
  <dcterms:modified xsi:type="dcterms:W3CDTF">2021-10-17T09:04:49Z</dcterms:modified>
</cp:coreProperties>
</file>