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52"/>
  </p:notesMasterIdLst>
  <p:sldIdLst>
    <p:sldId id="256" r:id="rId2"/>
    <p:sldId id="257" r:id="rId3"/>
    <p:sldId id="308" r:id="rId4"/>
    <p:sldId id="275" r:id="rId5"/>
    <p:sldId id="261" r:id="rId6"/>
    <p:sldId id="262" r:id="rId7"/>
    <p:sldId id="259" r:id="rId8"/>
    <p:sldId id="260" r:id="rId9"/>
    <p:sldId id="258" r:id="rId10"/>
    <p:sldId id="276" r:id="rId11"/>
    <p:sldId id="264" r:id="rId12"/>
    <p:sldId id="263" r:id="rId13"/>
    <p:sldId id="271" r:id="rId14"/>
    <p:sldId id="277" r:id="rId15"/>
    <p:sldId id="270" r:id="rId16"/>
    <p:sldId id="272" r:id="rId17"/>
    <p:sldId id="265" r:id="rId18"/>
    <p:sldId id="266" r:id="rId19"/>
    <p:sldId id="294" r:id="rId20"/>
    <p:sldId id="295" r:id="rId21"/>
    <p:sldId id="293" r:id="rId22"/>
    <p:sldId id="268" r:id="rId23"/>
    <p:sldId id="296" r:id="rId24"/>
    <p:sldId id="273" r:id="rId25"/>
    <p:sldId id="278" r:id="rId26"/>
    <p:sldId id="290" r:id="rId27"/>
    <p:sldId id="291" r:id="rId28"/>
    <p:sldId id="288" r:id="rId29"/>
    <p:sldId id="289" r:id="rId30"/>
    <p:sldId id="267" r:id="rId31"/>
    <p:sldId id="269" r:id="rId32"/>
    <p:sldId id="279" r:id="rId33"/>
    <p:sldId id="280" r:id="rId34"/>
    <p:sldId id="281" r:id="rId35"/>
    <p:sldId id="282" r:id="rId36"/>
    <p:sldId id="283" r:id="rId37"/>
    <p:sldId id="284" r:id="rId38"/>
    <p:sldId id="285" r:id="rId39"/>
    <p:sldId id="286" r:id="rId40"/>
    <p:sldId id="287" r:id="rId41"/>
    <p:sldId id="298" r:id="rId42"/>
    <p:sldId id="299" r:id="rId43"/>
    <p:sldId id="302" r:id="rId44"/>
    <p:sldId id="303" r:id="rId45"/>
    <p:sldId id="304" r:id="rId46"/>
    <p:sldId id="305" r:id="rId47"/>
    <p:sldId id="306" r:id="rId48"/>
    <p:sldId id="300" r:id="rId49"/>
    <p:sldId id="301" r:id="rId50"/>
    <p:sldId id="307"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rgbClr val="FFFF99"/>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rgbClr val="FFFF99"/>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rgbClr val="FFFF99"/>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rgbClr val="FFFF99"/>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rgbClr val="FFFF99"/>
        </a:solidFill>
        <a:latin typeface="Tahoma" panose="020B0604030504040204" pitchFamily="34" charset="0"/>
        <a:ea typeface="+mn-ea"/>
        <a:cs typeface="+mn-cs"/>
      </a:defRPr>
    </a:lvl5pPr>
    <a:lvl6pPr marL="2286000" algn="l" defTabSz="914400" rtl="0" eaLnBrk="1" latinLnBrk="0" hangingPunct="1">
      <a:defRPr sz="2400" kern="1200">
        <a:solidFill>
          <a:srgbClr val="FFFF99"/>
        </a:solidFill>
        <a:latin typeface="Tahoma" panose="020B0604030504040204" pitchFamily="34" charset="0"/>
        <a:ea typeface="+mn-ea"/>
        <a:cs typeface="+mn-cs"/>
      </a:defRPr>
    </a:lvl6pPr>
    <a:lvl7pPr marL="2743200" algn="l" defTabSz="914400" rtl="0" eaLnBrk="1" latinLnBrk="0" hangingPunct="1">
      <a:defRPr sz="2400" kern="1200">
        <a:solidFill>
          <a:srgbClr val="FFFF99"/>
        </a:solidFill>
        <a:latin typeface="Tahoma" panose="020B0604030504040204" pitchFamily="34" charset="0"/>
        <a:ea typeface="+mn-ea"/>
        <a:cs typeface="+mn-cs"/>
      </a:defRPr>
    </a:lvl7pPr>
    <a:lvl8pPr marL="3200400" algn="l" defTabSz="914400" rtl="0" eaLnBrk="1" latinLnBrk="0" hangingPunct="1">
      <a:defRPr sz="2400" kern="1200">
        <a:solidFill>
          <a:srgbClr val="FFFF99"/>
        </a:solidFill>
        <a:latin typeface="Tahoma" panose="020B0604030504040204" pitchFamily="34" charset="0"/>
        <a:ea typeface="+mn-ea"/>
        <a:cs typeface="+mn-cs"/>
      </a:defRPr>
    </a:lvl8pPr>
    <a:lvl9pPr marL="3657600" algn="l" defTabSz="914400" rtl="0" eaLnBrk="1" latinLnBrk="0" hangingPunct="1">
      <a:defRPr sz="2400" kern="1200">
        <a:solidFill>
          <a:srgbClr val="FFFF99"/>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CC"/>
    <a:srgbClr val="FFFF66"/>
    <a:srgbClr val="FFFF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varScale="1">
        <p:scale>
          <a:sx n="68" d="100"/>
          <a:sy n="68" d="100"/>
        </p:scale>
        <p:origin x="144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6.wmf"/><Relationship Id="rId5" Type="http://schemas.openxmlformats.org/officeDocument/2006/relationships/image" Target="../media/image21.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16.wmf"/><Relationship Id="rId5" Type="http://schemas.openxmlformats.org/officeDocument/2006/relationships/image" Target="../media/image25.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908747F-D058-41F3-B58F-A8418CA1972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smtClean="0">
                <a:solidFill>
                  <a:schemeClr val="tx1"/>
                </a:solidFill>
                <a:latin typeface="Arial" panose="020B0604020202020204" pitchFamily="34" charset="0"/>
              </a:defRPr>
            </a:lvl1pPr>
          </a:lstStyle>
          <a:p>
            <a:pPr>
              <a:defRPr/>
            </a:pPr>
            <a:endParaRPr lang="en-US" altLang="sr-Latn-RS"/>
          </a:p>
        </p:txBody>
      </p:sp>
      <p:sp>
        <p:nvSpPr>
          <p:cNvPr id="20483" name="Rectangle 3">
            <a:extLst>
              <a:ext uri="{FF2B5EF4-FFF2-40B4-BE49-F238E27FC236}">
                <a16:creationId xmlns:a16="http://schemas.microsoft.com/office/drawing/2014/main" id="{3456AB20-245D-44D9-8662-B80914B45ED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1"/>
                </a:solidFill>
                <a:latin typeface="Arial" panose="020B0604020202020204" pitchFamily="34" charset="0"/>
              </a:defRPr>
            </a:lvl1pPr>
          </a:lstStyle>
          <a:p>
            <a:pPr>
              <a:defRPr/>
            </a:pPr>
            <a:endParaRPr lang="en-US" altLang="sr-Latn-RS"/>
          </a:p>
        </p:txBody>
      </p:sp>
      <p:sp>
        <p:nvSpPr>
          <p:cNvPr id="5124" name="Rectangle 4">
            <a:extLst>
              <a:ext uri="{FF2B5EF4-FFF2-40B4-BE49-F238E27FC236}">
                <a16:creationId xmlns:a16="http://schemas.microsoft.com/office/drawing/2014/main" id="{DCD1931E-A8EA-40A1-9FD2-9EAD3F14C37C}"/>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a:extLst>
              <a:ext uri="{FF2B5EF4-FFF2-40B4-BE49-F238E27FC236}">
                <a16:creationId xmlns:a16="http://schemas.microsoft.com/office/drawing/2014/main" id="{B04D1E84-CC7A-47DE-B34A-47646AD683CA}"/>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r-Latn-RS" noProof="0"/>
              <a:t>Click to edit Master text styles</a:t>
            </a:r>
          </a:p>
          <a:p>
            <a:pPr lvl="1"/>
            <a:r>
              <a:rPr lang="en-US" altLang="sr-Latn-RS" noProof="0"/>
              <a:t>Second level</a:t>
            </a:r>
          </a:p>
          <a:p>
            <a:pPr lvl="2"/>
            <a:r>
              <a:rPr lang="en-US" altLang="sr-Latn-RS" noProof="0"/>
              <a:t>Third level</a:t>
            </a:r>
          </a:p>
          <a:p>
            <a:pPr lvl="3"/>
            <a:r>
              <a:rPr lang="en-US" altLang="sr-Latn-RS" noProof="0"/>
              <a:t>Fourth level</a:t>
            </a:r>
          </a:p>
          <a:p>
            <a:pPr lvl="4"/>
            <a:r>
              <a:rPr lang="en-US" altLang="sr-Latn-RS" noProof="0"/>
              <a:t>Fifth level</a:t>
            </a:r>
          </a:p>
        </p:txBody>
      </p:sp>
      <p:sp>
        <p:nvSpPr>
          <p:cNvPr id="20486" name="Rectangle 6">
            <a:extLst>
              <a:ext uri="{FF2B5EF4-FFF2-40B4-BE49-F238E27FC236}">
                <a16:creationId xmlns:a16="http://schemas.microsoft.com/office/drawing/2014/main" id="{70320590-594E-4597-9525-0D74AA05B3D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smtClean="0">
                <a:solidFill>
                  <a:schemeClr val="tx1"/>
                </a:solidFill>
                <a:latin typeface="Arial" panose="020B0604020202020204" pitchFamily="34" charset="0"/>
              </a:defRPr>
            </a:lvl1pPr>
          </a:lstStyle>
          <a:p>
            <a:pPr>
              <a:defRPr/>
            </a:pPr>
            <a:endParaRPr lang="en-US" altLang="sr-Latn-RS"/>
          </a:p>
        </p:txBody>
      </p:sp>
      <p:sp>
        <p:nvSpPr>
          <p:cNvPr id="20487" name="Rectangle 7">
            <a:extLst>
              <a:ext uri="{FF2B5EF4-FFF2-40B4-BE49-F238E27FC236}">
                <a16:creationId xmlns:a16="http://schemas.microsoft.com/office/drawing/2014/main" id="{A5E22814-36B0-4C3C-B371-3B7E1F28F1C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fld id="{395A63E1-6768-40DC-8BDE-85B3487A2E4A}" type="slidenum">
              <a:rPr lang="en-US" altLang="sr-Latn-RS"/>
              <a:pPr/>
              <a:t>‹#›</a:t>
            </a:fld>
            <a:endParaRPr lang="en-US" altLang="sr-Latn-R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9F8C860-1D09-4A92-AD5C-5DE00153BBD0}"/>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7A0FE6B9-BF31-4843-B745-A089C4EB7B40}" type="slidenum">
              <a:rPr lang="en-US" altLang="sr-Latn-RS" sz="1200">
                <a:solidFill>
                  <a:schemeClr val="tx1"/>
                </a:solidFill>
                <a:latin typeface="Arial" panose="020B0604020202020204" pitchFamily="34" charset="0"/>
              </a:rPr>
              <a:pPr algn="r"/>
              <a:t>1</a:t>
            </a:fld>
            <a:endParaRPr lang="en-US" altLang="sr-Latn-RS" sz="1200">
              <a:solidFill>
                <a:schemeClr val="tx1"/>
              </a:solidFill>
              <a:latin typeface="Arial" panose="020B0604020202020204" pitchFamily="34" charset="0"/>
            </a:endParaRPr>
          </a:p>
        </p:txBody>
      </p:sp>
      <p:sp>
        <p:nvSpPr>
          <p:cNvPr id="7171" name="Rectangle 2">
            <a:extLst>
              <a:ext uri="{FF2B5EF4-FFF2-40B4-BE49-F238E27FC236}">
                <a16:creationId xmlns:a16="http://schemas.microsoft.com/office/drawing/2014/main" id="{058098AE-F135-481E-ADD1-0A343DCAFB4C}"/>
              </a:ext>
            </a:extLst>
          </p:cNvPr>
          <p:cNvSpPr>
            <a:spLocks noRot="1" noChangeArrowheads="1" noTextEdit="1"/>
          </p:cNvSpPr>
          <p:nvPr>
            <p:ph type="sldImg"/>
          </p:nvPr>
        </p:nvSpPr>
        <p:spPr>
          <a:ln/>
        </p:spPr>
      </p:sp>
      <p:sp>
        <p:nvSpPr>
          <p:cNvPr id="7172" name="Rectangle 3">
            <a:extLst>
              <a:ext uri="{FF2B5EF4-FFF2-40B4-BE49-F238E27FC236}">
                <a16:creationId xmlns:a16="http://schemas.microsoft.com/office/drawing/2014/main" id="{C985FF9C-FE17-4894-8B92-0A6F31703AD6}"/>
              </a:ext>
            </a:extLst>
          </p:cNvPr>
          <p:cNvSpPr>
            <a:spLocks noGrp="1" noChangeArrowheads="1"/>
          </p:cNvSpPr>
          <p:nvPr>
            <p:ph type="body" idx="1"/>
          </p:nvPr>
        </p:nvSpPr>
        <p:spPr>
          <a:noFill/>
        </p:spPr>
        <p:txBody>
          <a:bodyPr/>
          <a:lstStyle/>
          <a:p>
            <a:pPr eaLnBrk="1" hangingPunct="1"/>
            <a:endParaRPr lang="en-GB" altLang="sr-Latn-R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EE4061D-5E95-4662-B9F2-B3B9E6819013}"/>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A6DF65D8-79AD-496D-85DC-B05882C2CEAB}" type="slidenum">
              <a:rPr lang="en-US" altLang="sr-Latn-RS" sz="1200">
                <a:solidFill>
                  <a:schemeClr val="tx1"/>
                </a:solidFill>
                <a:latin typeface="Arial" panose="020B0604020202020204" pitchFamily="34" charset="0"/>
              </a:rPr>
              <a:pPr algn="r"/>
              <a:t>10</a:t>
            </a:fld>
            <a:endParaRPr lang="en-US" altLang="sr-Latn-RS" sz="1200">
              <a:solidFill>
                <a:schemeClr val="tx1"/>
              </a:solidFill>
              <a:latin typeface="Arial" panose="020B0604020202020204" pitchFamily="34" charset="0"/>
            </a:endParaRPr>
          </a:p>
        </p:txBody>
      </p:sp>
      <p:sp>
        <p:nvSpPr>
          <p:cNvPr id="25603" name="Rectangle 2">
            <a:extLst>
              <a:ext uri="{FF2B5EF4-FFF2-40B4-BE49-F238E27FC236}">
                <a16:creationId xmlns:a16="http://schemas.microsoft.com/office/drawing/2014/main" id="{D5D953C4-E3DE-4CCE-BA80-89F18E863D1A}"/>
              </a:ext>
            </a:extLst>
          </p:cNvPr>
          <p:cNvSpPr>
            <a:spLocks noRot="1" noChangeArrowheads="1" noTextEdit="1"/>
          </p:cNvSpPr>
          <p:nvPr>
            <p:ph type="sldImg"/>
          </p:nvPr>
        </p:nvSpPr>
        <p:spPr>
          <a:ln/>
        </p:spPr>
      </p:sp>
      <p:sp>
        <p:nvSpPr>
          <p:cNvPr id="25604" name="Rectangle 3">
            <a:extLst>
              <a:ext uri="{FF2B5EF4-FFF2-40B4-BE49-F238E27FC236}">
                <a16:creationId xmlns:a16="http://schemas.microsoft.com/office/drawing/2014/main" id="{C72A8DE4-43AD-4DA1-8F88-470E7B4E74C0}"/>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BB77081-27B1-43D2-96D9-7376915404B5}"/>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311980A4-1DF9-481A-8105-CDA2A1712C68}" type="slidenum">
              <a:rPr lang="en-US" altLang="sr-Latn-RS" sz="1200">
                <a:solidFill>
                  <a:schemeClr val="tx1"/>
                </a:solidFill>
                <a:latin typeface="Arial" panose="020B0604020202020204" pitchFamily="34" charset="0"/>
              </a:rPr>
              <a:pPr algn="r"/>
              <a:t>11</a:t>
            </a:fld>
            <a:endParaRPr lang="en-US" altLang="sr-Latn-RS" sz="1200">
              <a:solidFill>
                <a:schemeClr val="tx1"/>
              </a:solidFill>
              <a:latin typeface="Arial" panose="020B0604020202020204" pitchFamily="34" charset="0"/>
            </a:endParaRPr>
          </a:p>
        </p:txBody>
      </p:sp>
      <p:sp>
        <p:nvSpPr>
          <p:cNvPr id="27651" name="Rectangle 2">
            <a:extLst>
              <a:ext uri="{FF2B5EF4-FFF2-40B4-BE49-F238E27FC236}">
                <a16:creationId xmlns:a16="http://schemas.microsoft.com/office/drawing/2014/main" id="{084AA19B-BE8C-4AD6-A10A-9F7CECF38309}"/>
              </a:ext>
            </a:extLst>
          </p:cNvPr>
          <p:cNvSpPr>
            <a:spLocks noRot="1" noChangeArrowheads="1" noTextEdit="1"/>
          </p:cNvSpPr>
          <p:nvPr>
            <p:ph type="sldImg"/>
          </p:nvPr>
        </p:nvSpPr>
        <p:spPr>
          <a:ln/>
        </p:spPr>
      </p:sp>
      <p:sp>
        <p:nvSpPr>
          <p:cNvPr id="27652" name="Rectangle 3">
            <a:extLst>
              <a:ext uri="{FF2B5EF4-FFF2-40B4-BE49-F238E27FC236}">
                <a16:creationId xmlns:a16="http://schemas.microsoft.com/office/drawing/2014/main" id="{89BA77B2-D65B-403F-A3AB-BD4D69D8B90F}"/>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3CF4CFD-CE92-416E-A0DF-9CE6765F6C42}"/>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4C25039F-7D1D-43C6-AB3A-5E55A198808D}" type="slidenum">
              <a:rPr lang="en-US" altLang="sr-Latn-RS" sz="1200">
                <a:solidFill>
                  <a:schemeClr val="tx1"/>
                </a:solidFill>
                <a:latin typeface="Arial" panose="020B0604020202020204" pitchFamily="34" charset="0"/>
              </a:rPr>
              <a:pPr algn="r"/>
              <a:t>12</a:t>
            </a:fld>
            <a:endParaRPr lang="en-US" altLang="sr-Latn-RS" sz="1200">
              <a:solidFill>
                <a:schemeClr val="tx1"/>
              </a:solidFill>
              <a:latin typeface="Arial" panose="020B0604020202020204" pitchFamily="34" charset="0"/>
            </a:endParaRPr>
          </a:p>
        </p:txBody>
      </p:sp>
      <p:sp>
        <p:nvSpPr>
          <p:cNvPr id="29699" name="Rectangle 2">
            <a:extLst>
              <a:ext uri="{FF2B5EF4-FFF2-40B4-BE49-F238E27FC236}">
                <a16:creationId xmlns:a16="http://schemas.microsoft.com/office/drawing/2014/main" id="{58B52DED-6083-4F4D-B2FB-435D71EAD272}"/>
              </a:ext>
            </a:extLst>
          </p:cNvPr>
          <p:cNvSpPr>
            <a:spLocks noRot="1" noChangeArrowheads="1" noTextEdit="1"/>
          </p:cNvSpPr>
          <p:nvPr>
            <p:ph type="sldImg"/>
          </p:nvPr>
        </p:nvSpPr>
        <p:spPr>
          <a:ln/>
        </p:spPr>
      </p:sp>
      <p:sp>
        <p:nvSpPr>
          <p:cNvPr id="29700" name="Rectangle 3">
            <a:extLst>
              <a:ext uri="{FF2B5EF4-FFF2-40B4-BE49-F238E27FC236}">
                <a16:creationId xmlns:a16="http://schemas.microsoft.com/office/drawing/2014/main" id="{7406C507-14BC-484A-A6D0-6CFFB21DD0B0}"/>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C625207-CFD1-4620-B836-DB4B9AB843CB}"/>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E9A55E45-1051-4497-9387-576692B82E92}" type="slidenum">
              <a:rPr lang="en-US" altLang="sr-Latn-RS" sz="1200">
                <a:solidFill>
                  <a:schemeClr val="tx1"/>
                </a:solidFill>
                <a:latin typeface="Arial" panose="020B0604020202020204" pitchFamily="34" charset="0"/>
              </a:rPr>
              <a:pPr algn="r"/>
              <a:t>13</a:t>
            </a:fld>
            <a:endParaRPr lang="en-US" altLang="sr-Latn-RS" sz="1200">
              <a:solidFill>
                <a:schemeClr val="tx1"/>
              </a:solidFill>
              <a:latin typeface="Arial" panose="020B0604020202020204" pitchFamily="34" charset="0"/>
            </a:endParaRPr>
          </a:p>
        </p:txBody>
      </p:sp>
      <p:sp>
        <p:nvSpPr>
          <p:cNvPr id="31747" name="Rectangle 2">
            <a:extLst>
              <a:ext uri="{FF2B5EF4-FFF2-40B4-BE49-F238E27FC236}">
                <a16:creationId xmlns:a16="http://schemas.microsoft.com/office/drawing/2014/main" id="{217745A5-AEA3-44A9-8DC2-7B82EDB0F069}"/>
              </a:ext>
            </a:extLst>
          </p:cNvPr>
          <p:cNvSpPr>
            <a:spLocks noRot="1" noChangeArrowheads="1" noTextEdit="1"/>
          </p:cNvSpPr>
          <p:nvPr>
            <p:ph type="sldImg"/>
          </p:nvPr>
        </p:nvSpPr>
        <p:spPr>
          <a:ln/>
        </p:spPr>
      </p:sp>
      <p:sp>
        <p:nvSpPr>
          <p:cNvPr id="31748" name="Rectangle 3">
            <a:extLst>
              <a:ext uri="{FF2B5EF4-FFF2-40B4-BE49-F238E27FC236}">
                <a16:creationId xmlns:a16="http://schemas.microsoft.com/office/drawing/2014/main" id="{F93C1464-4C67-49C7-A9CE-15828A5E9900}"/>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CC37825-569C-4D57-AAA7-5820595687BF}"/>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AD37C1D5-5B2D-471F-9293-F4636ED6A5F0}" type="slidenum">
              <a:rPr lang="en-US" altLang="sr-Latn-RS" sz="1200">
                <a:solidFill>
                  <a:schemeClr val="tx1"/>
                </a:solidFill>
                <a:latin typeface="Arial" panose="020B0604020202020204" pitchFamily="34" charset="0"/>
              </a:rPr>
              <a:pPr algn="r"/>
              <a:t>14</a:t>
            </a:fld>
            <a:endParaRPr lang="en-US" altLang="sr-Latn-RS" sz="1200">
              <a:solidFill>
                <a:schemeClr val="tx1"/>
              </a:solidFill>
              <a:latin typeface="Arial" panose="020B0604020202020204" pitchFamily="34" charset="0"/>
            </a:endParaRPr>
          </a:p>
        </p:txBody>
      </p:sp>
      <p:sp>
        <p:nvSpPr>
          <p:cNvPr id="33795" name="Rectangle 2">
            <a:extLst>
              <a:ext uri="{FF2B5EF4-FFF2-40B4-BE49-F238E27FC236}">
                <a16:creationId xmlns:a16="http://schemas.microsoft.com/office/drawing/2014/main" id="{752F88DC-9AA0-4A66-9DF8-02DD287AF7E6}"/>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1D9AF00D-B918-4C4D-AD57-798066CAA723}"/>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6D81A9E3-ABE8-45BF-AB82-156BDDECC81E}"/>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1E2457BF-B82A-46AD-B8D1-51E1C923AE93}" type="slidenum">
              <a:rPr lang="en-US" altLang="sr-Latn-RS" sz="1200">
                <a:solidFill>
                  <a:schemeClr val="tx1"/>
                </a:solidFill>
                <a:latin typeface="Arial" panose="020B0604020202020204" pitchFamily="34" charset="0"/>
              </a:rPr>
              <a:pPr algn="r"/>
              <a:t>15</a:t>
            </a:fld>
            <a:endParaRPr lang="en-US" altLang="sr-Latn-RS" sz="1200">
              <a:solidFill>
                <a:schemeClr val="tx1"/>
              </a:solidFill>
              <a:latin typeface="Arial" panose="020B0604020202020204" pitchFamily="34" charset="0"/>
            </a:endParaRPr>
          </a:p>
        </p:txBody>
      </p:sp>
      <p:sp>
        <p:nvSpPr>
          <p:cNvPr id="35843" name="Rectangle 2">
            <a:extLst>
              <a:ext uri="{FF2B5EF4-FFF2-40B4-BE49-F238E27FC236}">
                <a16:creationId xmlns:a16="http://schemas.microsoft.com/office/drawing/2014/main" id="{CD46B91F-5EE2-42DB-B4A3-0C6370C4849F}"/>
              </a:ext>
            </a:extLst>
          </p:cNvPr>
          <p:cNvSpPr>
            <a:spLocks noRot="1" noChangeArrowheads="1" noTextEdit="1"/>
          </p:cNvSpPr>
          <p:nvPr>
            <p:ph type="sldImg"/>
          </p:nvPr>
        </p:nvSpPr>
        <p:spPr>
          <a:ln/>
        </p:spPr>
      </p:sp>
      <p:sp>
        <p:nvSpPr>
          <p:cNvPr id="35844" name="Rectangle 3">
            <a:extLst>
              <a:ext uri="{FF2B5EF4-FFF2-40B4-BE49-F238E27FC236}">
                <a16:creationId xmlns:a16="http://schemas.microsoft.com/office/drawing/2014/main" id="{DDF741F3-0978-42C5-8B6D-059D02075D0B}"/>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F0F55427-704D-4DF8-9424-C8F84E2FBD1E}"/>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F4146E03-7F45-4750-89E5-897CBB254278}" type="slidenum">
              <a:rPr lang="en-US" altLang="sr-Latn-RS" sz="1200">
                <a:solidFill>
                  <a:schemeClr val="tx1"/>
                </a:solidFill>
                <a:latin typeface="Arial" panose="020B0604020202020204" pitchFamily="34" charset="0"/>
              </a:rPr>
              <a:pPr algn="r"/>
              <a:t>16</a:t>
            </a:fld>
            <a:endParaRPr lang="en-US" altLang="sr-Latn-RS" sz="1200">
              <a:solidFill>
                <a:schemeClr val="tx1"/>
              </a:solidFill>
              <a:latin typeface="Arial" panose="020B0604020202020204" pitchFamily="34" charset="0"/>
            </a:endParaRPr>
          </a:p>
        </p:txBody>
      </p:sp>
      <p:sp>
        <p:nvSpPr>
          <p:cNvPr id="37891" name="Rectangle 2">
            <a:extLst>
              <a:ext uri="{FF2B5EF4-FFF2-40B4-BE49-F238E27FC236}">
                <a16:creationId xmlns:a16="http://schemas.microsoft.com/office/drawing/2014/main" id="{A2979FE1-7880-42D9-A566-A1E699D298BB}"/>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1986BF4C-638B-4B47-8FD9-03008941F655}"/>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1DBA12E4-D4F8-4169-83BC-7D2B52B04F6C}"/>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6B30796E-5F10-4244-B656-AAE3961E10CB}" type="slidenum">
              <a:rPr lang="en-US" altLang="sr-Latn-RS" sz="1200">
                <a:solidFill>
                  <a:schemeClr val="tx1"/>
                </a:solidFill>
                <a:latin typeface="Arial" panose="020B0604020202020204" pitchFamily="34" charset="0"/>
              </a:rPr>
              <a:pPr algn="r"/>
              <a:t>17</a:t>
            </a:fld>
            <a:endParaRPr lang="en-US" altLang="sr-Latn-RS" sz="1200">
              <a:solidFill>
                <a:schemeClr val="tx1"/>
              </a:solidFill>
              <a:latin typeface="Arial" panose="020B0604020202020204" pitchFamily="34" charset="0"/>
            </a:endParaRPr>
          </a:p>
        </p:txBody>
      </p:sp>
      <p:sp>
        <p:nvSpPr>
          <p:cNvPr id="39939" name="Rectangle 2">
            <a:extLst>
              <a:ext uri="{FF2B5EF4-FFF2-40B4-BE49-F238E27FC236}">
                <a16:creationId xmlns:a16="http://schemas.microsoft.com/office/drawing/2014/main" id="{CE633417-437D-4DD7-A76A-5AA5B1ED962C}"/>
              </a:ext>
            </a:extLst>
          </p:cNvPr>
          <p:cNvSpPr>
            <a:spLocks noRot="1" noChangeArrowheads="1" noTextEdit="1"/>
          </p:cNvSpPr>
          <p:nvPr>
            <p:ph type="sldImg"/>
          </p:nvPr>
        </p:nvSpPr>
        <p:spPr>
          <a:ln/>
        </p:spPr>
      </p:sp>
      <p:sp>
        <p:nvSpPr>
          <p:cNvPr id="39940" name="Rectangle 3">
            <a:extLst>
              <a:ext uri="{FF2B5EF4-FFF2-40B4-BE49-F238E27FC236}">
                <a16:creationId xmlns:a16="http://schemas.microsoft.com/office/drawing/2014/main" id="{7718A8C6-D982-4732-AE31-E20495B8FA07}"/>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FCECB01-31F0-47D5-8DD1-ED31B85939D5}"/>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10C21E6F-2E70-48DE-B6B7-FF481882CD4A}" type="slidenum">
              <a:rPr lang="en-US" altLang="sr-Latn-RS" sz="1200">
                <a:solidFill>
                  <a:schemeClr val="tx1"/>
                </a:solidFill>
                <a:latin typeface="Arial" panose="020B0604020202020204" pitchFamily="34" charset="0"/>
              </a:rPr>
              <a:pPr algn="r"/>
              <a:t>18</a:t>
            </a:fld>
            <a:endParaRPr lang="en-US" altLang="sr-Latn-RS" sz="1200">
              <a:solidFill>
                <a:schemeClr val="tx1"/>
              </a:solidFill>
              <a:latin typeface="Arial" panose="020B0604020202020204" pitchFamily="34" charset="0"/>
            </a:endParaRPr>
          </a:p>
        </p:txBody>
      </p:sp>
      <p:sp>
        <p:nvSpPr>
          <p:cNvPr id="41987" name="Rectangle 2">
            <a:extLst>
              <a:ext uri="{FF2B5EF4-FFF2-40B4-BE49-F238E27FC236}">
                <a16:creationId xmlns:a16="http://schemas.microsoft.com/office/drawing/2014/main" id="{A3914737-E38A-4012-92D1-50CEAEF1DD66}"/>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2DB403E1-3F59-4561-8AC3-B54013747203}"/>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8C3388C2-998B-4F92-91DC-18A19BAB572D}"/>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207B463A-EFF8-4F29-8D4B-D38DA7A4AB4D}" type="slidenum">
              <a:rPr lang="en-US" altLang="sr-Latn-RS" sz="1200">
                <a:solidFill>
                  <a:schemeClr val="tx1"/>
                </a:solidFill>
                <a:latin typeface="Arial" panose="020B0604020202020204" pitchFamily="34" charset="0"/>
              </a:rPr>
              <a:pPr algn="r"/>
              <a:t>19</a:t>
            </a:fld>
            <a:endParaRPr lang="en-US" altLang="sr-Latn-RS" sz="1200">
              <a:solidFill>
                <a:schemeClr val="tx1"/>
              </a:solidFill>
              <a:latin typeface="Arial" panose="020B0604020202020204" pitchFamily="34" charset="0"/>
            </a:endParaRPr>
          </a:p>
        </p:txBody>
      </p:sp>
      <p:sp>
        <p:nvSpPr>
          <p:cNvPr id="44035" name="Rectangle 2">
            <a:extLst>
              <a:ext uri="{FF2B5EF4-FFF2-40B4-BE49-F238E27FC236}">
                <a16:creationId xmlns:a16="http://schemas.microsoft.com/office/drawing/2014/main" id="{12AEBF96-2338-4B60-9684-8474416E10FE}"/>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7B7CE375-EDC7-4C20-B6F1-3E721C8CB64D}"/>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B467094-061B-45FC-8450-E41DB85A6E8A}"/>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AA7E84B8-E651-4317-A4CB-1424248A2C2A}" type="slidenum">
              <a:rPr lang="en-US" altLang="sr-Latn-RS" sz="1200">
                <a:solidFill>
                  <a:schemeClr val="tx1"/>
                </a:solidFill>
                <a:latin typeface="Arial" panose="020B0604020202020204" pitchFamily="34" charset="0"/>
              </a:rPr>
              <a:pPr algn="r"/>
              <a:t>2</a:t>
            </a:fld>
            <a:endParaRPr lang="en-US" altLang="sr-Latn-RS" sz="1200">
              <a:solidFill>
                <a:schemeClr val="tx1"/>
              </a:solidFill>
              <a:latin typeface="Arial" panose="020B0604020202020204" pitchFamily="34" charset="0"/>
            </a:endParaRPr>
          </a:p>
        </p:txBody>
      </p:sp>
      <p:sp>
        <p:nvSpPr>
          <p:cNvPr id="9219" name="Rectangle 2">
            <a:extLst>
              <a:ext uri="{FF2B5EF4-FFF2-40B4-BE49-F238E27FC236}">
                <a16:creationId xmlns:a16="http://schemas.microsoft.com/office/drawing/2014/main" id="{BBFA16A8-7E37-46F5-A8AF-147A92071FB2}"/>
              </a:ext>
            </a:extLst>
          </p:cNvPr>
          <p:cNvSpPr>
            <a:spLocks noRot="1" noChangeArrowheads="1" noTextEdit="1"/>
          </p:cNvSpPr>
          <p:nvPr>
            <p:ph type="sldImg"/>
          </p:nvPr>
        </p:nvSpPr>
        <p:spPr>
          <a:ln/>
        </p:spPr>
      </p:sp>
      <p:sp>
        <p:nvSpPr>
          <p:cNvPr id="9220" name="Rectangle 3">
            <a:extLst>
              <a:ext uri="{FF2B5EF4-FFF2-40B4-BE49-F238E27FC236}">
                <a16:creationId xmlns:a16="http://schemas.microsoft.com/office/drawing/2014/main" id="{5149A6AF-F126-40AD-BB50-74CC711A1E35}"/>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9F9D761-24F6-43B7-A17E-A8F603B98F48}"/>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925B65CF-BDD0-4485-A436-55D3B185EC6B}" type="slidenum">
              <a:rPr lang="en-US" altLang="sr-Latn-RS" sz="1200">
                <a:solidFill>
                  <a:schemeClr val="tx1"/>
                </a:solidFill>
                <a:latin typeface="Arial" panose="020B0604020202020204" pitchFamily="34" charset="0"/>
              </a:rPr>
              <a:pPr algn="r"/>
              <a:t>20</a:t>
            </a:fld>
            <a:endParaRPr lang="en-US" altLang="sr-Latn-RS" sz="1200">
              <a:solidFill>
                <a:schemeClr val="tx1"/>
              </a:solidFill>
              <a:latin typeface="Arial" panose="020B0604020202020204" pitchFamily="34" charset="0"/>
            </a:endParaRPr>
          </a:p>
        </p:txBody>
      </p:sp>
      <p:sp>
        <p:nvSpPr>
          <p:cNvPr id="46083" name="Rectangle 2">
            <a:extLst>
              <a:ext uri="{FF2B5EF4-FFF2-40B4-BE49-F238E27FC236}">
                <a16:creationId xmlns:a16="http://schemas.microsoft.com/office/drawing/2014/main" id="{BDD6051D-F0E8-40E0-B288-816A0A3A2351}"/>
              </a:ext>
            </a:extLst>
          </p:cNvPr>
          <p:cNvSpPr>
            <a:spLocks noRot="1" noChangeArrowheads="1" noTextEdit="1"/>
          </p:cNvSpPr>
          <p:nvPr>
            <p:ph type="sldImg"/>
          </p:nvPr>
        </p:nvSpPr>
        <p:spPr>
          <a:ln/>
        </p:spPr>
      </p:sp>
      <p:sp>
        <p:nvSpPr>
          <p:cNvPr id="46084" name="Rectangle 3">
            <a:extLst>
              <a:ext uri="{FF2B5EF4-FFF2-40B4-BE49-F238E27FC236}">
                <a16:creationId xmlns:a16="http://schemas.microsoft.com/office/drawing/2014/main" id="{C0088B8D-894A-4AEA-82D8-34E16377BD95}"/>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59C3846-E47B-41B7-8202-7235753C5A94}"/>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28773BA0-3756-4EED-ABD2-2F6BD3C5C573}" type="slidenum">
              <a:rPr lang="en-US" altLang="sr-Latn-RS" sz="1200">
                <a:solidFill>
                  <a:schemeClr val="tx1"/>
                </a:solidFill>
                <a:latin typeface="Arial" panose="020B0604020202020204" pitchFamily="34" charset="0"/>
              </a:rPr>
              <a:pPr algn="r"/>
              <a:t>21</a:t>
            </a:fld>
            <a:endParaRPr lang="en-US" altLang="sr-Latn-RS" sz="1200">
              <a:solidFill>
                <a:schemeClr val="tx1"/>
              </a:solidFill>
              <a:latin typeface="Arial" panose="020B0604020202020204" pitchFamily="34" charset="0"/>
            </a:endParaRPr>
          </a:p>
        </p:txBody>
      </p:sp>
      <p:sp>
        <p:nvSpPr>
          <p:cNvPr id="48131" name="Rectangle 2">
            <a:extLst>
              <a:ext uri="{FF2B5EF4-FFF2-40B4-BE49-F238E27FC236}">
                <a16:creationId xmlns:a16="http://schemas.microsoft.com/office/drawing/2014/main" id="{2F82F73D-C6A3-491F-932E-CBB574EE7215}"/>
              </a:ext>
            </a:extLst>
          </p:cNvPr>
          <p:cNvSpPr>
            <a:spLocks noRot="1" noChangeArrowheads="1" noTextEdit="1"/>
          </p:cNvSpPr>
          <p:nvPr>
            <p:ph type="sldImg"/>
          </p:nvPr>
        </p:nvSpPr>
        <p:spPr>
          <a:ln/>
        </p:spPr>
      </p:sp>
      <p:sp>
        <p:nvSpPr>
          <p:cNvPr id="48132" name="Rectangle 3">
            <a:extLst>
              <a:ext uri="{FF2B5EF4-FFF2-40B4-BE49-F238E27FC236}">
                <a16:creationId xmlns:a16="http://schemas.microsoft.com/office/drawing/2014/main" id="{97C6AA47-A492-42A1-86A4-DC9D42E53401}"/>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3C9711C-98BD-44F6-914D-FDEF22DAD64A}"/>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93DE1A32-98A4-4942-8A45-4DC65C9F944B}" type="slidenum">
              <a:rPr lang="en-US" altLang="sr-Latn-RS" sz="1200">
                <a:solidFill>
                  <a:schemeClr val="tx1"/>
                </a:solidFill>
                <a:latin typeface="Arial" panose="020B0604020202020204" pitchFamily="34" charset="0"/>
              </a:rPr>
              <a:pPr algn="r"/>
              <a:t>22</a:t>
            </a:fld>
            <a:endParaRPr lang="en-US" altLang="sr-Latn-RS" sz="1200">
              <a:solidFill>
                <a:schemeClr val="tx1"/>
              </a:solidFill>
              <a:latin typeface="Arial" panose="020B0604020202020204" pitchFamily="34" charset="0"/>
            </a:endParaRPr>
          </a:p>
        </p:txBody>
      </p:sp>
      <p:sp>
        <p:nvSpPr>
          <p:cNvPr id="50179" name="Rectangle 2">
            <a:extLst>
              <a:ext uri="{FF2B5EF4-FFF2-40B4-BE49-F238E27FC236}">
                <a16:creationId xmlns:a16="http://schemas.microsoft.com/office/drawing/2014/main" id="{8DE5F94E-096F-4B54-B96A-28733580A16B}"/>
              </a:ext>
            </a:extLst>
          </p:cNvPr>
          <p:cNvSpPr>
            <a:spLocks noRot="1" noChangeArrowheads="1" noTextEdit="1"/>
          </p:cNvSpPr>
          <p:nvPr>
            <p:ph type="sldImg"/>
          </p:nvPr>
        </p:nvSpPr>
        <p:spPr>
          <a:ln/>
        </p:spPr>
      </p:sp>
      <p:sp>
        <p:nvSpPr>
          <p:cNvPr id="50180" name="Rectangle 3">
            <a:extLst>
              <a:ext uri="{FF2B5EF4-FFF2-40B4-BE49-F238E27FC236}">
                <a16:creationId xmlns:a16="http://schemas.microsoft.com/office/drawing/2014/main" id="{190F8D94-1701-428D-B98B-33BD5B4C5DE3}"/>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716B5CD7-11B4-4B86-82DB-3DE2507582A5}"/>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0A28886D-9D5D-4C33-A418-EB082B4BF4B6}" type="slidenum">
              <a:rPr lang="en-US" altLang="sr-Latn-RS" sz="1200">
                <a:solidFill>
                  <a:schemeClr val="tx1"/>
                </a:solidFill>
                <a:latin typeface="Arial" panose="020B0604020202020204" pitchFamily="34" charset="0"/>
              </a:rPr>
              <a:pPr algn="r"/>
              <a:t>23</a:t>
            </a:fld>
            <a:endParaRPr lang="en-US" altLang="sr-Latn-RS" sz="1200">
              <a:solidFill>
                <a:schemeClr val="tx1"/>
              </a:solidFill>
              <a:latin typeface="Arial" panose="020B0604020202020204" pitchFamily="34" charset="0"/>
            </a:endParaRPr>
          </a:p>
        </p:txBody>
      </p:sp>
      <p:sp>
        <p:nvSpPr>
          <p:cNvPr id="52227" name="Rectangle 2">
            <a:extLst>
              <a:ext uri="{FF2B5EF4-FFF2-40B4-BE49-F238E27FC236}">
                <a16:creationId xmlns:a16="http://schemas.microsoft.com/office/drawing/2014/main" id="{A720537F-78CD-45D4-AC0B-CFA53742F597}"/>
              </a:ext>
            </a:extLst>
          </p:cNvPr>
          <p:cNvSpPr>
            <a:spLocks noRot="1" noChangeArrowheads="1" noTextEdit="1"/>
          </p:cNvSpPr>
          <p:nvPr>
            <p:ph type="sldImg"/>
          </p:nvPr>
        </p:nvSpPr>
        <p:spPr>
          <a:ln/>
        </p:spPr>
      </p:sp>
      <p:sp>
        <p:nvSpPr>
          <p:cNvPr id="52228" name="Rectangle 3">
            <a:extLst>
              <a:ext uri="{FF2B5EF4-FFF2-40B4-BE49-F238E27FC236}">
                <a16:creationId xmlns:a16="http://schemas.microsoft.com/office/drawing/2014/main" id="{94724492-F042-4296-853A-7F07B7083FCD}"/>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B0E8689-92B5-4091-9E31-5DD48820255B}"/>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1CB638C4-8EDD-427C-8B28-6C9658D0DF3C}" type="slidenum">
              <a:rPr lang="en-US" altLang="sr-Latn-RS" sz="1200">
                <a:solidFill>
                  <a:schemeClr val="tx1"/>
                </a:solidFill>
                <a:latin typeface="Arial" panose="020B0604020202020204" pitchFamily="34" charset="0"/>
              </a:rPr>
              <a:pPr algn="r"/>
              <a:t>24</a:t>
            </a:fld>
            <a:endParaRPr lang="en-US" altLang="sr-Latn-RS" sz="1200">
              <a:solidFill>
                <a:schemeClr val="tx1"/>
              </a:solidFill>
              <a:latin typeface="Arial" panose="020B0604020202020204" pitchFamily="34" charset="0"/>
            </a:endParaRPr>
          </a:p>
        </p:txBody>
      </p:sp>
      <p:sp>
        <p:nvSpPr>
          <p:cNvPr id="54275" name="Rectangle 2">
            <a:extLst>
              <a:ext uri="{FF2B5EF4-FFF2-40B4-BE49-F238E27FC236}">
                <a16:creationId xmlns:a16="http://schemas.microsoft.com/office/drawing/2014/main" id="{59E6D1F2-64D0-446E-928F-CC67A955D9A5}"/>
              </a:ext>
            </a:extLst>
          </p:cNvPr>
          <p:cNvSpPr>
            <a:spLocks noRot="1" noChangeArrowheads="1" noTextEdit="1"/>
          </p:cNvSpPr>
          <p:nvPr>
            <p:ph type="sldImg"/>
          </p:nvPr>
        </p:nvSpPr>
        <p:spPr>
          <a:ln/>
        </p:spPr>
      </p:sp>
      <p:sp>
        <p:nvSpPr>
          <p:cNvPr id="54276" name="Rectangle 3">
            <a:extLst>
              <a:ext uri="{FF2B5EF4-FFF2-40B4-BE49-F238E27FC236}">
                <a16:creationId xmlns:a16="http://schemas.microsoft.com/office/drawing/2014/main" id="{097644E0-3043-4DD8-B859-B3A260F9B4E3}"/>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163D78F-09A1-4E00-98A8-E2C92893C022}"/>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ADFAD5CA-3BD6-4AF5-8BF6-37AF13EB44C4}" type="slidenum">
              <a:rPr lang="en-US" altLang="sr-Latn-RS" sz="1200">
                <a:solidFill>
                  <a:schemeClr val="tx1"/>
                </a:solidFill>
                <a:latin typeface="Arial" panose="020B0604020202020204" pitchFamily="34" charset="0"/>
              </a:rPr>
              <a:pPr algn="r"/>
              <a:t>25</a:t>
            </a:fld>
            <a:endParaRPr lang="en-US" altLang="sr-Latn-RS" sz="1200">
              <a:solidFill>
                <a:schemeClr val="tx1"/>
              </a:solidFill>
              <a:latin typeface="Arial" panose="020B0604020202020204" pitchFamily="34" charset="0"/>
            </a:endParaRPr>
          </a:p>
        </p:txBody>
      </p:sp>
      <p:sp>
        <p:nvSpPr>
          <p:cNvPr id="56323" name="Rectangle 2">
            <a:extLst>
              <a:ext uri="{FF2B5EF4-FFF2-40B4-BE49-F238E27FC236}">
                <a16:creationId xmlns:a16="http://schemas.microsoft.com/office/drawing/2014/main" id="{5B678167-C552-4EBC-AF02-5A69F7F0B11B}"/>
              </a:ext>
            </a:extLst>
          </p:cNvPr>
          <p:cNvSpPr>
            <a:spLocks noRot="1" noChangeArrowheads="1" noTextEdit="1"/>
          </p:cNvSpPr>
          <p:nvPr>
            <p:ph type="sldImg"/>
          </p:nvPr>
        </p:nvSpPr>
        <p:spPr>
          <a:ln/>
        </p:spPr>
      </p:sp>
      <p:sp>
        <p:nvSpPr>
          <p:cNvPr id="56324" name="Rectangle 3">
            <a:extLst>
              <a:ext uri="{FF2B5EF4-FFF2-40B4-BE49-F238E27FC236}">
                <a16:creationId xmlns:a16="http://schemas.microsoft.com/office/drawing/2014/main" id="{50754BC6-A814-44DA-834B-40C30120637D}"/>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B9976CFE-48A4-4F63-9EB7-0FCD1BF1BA20}"/>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E75620C0-6368-4851-BF27-1CF9DA0ABADF}" type="slidenum">
              <a:rPr lang="en-US" altLang="sr-Latn-RS" sz="1200">
                <a:solidFill>
                  <a:schemeClr val="tx1"/>
                </a:solidFill>
                <a:latin typeface="Arial" panose="020B0604020202020204" pitchFamily="34" charset="0"/>
              </a:rPr>
              <a:pPr algn="r"/>
              <a:t>26</a:t>
            </a:fld>
            <a:endParaRPr lang="en-US" altLang="sr-Latn-RS" sz="1200">
              <a:solidFill>
                <a:schemeClr val="tx1"/>
              </a:solidFill>
              <a:latin typeface="Arial" panose="020B0604020202020204" pitchFamily="34" charset="0"/>
            </a:endParaRPr>
          </a:p>
        </p:txBody>
      </p:sp>
      <p:sp>
        <p:nvSpPr>
          <p:cNvPr id="58371" name="Rectangle 2">
            <a:extLst>
              <a:ext uri="{FF2B5EF4-FFF2-40B4-BE49-F238E27FC236}">
                <a16:creationId xmlns:a16="http://schemas.microsoft.com/office/drawing/2014/main" id="{E375E4A0-8007-4E3F-B431-70D27192BEF2}"/>
              </a:ext>
            </a:extLst>
          </p:cNvPr>
          <p:cNvSpPr>
            <a:spLocks noRot="1" noChangeArrowheads="1" noTextEdit="1"/>
          </p:cNvSpPr>
          <p:nvPr>
            <p:ph type="sldImg"/>
          </p:nvPr>
        </p:nvSpPr>
        <p:spPr>
          <a:ln/>
        </p:spPr>
      </p:sp>
      <p:sp>
        <p:nvSpPr>
          <p:cNvPr id="58372" name="Rectangle 3">
            <a:extLst>
              <a:ext uri="{FF2B5EF4-FFF2-40B4-BE49-F238E27FC236}">
                <a16:creationId xmlns:a16="http://schemas.microsoft.com/office/drawing/2014/main" id="{DAFEB671-6768-4811-987F-DC63C4EA2E6B}"/>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C78CFC35-FF3B-4598-A87C-C666BA6577FC}"/>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6F4BB452-FC85-4E3F-BAC6-BF50DF9BF6CA}" type="slidenum">
              <a:rPr lang="en-US" altLang="sr-Latn-RS" sz="1200">
                <a:solidFill>
                  <a:schemeClr val="tx1"/>
                </a:solidFill>
                <a:latin typeface="Arial" panose="020B0604020202020204" pitchFamily="34" charset="0"/>
              </a:rPr>
              <a:pPr algn="r"/>
              <a:t>27</a:t>
            </a:fld>
            <a:endParaRPr lang="en-US" altLang="sr-Latn-RS" sz="1200">
              <a:solidFill>
                <a:schemeClr val="tx1"/>
              </a:solidFill>
              <a:latin typeface="Arial" panose="020B0604020202020204" pitchFamily="34" charset="0"/>
            </a:endParaRPr>
          </a:p>
        </p:txBody>
      </p:sp>
      <p:sp>
        <p:nvSpPr>
          <p:cNvPr id="60419" name="Rectangle 2">
            <a:extLst>
              <a:ext uri="{FF2B5EF4-FFF2-40B4-BE49-F238E27FC236}">
                <a16:creationId xmlns:a16="http://schemas.microsoft.com/office/drawing/2014/main" id="{308C8E91-E227-49CC-9E53-B47B61E7001B}"/>
              </a:ext>
            </a:extLst>
          </p:cNvPr>
          <p:cNvSpPr>
            <a:spLocks noRot="1" noChangeArrowheads="1" noTextEdit="1"/>
          </p:cNvSpPr>
          <p:nvPr>
            <p:ph type="sldImg"/>
          </p:nvPr>
        </p:nvSpPr>
        <p:spPr>
          <a:ln/>
        </p:spPr>
      </p:sp>
      <p:sp>
        <p:nvSpPr>
          <p:cNvPr id="60420" name="Rectangle 3">
            <a:extLst>
              <a:ext uri="{FF2B5EF4-FFF2-40B4-BE49-F238E27FC236}">
                <a16:creationId xmlns:a16="http://schemas.microsoft.com/office/drawing/2014/main" id="{A4AF4D49-13E8-47FF-8AB8-FE69396DF05F}"/>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08F4C3AE-B877-4495-A541-19F87381312E}"/>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786D202D-D7F6-48C6-B01E-C1CA365B9740}" type="slidenum">
              <a:rPr lang="en-US" altLang="sr-Latn-RS" sz="1200">
                <a:solidFill>
                  <a:schemeClr val="tx1"/>
                </a:solidFill>
                <a:latin typeface="Arial" panose="020B0604020202020204" pitchFamily="34" charset="0"/>
              </a:rPr>
              <a:pPr algn="r"/>
              <a:t>28</a:t>
            </a:fld>
            <a:endParaRPr lang="en-US" altLang="sr-Latn-RS" sz="1200">
              <a:solidFill>
                <a:schemeClr val="tx1"/>
              </a:solidFill>
              <a:latin typeface="Arial" panose="020B0604020202020204" pitchFamily="34" charset="0"/>
            </a:endParaRPr>
          </a:p>
        </p:txBody>
      </p:sp>
      <p:sp>
        <p:nvSpPr>
          <p:cNvPr id="62467" name="Rectangle 2">
            <a:extLst>
              <a:ext uri="{FF2B5EF4-FFF2-40B4-BE49-F238E27FC236}">
                <a16:creationId xmlns:a16="http://schemas.microsoft.com/office/drawing/2014/main" id="{035E4106-C2D2-4051-AFB7-1EC0F38A693F}"/>
              </a:ext>
            </a:extLst>
          </p:cNvPr>
          <p:cNvSpPr>
            <a:spLocks noRot="1" noChangeArrowheads="1" noTextEdit="1"/>
          </p:cNvSpPr>
          <p:nvPr>
            <p:ph type="sldImg"/>
          </p:nvPr>
        </p:nvSpPr>
        <p:spPr>
          <a:ln/>
        </p:spPr>
      </p:sp>
      <p:sp>
        <p:nvSpPr>
          <p:cNvPr id="62468" name="Rectangle 3">
            <a:extLst>
              <a:ext uri="{FF2B5EF4-FFF2-40B4-BE49-F238E27FC236}">
                <a16:creationId xmlns:a16="http://schemas.microsoft.com/office/drawing/2014/main" id="{5D968461-3A54-4393-A17B-DFA5817C6916}"/>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E873D10-5E79-4D75-997F-41AC58BEDC0D}"/>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6105B8FA-214A-4A3E-88C8-48D7A41D3039}" type="slidenum">
              <a:rPr lang="en-US" altLang="sr-Latn-RS" sz="1200">
                <a:solidFill>
                  <a:schemeClr val="tx1"/>
                </a:solidFill>
                <a:latin typeface="Arial" panose="020B0604020202020204" pitchFamily="34" charset="0"/>
              </a:rPr>
              <a:pPr algn="r"/>
              <a:t>29</a:t>
            </a:fld>
            <a:endParaRPr lang="en-US" altLang="sr-Latn-RS" sz="1200">
              <a:solidFill>
                <a:schemeClr val="tx1"/>
              </a:solidFill>
              <a:latin typeface="Arial" panose="020B0604020202020204" pitchFamily="34" charset="0"/>
            </a:endParaRPr>
          </a:p>
        </p:txBody>
      </p:sp>
      <p:sp>
        <p:nvSpPr>
          <p:cNvPr id="64515" name="Rectangle 2">
            <a:extLst>
              <a:ext uri="{FF2B5EF4-FFF2-40B4-BE49-F238E27FC236}">
                <a16:creationId xmlns:a16="http://schemas.microsoft.com/office/drawing/2014/main" id="{900CE222-7B59-4113-A596-C7444D1D47CD}"/>
              </a:ext>
            </a:extLst>
          </p:cNvPr>
          <p:cNvSpPr>
            <a:spLocks noRot="1" noChangeArrowheads="1" noTextEdit="1"/>
          </p:cNvSpPr>
          <p:nvPr>
            <p:ph type="sldImg"/>
          </p:nvPr>
        </p:nvSpPr>
        <p:spPr>
          <a:ln/>
        </p:spPr>
      </p:sp>
      <p:sp>
        <p:nvSpPr>
          <p:cNvPr id="64516" name="Rectangle 3">
            <a:extLst>
              <a:ext uri="{FF2B5EF4-FFF2-40B4-BE49-F238E27FC236}">
                <a16:creationId xmlns:a16="http://schemas.microsoft.com/office/drawing/2014/main" id="{ED5F6256-697C-4DC9-A36B-FE7AEE30EE75}"/>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2E075F3D-B9A9-424B-80D1-35B2D3DFAE3D}"/>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F6F062A8-3302-4E4D-9F6F-7B7AD693986A}" type="slidenum">
              <a:rPr lang="en-US" altLang="sr-Latn-RS" sz="1200">
                <a:solidFill>
                  <a:schemeClr val="tx1"/>
                </a:solidFill>
                <a:latin typeface="Arial" panose="020B0604020202020204" pitchFamily="34" charset="0"/>
              </a:rPr>
              <a:pPr algn="r"/>
              <a:t>3</a:t>
            </a:fld>
            <a:endParaRPr lang="en-US" altLang="sr-Latn-RS" sz="1200">
              <a:solidFill>
                <a:schemeClr val="tx1"/>
              </a:solidFill>
              <a:latin typeface="Arial" panose="020B0604020202020204" pitchFamily="34" charset="0"/>
            </a:endParaRPr>
          </a:p>
        </p:txBody>
      </p:sp>
      <p:sp>
        <p:nvSpPr>
          <p:cNvPr id="11267" name="Rectangle 2">
            <a:extLst>
              <a:ext uri="{FF2B5EF4-FFF2-40B4-BE49-F238E27FC236}">
                <a16:creationId xmlns:a16="http://schemas.microsoft.com/office/drawing/2014/main" id="{07526AB3-CF72-47EF-B960-FF21BBC3D8C0}"/>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D50013BB-7BA4-45B1-9476-582055EC3AE9}"/>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8485450F-5227-4F10-9623-9DBDBC563BB6}"/>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A733039E-CC7F-42E3-B9FE-F9A8FAC7DFB4}" type="slidenum">
              <a:rPr lang="en-US" altLang="sr-Latn-RS" sz="1200">
                <a:solidFill>
                  <a:schemeClr val="tx1"/>
                </a:solidFill>
                <a:latin typeface="Arial" panose="020B0604020202020204" pitchFamily="34" charset="0"/>
              </a:rPr>
              <a:pPr algn="r"/>
              <a:t>30</a:t>
            </a:fld>
            <a:endParaRPr lang="en-US" altLang="sr-Latn-RS" sz="1200">
              <a:solidFill>
                <a:schemeClr val="tx1"/>
              </a:solidFill>
              <a:latin typeface="Arial" panose="020B0604020202020204" pitchFamily="34" charset="0"/>
            </a:endParaRPr>
          </a:p>
        </p:txBody>
      </p:sp>
      <p:sp>
        <p:nvSpPr>
          <p:cNvPr id="66563" name="Rectangle 2">
            <a:extLst>
              <a:ext uri="{FF2B5EF4-FFF2-40B4-BE49-F238E27FC236}">
                <a16:creationId xmlns:a16="http://schemas.microsoft.com/office/drawing/2014/main" id="{D61848B5-6864-4C75-B6BB-D0A5CA54954B}"/>
              </a:ext>
            </a:extLst>
          </p:cNvPr>
          <p:cNvSpPr>
            <a:spLocks noRot="1" noChangeArrowheads="1" noTextEdit="1"/>
          </p:cNvSpPr>
          <p:nvPr>
            <p:ph type="sldImg"/>
          </p:nvPr>
        </p:nvSpPr>
        <p:spPr>
          <a:ln/>
        </p:spPr>
      </p:sp>
      <p:sp>
        <p:nvSpPr>
          <p:cNvPr id="66564" name="Rectangle 3">
            <a:extLst>
              <a:ext uri="{FF2B5EF4-FFF2-40B4-BE49-F238E27FC236}">
                <a16:creationId xmlns:a16="http://schemas.microsoft.com/office/drawing/2014/main" id="{4717FF1D-1342-4574-B882-84ECCA6199CC}"/>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FA4EC415-27C3-406B-988B-5963A4E10509}"/>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2EECD1F2-F335-4D81-A58A-7C354230BB6D}" type="slidenum">
              <a:rPr lang="en-US" altLang="sr-Latn-RS" sz="1200">
                <a:solidFill>
                  <a:schemeClr val="tx1"/>
                </a:solidFill>
                <a:latin typeface="Arial" panose="020B0604020202020204" pitchFamily="34" charset="0"/>
              </a:rPr>
              <a:pPr algn="r"/>
              <a:t>31</a:t>
            </a:fld>
            <a:endParaRPr lang="en-US" altLang="sr-Latn-RS" sz="1200">
              <a:solidFill>
                <a:schemeClr val="tx1"/>
              </a:solidFill>
              <a:latin typeface="Arial" panose="020B0604020202020204" pitchFamily="34" charset="0"/>
            </a:endParaRPr>
          </a:p>
        </p:txBody>
      </p:sp>
      <p:sp>
        <p:nvSpPr>
          <p:cNvPr id="68611" name="Rectangle 2">
            <a:extLst>
              <a:ext uri="{FF2B5EF4-FFF2-40B4-BE49-F238E27FC236}">
                <a16:creationId xmlns:a16="http://schemas.microsoft.com/office/drawing/2014/main" id="{CCE3C7E3-54F9-4225-8F1C-5C1D4A06A96E}"/>
              </a:ext>
            </a:extLst>
          </p:cNvPr>
          <p:cNvSpPr>
            <a:spLocks noRot="1" noChangeArrowheads="1" noTextEdit="1"/>
          </p:cNvSpPr>
          <p:nvPr>
            <p:ph type="sldImg"/>
          </p:nvPr>
        </p:nvSpPr>
        <p:spPr>
          <a:ln/>
        </p:spPr>
      </p:sp>
      <p:sp>
        <p:nvSpPr>
          <p:cNvPr id="68612" name="Rectangle 3">
            <a:extLst>
              <a:ext uri="{FF2B5EF4-FFF2-40B4-BE49-F238E27FC236}">
                <a16:creationId xmlns:a16="http://schemas.microsoft.com/office/drawing/2014/main" id="{A6FC74FC-2073-436B-8A73-2F02550A9604}"/>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F0DD37A2-E99D-444E-937F-4A87686D5384}"/>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1A657A10-7EFE-48AF-BD97-5BA425EB21AF}" type="slidenum">
              <a:rPr lang="en-US" altLang="sr-Latn-RS" sz="1200">
                <a:solidFill>
                  <a:schemeClr val="tx1"/>
                </a:solidFill>
                <a:latin typeface="Arial" panose="020B0604020202020204" pitchFamily="34" charset="0"/>
              </a:rPr>
              <a:pPr algn="r"/>
              <a:t>32</a:t>
            </a:fld>
            <a:endParaRPr lang="en-US" altLang="sr-Latn-RS" sz="1200">
              <a:solidFill>
                <a:schemeClr val="tx1"/>
              </a:solidFill>
              <a:latin typeface="Arial" panose="020B0604020202020204" pitchFamily="34" charset="0"/>
            </a:endParaRPr>
          </a:p>
        </p:txBody>
      </p:sp>
      <p:sp>
        <p:nvSpPr>
          <p:cNvPr id="70659" name="Rectangle 2">
            <a:extLst>
              <a:ext uri="{FF2B5EF4-FFF2-40B4-BE49-F238E27FC236}">
                <a16:creationId xmlns:a16="http://schemas.microsoft.com/office/drawing/2014/main" id="{DED04700-13A7-4CD7-9C22-160B9E45CCCE}"/>
              </a:ext>
            </a:extLst>
          </p:cNvPr>
          <p:cNvSpPr>
            <a:spLocks noRot="1" noChangeArrowheads="1" noTextEdit="1"/>
          </p:cNvSpPr>
          <p:nvPr>
            <p:ph type="sldImg"/>
          </p:nvPr>
        </p:nvSpPr>
        <p:spPr>
          <a:ln/>
        </p:spPr>
      </p:sp>
      <p:sp>
        <p:nvSpPr>
          <p:cNvPr id="70660" name="Rectangle 3">
            <a:extLst>
              <a:ext uri="{FF2B5EF4-FFF2-40B4-BE49-F238E27FC236}">
                <a16:creationId xmlns:a16="http://schemas.microsoft.com/office/drawing/2014/main" id="{82AF0181-759D-40FD-AF14-D7E765239D97}"/>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428AC37C-A3A1-43CF-BD45-8C8AFBB777C8}"/>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FD5D2A60-8E5F-40F6-9116-408C55B1E168}" type="slidenum">
              <a:rPr lang="en-US" altLang="sr-Latn-RS" sz="1200">
                <a:solidFill>
                  <a:schemeClr val="tx1"/>
                </a:solidFill>
                <a:latin typeface="Arial" panose="020B0604020202020204" pitchFamily="34" charset="0"/>
              </a:rPr>
              <a:pPr algn="r"/>
              <a:t>33</a:t>
            </a:fld>
            <a:endParaRPr lang="en-US" altLang="sr-Latn-RS" sz="1200">
              <a:solidFill>
                <a:schemeClr val="tx1"/>
              </a:solidFill>
              <a:latin typeface="Arial" panose="020B0604020202020204" pitchFamily="34" charset="0"/>
            </a:endParaRPr>
          </a:p>
        </p:txBody>
      </p:sp>
      <p:sp>
        <p:nvSpPr>
          <p:cNvPr id="72707" name="Rectangle 2">
            <a:extLst>
              <a:ext uri="{FF2B5EF4-FFF2-40B4-BE49-F238E27FC236}">
                <a16:creationId xmlns:a16="http://schemas.microsoft.com/office/drawing/2014/main" id="{9C1ACF83-E1E7-4734-9A1E-61EFEC4A6A4E}"/>
              </a:ext>
            </a:extLst>
          </p:cNvPr>
          <p:cNvSpPr>
            <a:spLocks noRot="1" noChangeArrowheads="1" noTextEdit="1"/>
          </p:cNvSpPr>
          <p:nvPr>
            <p:ph type="sldImg"/>
          </p:nvPr>
        </p:nvSpPr>
        <p:spPr>
          <a:ln/>
        </p:spPr>
      </p:sp>
      <p:sp>
        <p:nvSpPr>
          <p:cNvPr id="72708" name="Rectangle 3">
            <a:extLst>
              <a:ext uri="{FF2B5EF4-FFF2-40B4-BE49-F238E27FC236}">
                <a16:creationId xmlns:a16="http://schemas.microsoft.com/office/drawing/2014/main" id="{E9C58E3F-D245-4A53-B838-4DEC974622FB}"/>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EF2F662E-47CB-41A7-873F-1E84F4D05F75}"/>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505C72EE-1CB4-44B7-9808-BF15DE5FD002}" type="slidenum">
              <a:rPr lang="en-US" altLang="sr-Latn-RS" sz="1200">
                <a:solidFill>
                  <a:schemeClr val="tx1"/>
                </a:solidFill>
                <a:latin typeface="Arial" panose="020B0604020202020204" pitchFamily="34" charset="0"/>
              </a:rPr>
              <a:pPr algn="r"/>
              <a:t>34</a:t>
            </a:fld>
            <a:endParaRPr lang="en-US" altLang="sr-Latn-RS" sz="1200">
              <a:solidFill>
                <a:schemeClr val="tx1"/>
              </a:solidFill>
              <a:latin typeface="Arial" panose="020B0604020202020204" pitchFamily="34" charset="0"/>
            </a:endParaRPr>
          </a:p>
        </p:txBody>
      </p:sp>
      <p:sp>
        <p:nvSpPr>
          <p:cNvPr id="74755" name="Rectangle 2">
            <a:extLst>
              <a:ext uri="{FF2B5EF4-FFF2-40B4-BE49-F238E27FC236}">
                <a16:creationId xmlns:a16="http://schemas.microsoft.com/office/drawing/2014/main" id="{41F11DAA-44AA-4762-BF15-B71403774ED3}"/>
              </a:ext>
            </a:extLst>
          </p:cNvPr>
          <p:cNvSpPr>
            <a:spLocks noRot="1" noChangeArrowheads="1" noTextEdit="1"/>
          </p:cNvSpPr>
          <p:nvPr>
            <p:ph type="sldImg"/>
          </p:nvPr>
        </p:nvSpPr>
        <p:spPr>
          <a:ln/>
        </p:spPr>
      </p:sp>
      <p:sp>
        <p:nvSpPr>
          <p:cNvPr id="74756" name="Rectangle 3">
            <a:extLst>
              <a:ext uri="{FF2B5EF4-FFF2-40B4-BE49-F238E27FC236}">
                <a16:creationId xmlns:a16="http://schemas.microsoft.com/office/drawing/2014/main" id="{EB8E0D16-7482-46E5-AF66-90718A9F2E1C}"/>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AEB03B6-954A-437B-AF76-AAF91EE2A19F}"/>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87A7691E-C6B4-4BE5-8A23-A6BDE4829D60}" type="slidenum">
              <a:rPr lang="en-US" altLang="sr-Latn-RS" sz="1200">
                <a:solidFill>
                  <a:schemeClr val="tx1"/>
                </a:solidFill>
                <a:latin typeface="Arial" panose="020B0604020202020204" pitchFamily="34" charset="0"/>
              </a:rPr>
              <a:pPr algn="r"/>
              <a:t>35</a:t>
            </a:fld>
            <a:endParaRPr lang="en-US" altLang="sr-Latn-RS" sz="1200">
              <a:solidFill>
                <a:schemeClr val="tx1"/>
              </a:solidFill>
              <a:latin typeface="Arial" panose="020B0604020202020204" pitchFamily="34" charset="0"/>
            </a:endParaRPr>
          </a:p>
        </p:txBody>
      </p:sp>
      <p:sp>
        <p:nvSpPr>
          <p:cNvPr id="76803" name="Rectangle 2">
            <a:extLst>
              <a:ext uri="{FF2B5EF4-FFF2-40B4-BE49-F238E27FC236}">
                <a16:creationId xmlns:a16="http://schemas.microsoft.com/office/drawing/2014/main" id="{763C4EA3-8DCE-457E-A035-E5B7B5796A83}"/>
              </a:ext>
            </a:extLst>
          </p:cNvPr>
          <p:cNvSpPr>
            <a:spLocks noRot="1" noChangeArrowheads="1" noTextEdit="1"/>
          </p:cNvSpPr>
          <p:nvPr>
            <p:ph type="sldImg"/>
          </p:nvPr>
        </p:nvSpPr>
        <p:spPr>
          <a:ln/>
        </p:spPr>
      </p:sp>
      <p:sp>
        <p:nvSpPr>
          <p:cNvPr id="76804" name="Rectangle 3">
            <a:extLst>
              <a:ext uri="{FF2B5EF4-FFF2-40B4-BE49-F238E27FC236}">
                <a16:creationId xmlns:a16="http://schemas.microsoft.com/office/drawing/2014/main" id="{B6010F5A-16D6-4B5F-9751-298E576E2876}"/>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3EDC32EE-9691-4F31-9E52-6291C4DE25DC}"/>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53CEC869-05EB-400E-A125-885E0F149C59}" type="slidenum">
              <a:rPr lang="en-US" altLang="sr-Latn-RS" sz="1200">
                <a:solidFill>
                  <a:schemeClr val="tx1"/>
                </a:solidFill>
                <a:latin typeface="Arial" panose="020B0604020202020204" pitchFamily="34" charset="0"/>
              </a:rPr>
              <a:pPr algn="r"/>
              <a:t>36</a:t>
            </a:fld>
            <a:endParaRPr lang="en-US" altLang="sr-Latn-RS" sz="1200">
              <a:solidFill>
                <a:schemeClr val="tx1"/>
              </a:solidFill>
              <a:latin typeface="Arial" panose="020B0604020202020204" pitchFamily="34" charset="0"/>
            </a:endParaRPr>
          </a:p>
        </p:txBody>
      </p:sp>
      <p:sp>
        <p:nvSpPr>
          <p:cNvPr id="78851" name="Rectangle 2">
            <a:extLst>
              <a:ext uri="{FF2B5EF4-FFF2-40B4-BE49-F238E27FC236}">
                <a16:creationId xmlns:a16="http://schemas.microsoft.com/office/drawing/2014/main" id="{A2102C99-9099-4C3F-A5A0-1C2ACB7B1607}"/>
              </a:ext>
            </a:extLst>
          </p:cNvPr>
          <p:cNvSpPr>
            <a:spLocks noRot="1" noChangeArrowheads="1" noTextEdit="1"/>
          </p:cNvSpPr>
          <p:nvPr>
            <p:ph type="sldImg"/>
          </p:nvPr>
        </p:nvSpPr>
        <p:spPr>
          <a:ln/>
        </p:spPr>
      </p:sp>
      <p:sp>
        <p:nvSpPr>
          <p:cNvPr id="78852" name="Rectangle 3">
            <a:extLst>
              <a:ext uri="{FF2B5EF4-FFF2-40B4-BE49-F238E27FC236}">
                <a16:creationId xmlns:a16="http://schemas.microsoft.com/office/drawing/2014/main" id="{18018B0F-F14E-46D1-94FD-1153A497371D}"/>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40BFD718-19BD-44AC-87EB-6BFF158F0CA1}"/>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4DCFB8F5-ABD3-4AE1-B258-C16D234B9754}" type="slidenum">
              <a:rPr lang="en-US" altLang="sr-Latn-RS" sz="1200">
                <a:solidFill>
                  <a:schemeClr val="tx1"/>
                </a:solidFill>
                <a:latin typeface="Arial" panose="020B0604020202020204" pitchFamily="34" charset="0"/>
              </a:rPr>
              <a:pPr algn="r"/>
              <a:t>37</a:t>
            </a:fld>
            <a:endParaRPr lang="en-US" altLang="sr-Latn-RS" sz="1200">
              <a:solidFill>
                <a:schemeClr val="tx1"/>
              </a:solidFill>
              <a:latin typeface="Arial" panose="020B0604020202020204" pitchFamily="34" charset="0"/>
            </a:endParaRPr>
          </a:p>
        </p:txBody>
      </p:sp>
      <p:sp>
        <p:nvSpPr>
          <p:cNvPr id="80899" name="Rectangle 2">
            <a:extLst>
              <a:ext uri="{FF2B5EF4-FFF2-40B4-BE49-F238E27FC236}">
                <a16:creationId xmlns:a16="http://schemas.microsoft.com/office/drawing/2014/main" id="{008D10DF-3179-4483-AEBE-D4C3E0DBD688}"/>
              </a:ext>
            </a:extLst>
          </p:cNvPr>
          <p:cNvSpPr>
            <a:spLocks noRot="1" noChangeArrowheads="1" noTextEdit="1"/>
          </p:cNvSpPr>
          <p:nvPr>
            <p:ph type="sldImg"/>
          </p:nvPr>
        </p:nvSpPr>
        <p:spPr>
          <a:ln/>
        </p:spPr>
      </p:sp>
      <p:sp>
        <p:nvSpPr>
          <p:cNvPr id="80900" name="Rectangle 3">
            <a:extLst>
              <a:ext uri="{FF2B5EF4-FFF2-40B4-BE49-F238E27FC236}">
                <a16:creationId xmlns:a16="http://schemas.microsoft.com/office/drawing/2014/main" id="{ED11D172-A0B7-4124-A42F-0652BA657C20}"/>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C140AF8C-C2C6-4D26-A04A-8AFB14D639F1}"/>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D45D0B6A-465F-422B-AECC-7FA7CE7208CD}" type="slidenum">
              <a:rPr lang="en-US" altLang="sr-Latn-RS" sz="1200">
                <a:solidFill>
                  <a:schemeClr val="tx1"/>
                </a:solidFill>
                <a:latin typeface="Arial" panose="020B0604020202020204" pitchFamily="34" charset="0"/>
              </a:rPr>
              <a:pPr algn="r"/>
              <a:t>38</a:t>
            </a:fld>
            <a:endParaRPr lang="en-US" altLang="sr-Latn-RS" sz="1200">
              <a:solidFill>
                <a:schemeClr val="tx1"/>
              </a:solidFill>
              <a:latin typeface="Arial" panose="020B0604020202020204" pitchFamily="34" charset="0"/>
            </a:endParaRPr>
          </a:p>
        </p:txBody>
      </p:sp>
      <p:sp>
        <p:nvSpPr>
          <p:cNvPr id="82947" name="Rectangle 2">
            <a:extLst>
              <a:ext uri="{FF2B5EF4-FFF2-40B4-BE49-F238E27FC236}">
                <a16:creationId xmlns:a16="http://schemas.microsoft.com/office/drawing/2014/main" id="{3359669B-5F73-4883-ACB2-0A16161EC39C}"/>
              </a:ext>
            </a:extLst>
          </p:cNvPr>
          <p:cNvSpPr>
            <a:spLocks noRot="1" noChangeArrowheads="1" noTextEdit="1"/>
          </p:cNvSpPr>
          <p:nvPr>
            <p:ph type="sldImg"/>
          </p:nvPr>
        </p:nvSpPr>
        <p:spPr>
          <a:ln/>
        </p:spPr>
      </p:sp>
      <p:sp>
        <p:nvSpPr>
          <p:cNvPr id="82948" name="Rectangle 3">
            <a:extLst>
              <a:ext uri="{FF2B5EF4-FFF2-40B4-BE49-F238E27FC236}">
                <a16:creationId xmlns:a16="http://schemas.microsoft.com/office/drawing/2014/main" id="{067E5569-7ACF-4F72-90A2-FB5E6AA2509E}"/>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1956E825-2726-4DB1-A891-D6B5ED216E11}"/>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17255092-1712-466A-B6EE-9A3ECF090A8E}" type="slidenum">
              <a:rPr lang="en-US" altLang="sr-Latn-RS" sz="1200">
                <a:solidFill>
                  <a:schemeClr val="tx1"/>
                </a:solidFill>
                <a:latin typeface="Arial" panose="020B0604020202020204" pitchFamily="34" charset="0"/>
              </a:rPr>
              <a:pPr algn="r"/>
              <a:t>39</a:t>
            </a:fld>
            <a:endParaRPr lang="en-US" altLang="sr-Latn-RS" sz="1200">
              <a:solidFill>
                <a:schemeClr val="tx1"/>
              </a:solidFill>
              <a:latin typeface="Arial" panose="020B0604020202020204" pitchFamily="34" charset="0"/>
            </a:endParaRPr>
          </a:p>
        </p:txBody>
      </p:sp>
      <p:sp>
        <p:nvSpPr>
          <p:cNvPr id="84995" name="Rectangle 2">
            <a:extLst>
              <a:ext uri="{FF2B5EF4-FFF2-40B4-BE49-F238E27FC236}">
                <a16:creationId xmlns:a16="http://schemas.microsoft.com/office/drawing/2014/main" id="{1E3DBC32-66FD-4317-A861-A1ABB041BB7B}"/>
              </a:ext>
            </a:extLst>
          </p:cNvPr>
          <p:cNvSpPr>
            <a:spLocks noRot="1" noChangeArrowheads="1" noTextEdit="1"/>
          </p:cNvSpPr>
          <p:nvPr>
            <p:ph type="sldImg"/>
          </p:nvPr>
        </p:nvSpPr>
        <p:spPr>
          <a:ln/>
        </p:spPr>
      </p:sp>
      <p:sp>
        <p:nvSpPr>
          <p:cNvPr id="84996" name="Rectangle 3">
            <a:extLst>
              <a:ext uri="{FF2B5EF4-FFF2-40B4-BE49-F238E27FC236}">
                <a16:creationId xmlns:a16="http://schemas.microsoft.com/office/drawing/2014/main" id="{247E02B6-7E7F-4864-A8BD-E810CD9B568C}"/>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A314977-7AB4-43B0-AF1D-E29EAA71E2C0}"/>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EFD4E2F2-98F8-4F37-866D-FA1B429E0EAD}" type="slidenum">
              <a:rPr lang="en-US" altLang="sr-Latn-RS" sz="1200">
                <a:solidFill>
                  <a:schemeClr val="tx1"/>
                </a:solidFill>
                <a:latin typeface="Arial" panose="020B0604020202020204" pitchFamily="34" charset="0"/>
              </a:rPr>
              <a:pPr algn="r"/>
              <a:t>4</a:t>
            </a:fld>
            <a:endParaRPr lang="en-US" altLang="sr-Latn-RS" sz="1200">
              <a:solidFill>
                <a:schemeClr val="tx1"/>
              </a:solidFill>
              <a:latin typeface="Arial" panose="020B0604020202020204" pitchFamily="34" charset="0"/>
            </a:endParaRPr>
          </a:p>
        </p:txBody>
      </p:sp>
      <p:sp>
        <p:nvSpPr>
          <p:cNvPr id="13315" name="Rectangle 2">
            <a:extLst>
              <a:ext uri="{FF2B5EF4-FFF2-40B4-BE49-F238E27FC236}">
                <a16:creationId xmlns:a16="http://schemas.microsoft.com/office/drawing/2014/main" id="{43CC438A-F079-40DC-B40D-57CED279EACD}"/>
              </a:ext>
            </a:extLst>
          </p:cNvPr>
          <p:cNvSpPr>
            <a:spLocks noRot="1" noChangeArrowheads="1" noTextEdit="1"/>
          </p:cNvSpPr>
          <p:nvPr>
            <p:ph type="sldImg"/>
          </p:nvPr>
        </p:nvSpPr>
        <p:spPr>
          <a:ln/>
        </p:spPr>
      </p:sp>
      <p:sp>
        <p:nvSpPr>
          <p:cNvPr id="13316" name="Rectangle 3">
            <a:extLst>
              <a:ext uri="{FF2B5EF4-FFF2-40B4-BE49-F238E27FC236}">
                <a16:creationId xmlns:a16="http://schemas.microsoft.com/office/drawing/2014/main" id="{5A9DD34B-BF20-4B39-81C2-A26446381C51}"/>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56B1CB88-E9E4-466F-9DEC-5209DD551747}"/>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D4BB9636-438B-44DA-B241-2C2936AC8787}" type="slidenum">
              <a:rPr lang="en-US" altLang="sr-Latn-RS" sz="1200">
                <a:solidFill>
                  <a:schemeClr val="tx1"/>
                </a:solidFill>
                <a:latin typeface="Arial" panose="020B0604020202020204" pitchFamily="34" charset="0"/>
              </a:rPr>
              <a:pPr algn="r"/>
              <a:t>40</a:t>
            </a:fld>
            <a:endParaRPr lang="en-US" altLang="sr-Latn-RS" sz="1200">
              <a:solidFill>
                <a:schemeClr val="tx1"/>
              </a:solidFill>
              <a:latin typeface="Arial" panose="020B0604020202020204" pitchFamily="34" charset="0"/>
            </a:endParaRPr>
          </a:p>
        </p:txBody>
      </p:sp>
      <p:sp>
        <p:nvSpPr>
          <p:cNvPr id="87043" name="Rectangle 2">
            <a:extLst>
              <a:ext uri="{FF2B5EF4-FFF2-40B4-BE49-F238E27FC236}">
                <a16:creationId xmlns:a16="http://schemas.microsoft.com/office/drawing/2014/main" id="{49294447-9449-401F-826B-160AA34E0056}"/>
              </a:ext>
            </a:extLst>
          </p:cNvPr>
          <p:cNvSpPr>
            <a:spLocks noRot="1" noChangeArrowheads="1" noTextEdit="1"/>
          </p:cNvSpPr>
          <p:nvPr>
            <p:ph type="sldImg"/>
          </p:nvPr>
        </p:nvSpPr>
        <p:spPr>
          <a:ln/>
        </p:spPr>
      </p:sp>
      <p:sp>
        <p:nvSpPr>
          <p:cNvPr id="87044" name="Rectangle 3">
            <a:extLst>
              <a:ext uri="{FF2B5EF4-FFF2-40B4-BE49-F238E27FC236}">
                <a16:creationId xmlns:a16="http://schemas.microsoft.com/office/drawing/2014/main" id="{64DDE070-A40C-4CC0-919A-F53C8075BF6F}"/>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13FAC26A-AC11-415B-874C-DE67A4B5798C}"/>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5BB3FB11-AC3B-4F62-854F-07AAAC659E44}" type="slidenum">
              <a:rPr lang="en-US" altLang="sr-Latn-RS" sz="1200">
                <a:solidFill>
                  <a:schemeClr val="tx1"/>
                </a:solidFill>
                <a:latin typeface="Arial" panose="020B0604020202020204" pitchFamily="34" charset="0"/>
              </a:rPr>
              <a:pPr algn="r"/>
              <a:t>41</a:t>
            </a:fld>
            <a:endParaRPr lang="en-US" altLang="sr-Latn-RS" sz="1200">
              <a:solidFill>
                <a:schemeClr val="tx1"/>
              </a:solidFill>
              <a:latin typeface="Arial" panose="020B0604020202020204" pitchFamily="34" charset="0"/>
            </a:endParaRPr>
          </a:p>
        </p:txBody>
      </p:sp>
      <p:sp>
        <p:nvSpPr>
          <p:cNvPr id="89091" name="Rectangle 2">
            <a:extLst>
              <a:ext uri="{FF2B5EF4-FFF2-40B4-BE49-F238E27FC236}">
                <a16:creationId xmlns:a16="http://schemas.microsoft.com/office/drawing/2014/main" id="{85A393DE-28C2-4004-A699-05B1CB23FDB6}"/>
              </a:ext>
            </a:extLst>
          </p:cNvPr>
          <p:cNvSpPr>
            <a:spLocks noRot="1" noChangeArrowheads="1" noTextEdit="1"/>
          </p:cNvSpPr>
          <p:nvPr>
            <p:ph type="sldImg"/>
          </p:nvPr>
        </p:nvSpPr>
        <p:spPr>
          <a:ln/>
        </p:spPr>
      </p:sp>
      <p:sp>
        <p:nvSpPr>
          <p:cNvPr id="89092" name="Rectangle 3">
            <a:extLst>
              <a:ext uri="{FF2B5EF4-FFF2-40B4-BE49-F238E27FC236}">
                <a16:creationId xmlns:a16="http://schemas.microsoft.com/office/drawing/2014/main" id="{D63209C1-1140-4008-AF11-B9C2C22B232F}"/>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97D37E89-A330-4F3D-BF16-6ABD2B078FF2}"/>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A8A51DEE-D22D-472A-B7A6-888B380CA87A}" type="slidenum">
              <a:rPr lang="en-US" altLang="sr-Latn-RS" sz="1200">
                <a:solidFill>
                  <a:schemeClr val="tx1"/>
                </a:solidFill>
                <a:latin typeface="Arial" panose="020B0604020202020204" pitchFamily="34" charset="0"/>
              </a:rPr>
              <a:pPr algn="r"/>
              <a:t>42</a:t>
            </a:fld>
            <a:endParaRPr lang="en-US" altLang="sr-Latn-RS" sz="1200">
              <a:solidFill>
                <a:schemeClr val="tx1"/>
              </a:solidFill>
              <a:latin typeface="Arial" panose="020B0604020202020204" pitchFamily="34" charset="0"/>
            </a:endParaRPr>
          </a:p>
        </p:txBody>
      </p:sp>
      <p:sp>
        <p:nvSpPr>
          <p:cNvPr id="91139" name="Rectangle 2">
            <a:extLst>
              <a:ext uri="{FF2B5EF4-FFF2-40B4-BE49-F238E27FC236}">
                <a16:creationId xmlns:a16="http://schemas.microsoft.com/office/drawing/2014/main" id="{A8FC91E2-3765-4797-B4B3-C85EAD8F2E3A}"/>
              </a:ext>
            </a:extLst>
          </p:cNvPr>
          <p:cNvSpPr>
            <a:spLocks noRot="1" noChangeArrowheads="1" noTextEdit="1"/>
          </p:cNvSpPr>
          <p:nvPr>
            <p:ph type="sldImg"/>
          </p:nvPr>
        </p:nvSpPr>
        <p:spPr>
          <a:ln/>
        </p:spPr>
      </p:sp>
      <p:sp>
        <p:nvSpPr>
          <p:cNvPr id="91140" name="Rectangle 3">
            <a:extLst>
              <a:ext uri="{FF2B5EF4-FFF2-40B4-BE49-F238E27FC236}">
                <a16:creationId xmlns:a16="http://schemas.microsoft.com/office/drawing/2014/main" id="{278404D6-A424-4AC9-8D86-EB076EF39211}"/>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DD9DF24F-4E4B-4085-A7A0-88A326D9C9CC}"/>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4BE11DD8-896D-40B5-A2A8-955C0692BDC8}" type="slidenum">
              <a:rPr lang="en-US" altLang="sr-Latn-RS" sz="1200">
                <a:solidFill>
                  <a:schemeClr val="tx1"/>
                </a:solidFill>
                <a:latin typeface="Arial" panose="020B0604020202020204" pitchFamily="34" charset="0"/>
              </a:rPr>
              <a:pPr algn="r"/>
              <a:t>43</a:t>
            </a:fld>
            <a:endParaRPr lang="en-US" altLang="sr-Latn-RS" sz="1200">
              <a:solidFill>
                <a:schemeClr val="tx1"/>
              </a:solidFill>
              <a:latin typeface="Arial" panose="020B0604020202020204" pitchFamily="34" charset="0"/>
            </a:endParaRPr>
          </a:p>
        </p:txBody>
      </p:sp>
      <p:sp>
        <p:nvSpPr>
          <p:cNvPr id="93187" name="Rectangle 2">
            <a:extLst>
              <a:ext uri="{FF2B5EF4-FFF2-40B4-BE49-F238E27FC236}">
                <a16:creationId xmlns:a16="http://schemas.microsoft.com/office/drawing/2014/main" id="{AC4410E1-BB5F-4940-96DA-F526F0821168}"/>
              </a:ext>
            </a:extLst>
          </p:cNvPr>
          <p:cNvSpPr>
            <a:spLocks noRot="1" noChangeArrowheads="1" noTextEdit="1"/>
          </p:cNvSpPr>
          <p:nvPr>
            <p:ph type="sldImg"/>
          </p:nvPr>
        </p:nvSpPr>
        <p:spPr>
          <a:ln/>
        </p:spPr>
      </p:sp>
      <p:sp>
        <p:nvSpPr>
          <p:cNvPr id="93188" name="Rectangle 3">
            <a:extLst>
              <a:ext uri="{FF2B5EF4-FFF2-40B4-BE49-F238E27FC236}">
                <a16:creationId xmlns:a16="http://schemas.microsoft.com/office/drawing/2014/main" id="{6AFAD120-32DB-43B3-85DF-2A913CABEEFA}"/>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774BB72E-F78C-4E66-8F68-151ACA7BC775}"/>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A9F975AB-8EAA-4610-80B8-F7360AA9E12D}" type="slidenum">
              <a:rPr lang="en-US" altLang="sr-Latn-RS" sz="1200">
                <a:solidFill>
                  <a:schemeClr val="tx1"/>
                </a:solidFill>
                <a:latin typeface="Arial" panose="020B0604020202020204" pitchFamily="34" charset="0"/>
              </a:rPr>
              <a:pPr algn="r"/>
              <a:t>44</a:t>
            </a:fld>
            <a:endParaRPr lang="en-US" altLang="sr-Latn-RS" sz="1200">
              <a:solidFill>
                <a:schemeClr val="tx1"/>
              </a:solidFill>
              <a:latin typeface="Arial" panose="020B0604020202020204" pitchFamily="34" charset="0"/>
            </a:endParaRPr>
          </a:p>
        </p:txBody>
      </p:sp>
      <p:sp>
        <p:nvSpPr>
          <p:cNvPr id="95235" name="Rectangle 2">
            <a:extLst>
              <a:ext uri="{FF2B5EF4-FFF2-40B4-BE49-F238E27FC236}">
                <a16:creationId xmlns:a16="http://schemas.microsoft.com/office/drawing/2014/main" id="{27E4F1F8-98F3-451D-964C-9A1A2FA25FE8}"/>
              </a:ext>
            </a:extLst>
          </p:cNvPr>
          <p:cNvSpPr>
            <a:spLocks noRot="1" noChangeArrowheads="1" noTextEdit="1"/>
          </p:cNvSpPr>
          <p:nvPr>
            <p:ph type="sldImg"/>
          </p:nvPr>
        </p:nvSpPr>
        <p:spPr>
          <a:ln/>
        </p:spPr>
      </p:sp>
      <p:sp>
        <p:nvSpPr>
          <p:cNvPr id="95236" name="Rectangle 3">
            <a:extLst>
              <a:ext uri="{FF2B5EF4-FFF2-40B4-BE49-F238E27FC236}">
                <a16:creationId xmlns:a16="http://schemas.microsoft.com/office/drawing/2014/main" id="{702213DD-D350-4A0A-B776-9BD113BF2E7E}"/>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B7D88234-F0BB-4830-A2C4-277F16826C75}"/>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9C3745CA-6C13-42C9-A193-F42346695291}" type="slidenum">
              <a:rPr lang="en-US" altLang="sr-Latn-RS" sz="1200">
                <a:solidFill>
                  <a:schemeClr val="tx1"/>
                </a:solidFill>
                <a:latin typeface="Arial" panose="020B0604020202020204" pitchFamily="34" charset="0"/>
              </a:rPr>
              <a:pPr algn="r"/>
              <a:t>45</a:t>
            </a:fld>
            <a:endParaRPr lang="en-US" altLang="sr-Latn-RS" sz="1200">
              <a:solidFill>
                <a:schemeClr val="tx1"/>
              </a:solidFill>
              <a:latin typeface="Arial" panose="020B0604020202020204" pitchFamily="34" charset="0"/>
            </a:endParaRPr>
          </a:p>
        </p:txBody>
      </p:sp>
      <p:sp>
        <p:nvSpPr>
          <p:cNvPr id="97283" name="Rectangle 2">
            <a:extLst>
              <a:ext uri="{FF2B5EF4-FFF2-40B4-BE49-F238E27FC236}">
                <a16:creationId xmlns:a16="http://schemas.microsoft.com/office/drawing/2014/main" id="{A47F1AA3-193D-415E-AE70-606B3A013C7B}"/>
              </a:ext>
            </a:extLst>
          </p:cNvPr>
          <p:cNvSpPr>
            <a:spLocks noRot="1" noChangeArrowheads="1" noTextEdit="1"/>
          </p:cNvSpPr>
          <p:nvPr>
            <p:ph type="sldImg"/>
          </p:nvPr>
        </p:nvSpPr>
        <p:spPr>
          <a:ln/>
        </p:spPr>
      </p:sp>
      <p:sp>
        <p:nvSpPr>
          <p:cNvPr id="97284" name="Rectangle 3">
            <a:extLst>
              <a:ext uri="{FF2B5EF4-FFF2-40B4-BE49-F238E27FC236}">
                <a16:creationId xmlns:a16="http://schemas.microsoft.com/office/drawing/2014/main" id="{9BF2C3AF-6E4B-45F6-83D4-2309FE7685BC}"/>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772EEA03-8DF0-41A6-B659-D1CEA1F626C1}"/>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25812ADC-D65D-426F-9E14-C9978B5EEB19}" type="slidenum">
              <a:rPr lang="en-US" altLang="sr-Latn-RS" sz="1200">
                <a:solidFill>
                  <a:schemeClr val="tx1"/>
                </a:solidFill>
                <a:latin typeface="Arial" panose="020B0604020202020204" pitchFamily="34" charset="0"/>
              </a:rPr>
              <a:pPr algn="r"/>
              <a:t>46</a:t>
            </a:fld>
            <a:endParaRPr lang="en-US" altLang="sr-Latn-RS" sz="1200">
              <a:solidFill>
                <a:schemeClr val="tx1"/>
              </a:solidFill>
              <a:latin typeface="Arial" panose="020B0604020202020204" pitchFamily="34" charset="0"/>
            </a:endParaRPr>
          </a:p>
        </p:txBody>
      </p:sp>
      <p:sp>
        <p:nvSpPr>
          <p:cNvPr id="99331" name="Rectangle 2">
            <a:extLst>
              <a:ext uri="{FF2B5EF4-FFF2-40B4-BE49-F238E27FC236}">
                <a16:creationId xmlns:a16="http://schemas.microsoft.com/office/drawing/2014/main" id="{1EE462E2-90C5-4319-B3D5-36633103C5BA}"/>
              </a:ext>
            </a:extLst>
          </p:cNvPr>
          <p:cNvSpPr>
            <a:spLocks noRot="1" noChangeArrowheads="1" noTextEdit="1"/>
          </p:cNvSpPr>
          <p:nvPr>
            <p:ph type="sldImg"/>
          </p:nvPr>
        </p:nvSpPr>
        <p:spPr>
          <a:ln/>
        </p:spPr>
      </p:sp>
      <p:sp>
        <p:nvSpPr>
          <p:cNvPr id="99332" name="Rectangle 3">
            <a:extLst>
              <a:ext uri="{FF2B5EF4-FFF2-40B4-BE49-F238E27FC236}">
                <a16:creationId xmlns:a16="http://schemas.microsoft.com/office/drawing/2014/main" id="{30B13090-6762-40F9-811B-AD0234F7AD54}"/>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5BB2012F-4BBA-472B-B7A5-EB68A5DC35FC}"/>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FBDB7F38-AADF-4184-B316-B47F454F9525}" type="slidenum">
              <a:rPr lang="en-US" altLang="sr-Latn-RS" sz="1200">
                <a:solidFill>
                  <a:schemeClr val="tx1"/>
                </a:solidFill>
                <a:latin typeface="Arial" panose="020B0604020202020204" pitchFamily="34" charset="0"/>
              </a:rPr>
              <a:pPr algn="r"/>
              <a:t>47</a:t>
            </a:fld>
            <a:endParaRPr lang="en-US" altLang="sr-Latn-RS" sz="1200">
              <a:solidFill>
                <a:schemeClr val="tx1"/>
              </a:solidFill>
              <a:latin typeface="Arial" panose="020B0604020202020204" pitchFamily="34" charset="0"/>
            </a:endParaRPr>
          </a:p>
        </p:txBody>
      </p:sp>
      <p:sp>
        <p:nvSpPr>
          <p:cNvPr id="101379" name="Rectangle 2">
            <a:extLst>
              <a:ext uri="{FF2B5EF4-FFF2-40B4-BE49-F238E27FC236}">
                <a16:creationId xmlns:a16="http://schemas.microsoft.com/office/drawing/2014/main" id="{91A98C7C-5624-418F-9DC0-9E50652CD0EE}"/>
              </a:ext>
            </a:extLst>
          </p:cNvPr>
          <p:cNvSpPr>
            <a:spLocks noRot="1" noChangeArrowheads="1" noTextEdit="1"/>
          </p:cNvSpPr>
          <p:nvPr>
            <p:ph type="sldImg"/>
          </p:nvPr>
        </p:nvSpPr>
        <p:spPr>
          <a:ln/>
        </p:spPr>
      </p:sp>
      <p:sp>
        <p:nvSpPr>
          <p:cNvPr id="101380" name="Rectangle 3">
            <a:extLst>
              <a:ext uri="{FF2B5EF4-FFF2-40B4-BE49-F238E27FC236}">
                <a16:creationId xmlns:a16="http://schemas.microsoft.com/office/drawing/2014/main" id="{BBF7FAA3-6C10-47F8-9235-2E251753C3BD}"/>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7C895CB0-77ED-4042-8E2C-84CC6CD109BC}"/>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7E9FBA92-BDC7-4D02-8AAE-5E0ED586D0E2}" type="slidenum">
              <a:rPr lang="en-US" altLang="sr-Latn-RS" sz="1200">
                <a:solidFill>
                  <a:schemeClr val="tx1"/>
                </a:solidFill>
                <a:latin typeface="Arial" panose="020B0604020202020204" pitchFamily="34" charset="0"/>
              </a:rPr>
              <a:pPr algn="r"/>
              <a:t>48</a:t>
            </a:fld>
            <a:endParaRPr lang="en-US" altLang="sr-Latn-RS" sz="1200">
              <a:solidFill>
                <a:schemeClr val="tx1"/>
              </a:solidFill>
              <a:latin typeface="Arial" panose="020B0604020202020204" pitchFamily="34" charset="0"/>
            </a:endParaRPr>
          </a:p>
        </p:txBody>
      </p:sp>
      <p:sp>
        <p:nvSpPr>
          <p:cNvPr id="103427" name="Rectangle 2">
            <a:extLst>
              <a:ext uri="{FF2B5EF4-FFF2-40B4-BE49-F238E27FC236}">
                <a16:creationId xmlns:a16="http://schemas.microsoft.com/office/drawing/2014/main" id="{6A4F4C9F-7167-46A5-A237-3B2FD2ADA271}"/>
              </a:ext>
            </a:extLst>
          </p:cNvPr>
          <p:cNvSpPr>
            <a:spLocks noRot="1" noChangeArrowheads="1" noTextEdit="1"/>
          </p:cNvSpPr>
          <p:nvPr>
            <p:ph type="sldImg"/>
          </p:nvPr>
        </p:nvSpPr>
        <p:spPr>
          <a:ln/>
        </p:spPr>
      </p:sp>
      <p:sp>
        <p:nvSpPr>
          <p:cNvPr id="103428" name="Rectangle 3">
            <a:extLst>
              <a:ext uri="{FF2B5EF4-FFF2-40B4-BE49-F238E27FC236}">
                <a16:creationId xmlns:a16="http://schemas.microsoft.com/office/drawing/2014/main" id="{609CC177-D094-4945-9F58-466BE8F222BE}"/>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1E10CE4A-0728-4766-9386-1DA3614BCF7A}"/>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D97E059F-C271-4A0B-B910-CB9749C4ECA3}" type="slidenum">
              <a:rPr lang="en-US" altLang="sr-Latn-RS" sz="1200">
                <a:solidFill>
                  <a:schemeClr val="tx1"/>
                </a:solidFill>
                <a:latin typeface="Arial" panose="020B0604020202020204" pitchFamily="34" charset="0"/>
              </a:rPr>
              <a:pPr algn="r"/>
              <a:t>49</a:t>
            </a:fld>
            <a:endParaRPr lang="en-US" altLang="sr-Latn-RS" sz="1200">
              <a:solidFill>
                <a:schemeClr val="tx1"/>
              </a:solidFill>
              <a:latin typeface="Arial" panose="020B0604020202020204" pitchFamily="34" charset="0"/>
            </a:endParaRPr>
          </a:p>
        </p:txBody>
      </p:sp>
      <p:sp>
        <p:nvSpPr>
          <p:cNvPr id="105475" name="Rectangle 2">
            <a:extLst>
              <a:ext uri="{FF2B5EF4-FFF2-40B4-BE49-F238E27FC236}">
                <a16:creationId xmlns:a16="http://schemas.microsoft.com/office/drawing/2014/main" id="{0F399F99-AD5E-456B-A67B-7F79AFF496F3}"/>
              </a:ext>
            </a:extLst>
          </p:cNvPr>
          <p:cNvSpPr>
            <a:spLocks noRot="1" noChangeArrowheads="1" noTextEdit="1"/>
          </p:cNvSpPr>
          <p:nvPr>
            <p:ph type="sldImg"/>
          </p:nvPr>
        </p:nvSpPr>
        <p:spPr>
          <a:ln/>
        </p:spPr>
      </p:sp>
      <p:sp>
        <p:nvSpPr>
          <p:cNvPr id="105476" name="Rectangle 3">
            <a:extLst>
              <a:ext uri="{FF2B5EF4-FFF2-40B4-BE49-F238E27FC236}">
                <a16:creationId xmlns:a16="http://schemas.microsoft.com/office/drawing/2014/main" id="{3C09AAC8-5EE0-4EB2-8791-EEBBBE0AE555}"/>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0BFAF479-5241-442F-8C49-B61A5176A12F}"/>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2ADAE5ED-6FB7-4712-832C-0BEBA90A9CB4}" type="slidenum">
              <a:rPr lang="en-US" altLang="sr-Latn-RS" sz="1200">
                <a:solidFill>
                  <a:schemeClr val="tx1"/>
                </a:solidFill>
                <a:latin typeface="Arial" panose="020B0604020202020204" pitchFamily="34" charset="0"/>
              </a:rPr>
              <a:pPr algn="r"/>
              <a:t>5</a:t>
            </a:fld>
            <a:endParaRPr lang="en-US" altLang="sr-Latn-RS" sz="1200">
              <a:solidFill>
                <a:schemeClr val="tx1"/>
              </a:solidFill>
              <a:latin typeface="Arial" panose="020B0604020202020204" pitchFamily="34" charset="0"/>
            </a:endParaRPr>
          </a:p>
        </p:txBody>
      </p:sp>
      <p:sp>
        <p:nvSpPr>
          <p:cNvPr id="15363" name="Rectangle 2">
            <a:extLst>
              <a:ext uri="{FF2B5EF4-FFF2-40B4-BE49-F238E27FC236}">
                <a16:creationId xmlns:a16="http://schemas.microsoft.com/office/drawing/2014/main" id="{748AA3F1-837B-4FFF-BD2C-083BBC8B0FE2}"/>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8D0E032E-A546-4F11-A4A2-9E178BDFA441}"/>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1AAEA988-E657-4119-8F49-5C0BCC8E424B}"/>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A5B68BDF-CAD1-4FA8-8CFB-3D0CE8B8513F}" type="slidenum">
              <a:rPr lang="en-US" altLang="sr-Latn-RS" sz="1200">
                <a:solidFill>
                  <a:schemeClr val="tx1"/>
                </a:solidFill>
                <a:latin typeface="Arial" panose="020B0604020202020204" pitchFamily="34" charset="0"/>
              </a:rPr>
              <a:pPr algn="r"/>
              <a:t>50</a:t>
            </a:fld>
            <a:endParaRPr lang="en-US" altLang="sr-Latn-RS" sz="1200">
              <a:solidFill>
                <a:schemeClr val="tx1"/>
              </a:solidFill>
              <a:latin typeface="Arial" panose="020B0604020202020204" pitchFamily="34" charset="0"/>
            </a:endParaRPr>
          </a:p>
        </p:txBody>
      </p:sp>
      <p:sp>
        <p:nvSpPr>
          <p:cNvPr id="107523" name="Rectangle 2">
            <a:extLst>
              <a:ext uri="{FF2B5EF4-FFF2-40B4-BE49-F238E27FC236}">
                <a16:creationId xmlns:a16="http://schemas.microsoft.com/office/drawing/2014/main" id="{6D710F3E-D98F-4EF2-A540-CB6CD10967F2}"/>
              </a:ext>
            </a:extLst>
          </p:cNvPr>
          <p:cNvSpPr>
            <a:spLocks noRot="1" noChangeArrowheads="1" noTextEdit="1"/>
          </p:cNvSpPr>
          <p:nvPr>
            <p:ph type="sldImg"/>
          </p:nvPr>
        </p:nvSpPr>
        <p:spPr>
          <a:ln/>
        </p:spPr>
      </p:sp>
      <p:sp>
        <p:nvSpPr>
          <p:cNvPr id="107524" name="Rectangle 3">
            <a:extLst>
              <a:ext uri="{FF2B5EF4-FFF2-40B4-BE49-F238E27FC236}">
                <a16:creationId xmlns:a16="http://schemas.microsoft.com/office/drawing/2014/main" id="{99CF0CEC-1054-459D-8AF1-C248B38EA11F}"/>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4DD3845A-3DA7-47EB-A2F3-596BE605C963}"/>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8809271F-CECC-4388-9C7D-9CE8B25A155B}" type="slidenum">
              <a:rPr lang="en-US" altLang="sr-Latn-RS" sz="1200">
                <a:solidFill>
                  <a:schemeClr val="tx1"/>
                </a:solidFill>
                <a:latin typeface="Arial" panose="020B0604020202020204" pitchFamily="34" charset="0"/>
              </a:rPr>
              <a:pPr algn="r"/>
              <a:t>6</a:t>
            </a:fld>
            <a:endParaRPr lang="en-US" altLang="sr-Latn-RS" sz="1200">
              <a:solidFill>
                <a:schemeClr val="tx1"/>
              </a:solidFill>
              <a:latin typeface="Arial" panose="020B0604020202020204" pitchFamily="34" charset="0"/>
            </a:endParaRPr>
          </a:p>
        </p:txBody>
      </p:sp>
      <p:sp>
        <p:nvSpPr>
          <p:cNvPr id="17411" name="Rectangle 2">
            <a:extLst>
              <a:ext uri="{FF2B5EF4-FFF2-40B4-BE49-F238E27FC236}">
                <a16:creationId xmlns:a16="http://schemas.microsoft.com/office/drawing/2014/main" id="{30339BF3-69EE-4E30-9F9B-3B7FB8C307B0}"/>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7539E900-DF8F-414A-8F72-6D3582237A47}"/>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6BDB5330-6C0E-4049-ADF7-CDE8829D792A}"/>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8E3682FC-1D4C-45C7-A0DE-B24425C262A2}" type="slidenum">
              <a:rPr lang="en-US" altLang="sr-Latn-RS" sz="1200">
                <a:solidFill>
                  <a:schemeClr val="tx1"/>
                </a:solidFill>
                <a:latin typeface="Arial" panose="020B0604020202020204" pitchFamily="34" charset="0"/>
              </a:rPr>
              <a:pPr algn="r"/>
              <a:t>7</a:t>
            </a:fld>
            <a:endParaRPr lang="en-US" altLang="sr-Latn-RS" sz="1200">
              <a:solidFill>
                <a:schemeClr val="tx1"/>
              </a:solidFill>
              <a:latin typeface="Arial" panose="020B0604020202020204" pitchFamily="34" charset="0"/>
            </a:endParaRPr>
          </a:p>
        </p:txBody>
      </p:sp>
      <p:sp>
        <p:nvSpPr>
          <p:cNvPr id="19459" name="Rectangle 2">
            <a:extLst>
              <a:ext uri="{FF2B5EF4-FFF2-40B4-BE49-F238E27FC236}">
                <a16:creationId xmlns:a16="http://schemas.microsoft.com/office/drawing/2014/main" id="{8265E01C-7B7E-4BB6-97C4-267991FF7FF7}"/>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C8B6EEC4-EA72-4627-A765-501B5879F393}"/>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E0BB16B-8661-402A-B721-2CC8E40951C7}"/>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E473AD2D-F456-440E-A6FF-303103A84A40}" type="slidenum">
              <a:rPr lang="en-US" altLang="sr-Latn-RS" sz="1200">
                <a:solidFill>
                  <a:schemeClr val="tx1"/>
                </a:solidFill>
                <a:latin typeface="Arial" panose="020B0604020202020204" pitchFamily="34" charset="0"/>
              </a:rPr>
              <a:pPr algn="r"/>
              <a:t>8</a:t>
            </a:fld>
            <a:endParaRPr lang="en-US" altLang="sr-Latn-RS" sz="1200">
              <a:solidFill>
                <a:schemeClr val="tx1"/>
              </a:solidFill>
              <a:latin typeface="Arial" panose="020B0604020202020204" pitchFamily="34" charset="0"/>
            </a:endParaRPr>
          </a:p>
        </p:txBody>
      </p:sp>
      <p:sp>
        <p:nvSpPr>
          <p:cNvPr id="21507" name="Rectangle 2">
            <a:extLst>
              <a:ext uri="{FF2B5EF4-FFF2-40B4-BE49-F238E27FC236}">
                <a16:creationId xmlns:a16="http://schemas.microsoft.com/office/drawing/2014/main" id="{F1834688-C66B-4E75-8241-7A1B6C21883D}"/>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3F883244-2D93-4CF1-A6C7-AC77D5C9F5BD}"/>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8B41F5A0-DE6F-40CB-8A78-5C6349BC6A99}"/>
              </a:ext>
            </a:extLst>
          </p:cNvPr>
          <p:cNvSpPr>
            <a:spLocks noGrp="1" noChangeArrowheads="1"/>
          </p:cNvSpPr>
          <p:nvPr>
            <p:ph type="sldNum" sz="quarter" idx="5"/>
          </p:nvPr>
        </p:nvSpPr>
        <p:spPr>
          <a:noFill/>
        </p:spPr>
        <p:txBody>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r"/>
            <a:fld id="{DBC9F974-978C-46FD-9843-95D2210826FC}" type="slidenum">
              <a:rPr lang="en-US" altLang="sr-Latn-RS" sz="1200">
                <a:solidFill>
                  <a:schemeClr val="tx1"/>
                </a:solidFill>
                <a:latin typeface="Arial" panose="020B0604020202020204" pitchFamily="34" charset="0"/>
              </a:rPr>
              <a:pPr algn="r"/>
              <a:t>9</a:t>
            </a:fld>
            <a:endParaRPr lang="en-US" altLang="sr-Latn-RS" sz="1200">
              <a:solidFill>
                <a:schemeClr val="tx1"/>
              </a:solidFill>
              <a:latin typeface="Arial" panose="020B0604020202020204" pitchFamily="34" charset="0"/>
            </a:endParaRPr>
          </a:p>
        </p:txBody>
      </p:sp>
      <p:sp>
        <p:nvSpPr>
          <p:cNvPr id="23555" name="Rectangle 2">
            <a:extLst>
              <a:ext uri="{FF2B5EF4-FFF2-40B4-BE49-F238E27FC236}">
                <a16:creationId xmlns:a16="http://schemas.microsoft.com/office/drawing/2014/main" id="{C3D9C21F-BE1D-4AF3-BBB6-9A6ED544BBA0}"/>
              </a:ext>
            </a:extLst>
          </p:cNvPr>
          <p:cNvSpPr>
            <a:spLocks noRot="1" noChangeArrowheads="1" noTextEdit="1"/>
          </p:cNvSpPr>
          <p:nvPr>
            <p:ph type="sldImg"/>
          </p:nvPr>
        </p:nvSpPr>
        <p:spPr>
          <a:ln/>
        </p:spPr>
      </p:sp>
      <p:sp>
        <p:nvSpPr>
          <p:cNvPr id="23556" name="Rectangle 3">
            <a:extLst>
              <a:ext uri="{FF2B5EF4-FFF2-40B4-BE49-F238E27FC236}">
                <a16:creationId xmlns:a16="http://schemas.microsoft.com/office/drawing/2014/main" id="{C3DA446C-E6C7-4E46-9D09-1E265FCFA020}"/>
              </a:ext>
            </a:extLst>
          </p:cNvPr>
          <p:cNvSpPr>
            <a:spLocks noGrp="1" noChangeArrowheads="1"/>
          </p:cNvSpPr>
          <p:nvPr>
            <p:ph type="body" idx="1"/>
          </p:nvPr>
        </p:nvSpPr>
        <p:spPr>
          <a:noFill/>
        </p:spPr>
        <p:txBody>
          <a:bodyPr/>
          <a:lstStyle/>
          <a:p>
            <a:pPr eaLnBrk="1" hangingPunct="1"/>
            <a:endParaRPr lang="sr-Latn-CS" altLang="sr-Latn-R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F435DE5-7B0F-449C-8EBD-AE8CE7819BA2}"/>
              </a:ext>
            </a:extLst>
          </p:cNvPr>
          <p:cNvSpPr>
            <a:spLocks noGrp="1"/>
          </p:cNvSpPr>
          <p:nvPr>
            <p:ph type="dt" sz="half" idx="10"/>
          </p:nvPr>
        </p:nvSpPr>
        <p:spPr/>
        <p:txBody>
          <a:bodyPr/>
          <a:lstStyle>
            <a:lvl1pPr>
              <a:defRPr/>
            </a:lvl1pPr>
          </a:lstStyle>
          <a:p>
            <a:pPr>
              <a:defRPr/>
            </a:pPr>
            <a:endParaRPr lang="en-US" altLang="sr-Latn-RS"/>
          </a:p>
        </p:txBody>
      </p:sp>
      <p:sp>
        <p:nvSpPr>
          <p:cNvPr id="5" name="Footer Placeholder 4">
            <a:extLst>
              <a:ext uri="{FF2B5EF4-FFF2-40B4-BE49-F238E27FC236}">
                <a16:creationId xmlns:a16="http://schemas.microsoft.com/office/drawing/2014/main" id="{EDE79900-2103-4D4E-ADFD-BD39CFFE3508}"/>
              </a:ext>
            </a:extLst>
          </p:cNvPr>
          <p:cNvSpPr>
            <a:spLocks noGrp="1"/>
          </p:cNvSpPr>
          <p:nvPr>
            <p:ph type="ftr" sz="quarter" idx="11"/>
          </p:nvPr>
        </p:nvSpPr>
        <p:spPr/>
        <p:txBody>
          <a:bodyPr/>
          <a:lstStyle>
            <a:lvl1pPr>
              <a:defRPr/>
            </a:lvl1pPr>
          </a:lstStyle>
          <a:p>
            <a:pPr>
              <a:defRPr/>
            </a:pPr>
            <a:r>
              <a:rPr lang="en-US" altLang="sr-Latn-RS"/>
              <a:t>АДП</a:t>
            </a:r>
          </a:p>
        </p:txBody>
      </p:sp>
      <p:sp>
        <p:nvSpPr>
          <p:cNvPr id="6" name="Slide Number Placeholder 5">
            <a:extLst>
              <a:ext uri="{FF2B5EF4-FFF2-40B4-BE49-F238E27FC236}">
                <a16:creationId xmlns:a16="http://schemas.microsoft.com/office/drawing/2014/main" id="{EEA7859E-4FA4-44F1-88EB-325A3DE31DEC}"/>
              </a:ext>
            </a:extLst>
          </p:cNvPr>
          <p:cNvSpPr>
            <a:spLocks noGrp="1"/>
          </p:cNvSpPr>
          <p:nvPr>
            <p:ph type="sldNum" sz="quarter" idx="12"/>
          </p:nvPr>
        </p:nvSpPr>
        <p:spPr/>
        <p:txBody>
          <a:bodyPr/>
          <a:lstStyle>
            <a:lvl1pPr>
              <a:defRPr/>
            </a:lvl1pPr>
          </a:lstStyle>
          <a:p>
            <a:fld id="{81AD2B0F-8ED7-4F6B-9425-56FB2BDE482D}" type="slidenum">
              <a:rPr lang="en-US" altLang="sr-Latn-RS"/>
              <a:pPr/>
              <a:t>‹#›</a:t>
            </a:fld>
            <a:endParaRPr lang="en-US" altLang="sr-Latn-RS"/>
          </a:p>
        </p:txBody>
      </p:sp>
    </p:spTree>
    <p:extLst>
      <p:ext uri="{BB962C8B-B14F-4D97-AF65-F5344CB8AC3E}">
        <p14:creationId xmlns:p14="http://schemas.microsoft.com/office/powerpoint/2010/main" val="2215678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BF2AB6D-4F37-418E-9714-B7359B6E09B8}"/>
              </a:ext>
            </a:extLst>
          </p:cNvPr>
          <p:cNvSpPr>
            <a:spLocks noGrp="1"/>
          </p:cNvSpPr>
          <p:nvPr>
            <p:ph type="dt" sz="half" idx="10"/>
          </p:nvPr>
        </p:nvSpPr>
        <p:spPr/>
        <p:txBody>
          <a:bodyPr/>
          <a:lstStyle>
            <a:lvl1pPr>
              <a:defRPr/>
            </a:lvl1pPr>
          </a:lstStyle>
          <a:p>
            <a:pPr>
              <a:defRPr/>
            </a:pPr>
            <a:endParaRPr lang="en-US" altLang="sr-Latn-RS"/>
          </a:p>
        </p:txBody>
      </p:sp>
      <p:sp>
        <p:nvSpPr>
          <p:cNvPr id="6" name="Footer Placeholder 4">
            <a:extLst>
              <a:ext uri="{FF2B5EF4-FFF2-40B4-BE49-F238E27FC236}">
                <a16:creationId xmlns:a16="http://schemas.microsoft.com/office/drawing/2014/main" id="{647982AC-6833-48B3-8B3D-89CD287808D9}"/>
              </a:ext>
            </a:extLst>
          </p:cNvPr>
          <p:cNvSpPr>
            <a:spLocks noGrp="1"/>
          </p:cNvSpPr>
          <p:nvPr>
            <p:ph type="ftr" sz="quarter" idx="11"/>
          </p:nvPr>
        </p:nvSpPr>
        <p:spPr/>
        <p:txBody>
          <a:bodyPr/>
          <a:lstStyle>
            <a:lvl1pPr>
              <a:defRPr/>
            </a:lvl1pPr>
          </a:lstStyle>
          <a:p>
            <a:pPr>
              <a:defRPr/>
            </a:pPr>
            <a:r>
              <a:rPr lang="en-US" altLang="sr-Latn-RS"/>
              <a:t>АДП</a:t>
            </a:r>
          </a:p>
        </p:txBody>
      </p:sp>
      <p:sp>
        <p:nvSpPr>
          <p:cNvPr id="7" name="Slide Number Placeholder 5">
            <a:extLst>
              <a:ext uri="{FF2B5EF4-FFF2-40B4-BE49-F238E27FC236}">
                <a16:creationId xmlns:a16="http://schemas.microsoft.com/office/drawing/2014/main" id="{9E67EFFA-B4BE-4392-9BB7-4669A830C0F1}"/>
              </a:ext>
            </a:extLst>
          </p:cNvPr>
          <p:cNvSpPr>
            <a:spLocks noGrp="1"/>
          </p:cNvSpPr>
          <p:nvPr>
            <p:ph type="sldNum" sz="quarter" idx="12"/>
          </p:nvPr>
        </p:nvSpPr>
        <p:spPr/>
        <p:txBody>
          <a:bodyPr/>
          <a:lstStyle>
            <a:lvl1pPr>
              <a:defRPr/>
            </a:lvl1pPr>
          </a:lstStyle>
          <a:p>
            <a:fld id="{EDE0B433-44BF-4199-8FA5-9727A93D933C}" type="slidenum">
              <a:rPr lang="en-US" altLang="sr-Latn-RS"/>
              <a:pPr/>
              <a:t>‹#›</a:t>
            </a:fld>
            <a:endParaRPr lang="en-US" altLang="sr-Latn-RS"/>
          </a:p>
        </p:txBody>
      </p:sp>
    </p:spTree>
    <p:extLst>
      <p:ext uri="{BB962C8B-B14F-4D97-AF65-F5344CB8AC3E}">
        <p14:creationId xmlns:p14="http://schemas.microsoft.com/office/powerpoint/2010/main" val="185180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a:extLst>
              <a:ext uri="{FF2B5EF4-FFF2-40B4-BE49-F238E27FC236}">
                <a16:creationId xmlns:a16="http://schemas.microsoft.com/office/drawing/2014/main" id="{3EB0D62C-1676-47D3-B765-6FF4714605AA}"/>
              </a:ext>
            </a:extLst>
          </p:cNvPr>
          <p:cNvSpPr>
            <a:spLocks noGrp="1"/>
          </p:cNvSpPr>
          <p:nvPr>
            <p:ph type="dt" sz="half" idx="10"/>
          </p:nvPr>
        </p:nvSpPr>
        <p:spPr/>
        <p:txBody>
          <a:bodyPr/>
          <a:lstStyle>
            <a:lvl1pPr>
              <a:defRPr/>
            </a:lvl1pPr>
          </a:lstStyle>
          <a:p>
            <a:pPr>
              <a:defRPr/>
            </a:pPr>
            <a:endParaRPr lang="en-US" altLang="sr-Latn-RS"/>
          </a:p>
        </p:txBody>
      </p:sp>
      <p:sp>
        <p:nvSpPr>
          <p:cNvPr id="5" name="Footer Placeholder 4">
            <a:extLst>
              <a:ext uri="{FF2B5EF4-FFF2-40B4-BE49-F238E27FC236}">
                <a16:creationId xmlns:a16="http://schemas.microsoft.com/office/drawing/2014/main" id="{29182651-9526-44FE-9059-68D6EC3CDFAE}"/>
              </a:ext>
            </a:extLst>
          </p:cNvPr>
          <p:cNvSpPr>
            <a:spLocks noGrp="1"/>
          </p:cNvSpPr>
          <p:nvPr>
            <p:ph type="ftr" sz="quarter" idx="11"/>
          </p:nvPr>
        </p:nvSpPr>
        <p:spPr/>
        <p:txBody>
          <a:bodyPr/>
          <a:lstStyle>
            <a:lvl1pPr>
              <a:defRPr/>
            </a:lvl1pPr>
          </a:lstStyle>
          <a:p>
            <a:pPr>
              <a:defRPr/>
            </a:pPr>
            <a:r>
              <a:rPr lang="en-US" altLang="sr-Latn-RS"/>
              <a:t>АДП</a:t>
            </a:r>
          </a:p>
        </p:txBody>
      </p:sp>
      <p:sp>
        <p:nvSpPr>
          <p:cNvPr id="6" name="Slide Number Placeholder 5">
            <a:extLst>
              <a:ext uri="{FF2B5EF4-FFF2-40B4-BE49-F238E27FC236}">
                <a16:creationId xmlns:a16="http://schemas.microsoft.com/office/drawing/2014/main" id="{20A576E7-AAD2-4AC3-8DB4-D7321F56DCA5}"/>
              </a:ext>
            </a:extLst>
          </p:cNvPr>
          <p:cNvSpPr>
            <a:spLocks noGrp="1"/>
          </p:cNvSpPr>
          <p:nvPr>
            <p:ph type="sldNum" sz="quarter" idx="12"/>
          </p:nvPr>
        </p:nvSpPr>
        <p:spPr/>
        <p:txBody>
          <a:bodyPr/>
          <a:lstStyle>
            <a:lvl1pPr>
              <a:defRPr/>
            </a:lvl1pPr>
          </a:lstStyle>
          <a:p>
            <a:fld id="{A4A24A0B-BC63-4D65-A83B-4DB6816DA073}" type="slidenum">
              <a:rPr lang="en-US" altLang="sr-Latn-RS"/>
              <a:pPr/>
              <a:t>‹#›</a:t>
            </a:fld>
            <a:endParaRPr lang="en-US" altLang="sr-Latn-RS"/>
          </a:p>
        </p:txBody>
      </p:sp>
    </p:spTree>
    <p:extLst>
      <p:ext uri="{BB962C8B-B14F-4D97-AF65-F5344CB8AC3E}">
        <p14:creationId xmlns:p14="http://schemas.microsoft.com/office/powerpoint/2010/main" val="3483892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486D12-3D23-4C15-B521-8EC4BBA95659}"/>
              </a:ext>
            </a:extLst>
          </p:cNvPr>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6" name="TextBox 5">
            <a:extLst>
              <a:ext uri="{FF2B5EF4-FFF2-40B4-BE49-F238E27FC236}">
                <a16:creationId xmlns:a16="http://schemas.microsoft.com/office/drawing/2014/main" id="{9BFFD2A9-6274-4A43-BE1A-DB8B62C384CC}"/>
              </a:ext>
            </a:extLst>
          </p:cNvPr>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95107391-5BE7-4CCE-8302-1DE722CD7A8E}"/>
              </a:ext>
            </a:extLst>
          </p:cNvPr>
          <p:cNvSpPr>
            <a:spLocks noGrp="1"/>
          </p:cNvSpPr>
          <p:nvPr>
            <p:ph type="dt" sz="half" idx="15"/>
          </p:nvPr>
        </p:nvSpPr>
        <p:spPr/>
        <p:txBody>
          <a:bodyPr/>
          <a:lstStyle>
            <a:lvl1pPr>
              <a:defRPr/>
            </a:lvl1pPr>
          </a:lstStyle>
          <a:p>
            <a:pPr>
              <a:defRPr/>
            </a:pPr>
            <a:endParaRPr lang="en-US" altLang="sr-Latn-RS"/>
          </a:p>
        </p:txBody>
      </p:sp>
      <p:sp>
        <p:nvSpPr>
          <p:cNvPr id="8" name="Footer Placeholder 4">
            <a:extLst>
              <a:ext uri="{FF2B5EF4-FFF2-40B4-BE49-F238E27FC236}">
                <a16:creationId xmlns:a16="http://schemas.microsoft.com/office/drawing/2014/main" id="{0E200B94-0D80-4C3D-8710-C301B583DDF3}"/>
              </a:ext>
            </a:extLst>
          </p:cNvPr>
          <p:cNvSpPr>
            <a:spLocks noGrp="1"/>
          </p:cNvSpPr>
          <p:nvPr>
            <p:ph type="ftr" sz="quarter" idx="16"/>
          </p:nvPr>
        </p:nvSpPr>
        <p:spPr/>
        <p:txBody>
          <a:bodyPr/>
          <a:lstStyle>
            <a:lvl1pPr>
              <a:defRPr/>
            </a:lvl1pPr>
          </a:lstStyle>
          <a:p>
            <a:pPr>
              <a:defRPr/>
            </a:pPr>
            <a:r>
              <a:rPr lang="en-US" altLang="sr-Latn-RS"/>
              <a:t>АДП</a:t>
            </a:r>
          </a:p>
        </p:txBody>
      </p:sp>
      <p:sp>
        <p:nvSpPr>
          <p:cNvPr id="9" name="Slide Number Placeholder 5">
            <a:extLst>
              <a:ext uri="{FF2B5EF4-FFF2-40B4-BE49-F238E27FC236}">
                <a16:creationId xmlns:a16="http://schemas.microsoft.com/office/drawing/2014/main" id="{A31400BF-8E0E-408B-9A5C-B6574945B135}"/>
              </a:ext>
            </a:extLst>
          </p:cNvPr>
          <p:cNvSpPr>
            <a:spLocks noGrp="1"/>
          </p:cNvSpPr>
          <p:nvPr>
            <p:ph type="sldNum" sz="quarter" idx="17"/>
          </p:nvPr>
        </p:nvSpPr>
        <p:spPr/>
        <p:txBody>
          <a:bodyPr/>
          <a:lstStyle>
            <a:lvl1pPr>
              <a:defRPr/>
            </a:lvl1pPr>
          </a:lstStyle>
          <a:p>
            <a:fld id="{470CC40A-EC54-45E2-BBBD-0787ED87D9C2}" type="slidenum">
              <a:rPr lang="en-US" altLang="sr-Latn-RS"/>
              <a:pPr/>
              <a:t>‹#›</a:t>
            </a:fld>
            <a:endParaRPr lang="en-US" altLang="sr-Latn-RS"/>
          </a:p>
        </p:txBody>
      </p:sp>
    </p:spTree>
    <p:extLst>
      <p:ext uri="{BB962C8B-B14F-4D97-AF65-F5344CB8AC3E}">
        <p14:creationId xmlns:p14="http://schemas.microsoft.com/office/powerpoint/2010/main" val="1287047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C050C4-520A-41AA-AC01-19653A5C64B8}"/>
              </a:ext>
            </a:extLst>
          </p:cNvPr>
          <p:cNvSpPr>
            <a:spLocks noGrp="1"/>
          </p:cNvSpPr>
          <p:nvPr>
            <p:ph type="dt" sz="half" idx="10"/>
          </p:nvPr>
        </p:nvSpPr>
        <p:spPr/>
        <p:txBody>
          <a:bodyPr/>
          <a:lstStyle>
            <a:lvl1pPr>
              <a:defRPr/>
            </a:lvl1pPr>
          </a:lstStyle>
          <a:p>
            <a:pPr>
              <a:defRPr/>
            </a:pPr>
            <a:endParaRPr lang="en-US" altLang="sr-Latn-RS"/>
          </a:p>
        </p:txBody>
      </p:sp>
      <p:sp>
        <p:nvSpPr>
          <p:cNvPr id="5" name="Footer Placeholder 4">
            <a:extLst>
              <a:ext uri="{FF2B5EF4-FFF2-40B4-BE49-F238E27FC236}">
                <a16:creationId xmlns:a16="http://schemas.microsoft.com/office/drawing/2014/main" id="{BA400355-4A4E-43E5-AA62-C7E393E3F3A9}"/>
              </a:ext>
            </a:extLst>
          </p:cNvPr>
          <p:cNvSpPr>
            <a:spLocks noGrp="1"/>
          </p:cNvSpPr>
          <p:nvPr>
            <p:ph type="ftr" sz="quarter" idx="11"/>
          </p:nvPr>
        </p:nvSpPr>
        <p:spPr/>
        <p:txBody>
          <a:bodyPr/>
          <a:lstStyle>
            <a:lvl1pPr>
              <a:defRPr/>
            </a:lvl1pPr>
          </a:lstStyle>
          <a:p>
            <a:pPr>
              <a:defRPr/>
            </a:pPr>
            <a:r>
              <a:rPr lang="en-US" altLang="sr-Latn-RS"/>
              <a:t>АДП</a:t>
            </a:r>
          </a:p>
        </p:txBody>
      </p:sp>
      <p:sp>
        <p:nvSpPr>
          <p:cNvPr id="6" name="Slide Number Placeholder 5">
            <a:extLst>
              <a:ext uri="{FF2B5EF4-FFF2-40B4-BE49-F238E27FC236}">
                <a16:creationId xmlns:a16="http://schemas.microsoft.com/office/drawing/2014/main" id="{7714EC69-9855-477B-8E13-35684EB5B85F}"/>
              </a:ext>
            </a:extLst>
          </p:cNvPr>
          <p:cNvSpPr>
            <a:spLocks noGrp="1"/>
          </p:cNvSpPr>
          <p:nvPr>
            <p:ph type="sldNum" sz="quarter" idx="12"/>
          </p:nvPr>
        </p:nvSpPr>
        <p:spPr/>
        <p:txBody>
          <a:bodyPr/>
          <a:lstStyle>
            <a:lvl1pPr>
              <a:defRPr/>
            </a:lvl1pPr>
          </a:lstStyle>
          <a:p>
            <a:fld id="{1C7B394D-F5C0-4877-8C3A-D83056DFFFF0}" type="slidenum">
              <a:rPr lang="en-US" altLang="sr-Latn-RS"/>
              <a:pPr/>
              <a:t>‹#›</a:t>
            </a:fld>
            <a:endParaRPr lang="en-US" altLang="sr-Latn-RS"/>
          </a:p>
        </p:txBody>
      </p:sp>
    </p:spTree>
    <p:extLst>
      <p:ext uri="{BB962C8B-B14F-4D97-AF65-F5344CB8AC3E}">
        <p14:creationId xmlns:p14="http://schemas.microsoft.com/office/powerpoint/2010/main" val="1458910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EF06E94-BCF6-4481-BBBF-9D75CA1BAD70}"/>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8D86494-30F9-4082-8EB8-C07344198BE7}"/>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a:extLst>
              <a:ext uri="{FF2B5EF4-FFF2-40B4-BE49-F238E27FC236}">
                <a16:creationId xmlns:a16="http://schemas.microsoft.com/office/drawing/2014/main" id="{196E2ADC-352F-45F5-81CC-E3B6DA13F1E5}"/>
              </a:ext>
            </a:extLst>
          </p:cNvPr>
          <p:cNvSpPr>
            <a:spLocks noGrp="1"/>
          </p:cNvSpPr>
          <p:nvPr>
            <p:ph type="dt" sz="half" idx="18"/>
          </p:nvPr>
        </p:nvSpPr>
        <p:spPr/>
        <p:txBody>
          <a:bodyPr/>
          <a:lstStyle>
            <a:lvl1pPr>
              <a:defRPr/>
            </a:lvl1pPr>
          </a:lstStyle>
          <a:p>
            <a:pPr>
              <a:defRPr/>
            </a:pPr>
            <a:endParaRPr lang="en-US" altLang="sr-Latn-RS"/>
          </a:p>
        </p:txBody>
      </p:sp>
      <p:sp>
        <p:nvSpPr>
          <p:cNvPr id="12" name="Footer Placeholder 4">
            <a:extLst>
              <a:ext uri="{FF2B5EF4-FFF2-40B4-BE49-F238E27FC236}">
                <a16:creationId xmlns:a16="http://schemas.microsoft.com/office/drawing/2014/main" id="{4F972100-BE62-46A4-876D-DD3AA5BC2812}"/>
              </a:ext>
            </a:extLst>
          </p:cNvPr>
          <p:cNvSpPr>
            <a:spLocks noGrp="1"/>
          </p:cNvSpPr>
          <p:nvPr>
            <p:ph type="ftr" sz="quarter" idx="19"/>
          </p:nvPr>
        </p:nvSpPr>
        <p:spPr/>
        <p:txBody>
          <a:bodyPr/>
          <a:lstStyle>
            <a:lvl1pPr>
              <a:defRPr/>
            </a:lvl1pPr>
          </a:lstStyle>
          <a:p>
            <a:pPr>
              <a:defRPr/>
            </a:pPr>
            <a:r>
              <a:rPr lang="en-US" altLang="sr-Latn-RS"/>
              <a:t>АДП</a:t>
            </a:r>
          </a:p>
        </p:txBody>
      </p:sp>
      <p:sp>
        <p:nvSpPr>
          <p:cNvPr id="13" name="Slide Number Placeholder 5">
            <a:extLst>
              <a:ext uri="{FF2B5EF4-FFF2-40B4-BE49-F238E27FC236}">
                <a16:creationId xmlns:a16="http://schemas.microsoft.com/office/drawing/2014/main" id="{8E60CFF0-4715-475F-9A7F-FDF087DCDDDA}"/>
              </a:ext>
            </a:extLst>
          </p:cNvPr>
          <p:cNvSpPr>
            <a:spLocks noGrp="1"/>
          </p:cNvSpPr>
          <p:nvPr>
            <p:ph type="sldNum" sz="quarter" idx="20"/>
          </p:nvPr>
        </p:nvSpPr>
        <p:spPr/>
        <p:txBody>
          <a:bodyPr/>
          <a:lstStyle>
            <a:lvl1pPr>
              <a:defRPr/>
            </a:lvl1pPr>
          </a:lstStyle>
          <a:p>
            <a:fld id="{A0DF823F-9784-45B8-9A6E-F9E0F873AB7B}" type="slidenum">
              <a:rPr lang="en-US" altLang="sr-Latn-RS"/>
              <a:pPr/>
              <a:t>‹#›</a:t>
            </a:fld>
            <a:endParaRPr lang="en-US" altLang="sr-Latn-RS"/>
          </a:p>
        </p:txBody>
      </p:sp>
    </p:spTree>
    <p:extLst>
      <p:ext uri="{BB962C8B-B14F-4D97-AF65-F5344CB8AC3E}">
        <p14:creationId xmlns:p14="http://schemas.microsoft.com/office/powerpoint/2010/main" val="4030436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F905E2-6AF9-4433-B98E-1AA326574F47}"/>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42CB307-2305-4232-98AF-7A9F82F7DFC9}"/>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3">
            <a:extLst>
              <a:ext uri="{FF2B5EF4-FFF2-40B4-BE49-F238E27FC236}">
                <a16:creationId xmlns:a16="http://schemas.microsoft.com/office/drawing/2014/main" id="{67EE7CEC-1B40-4A79-B29E-DA96EF71FB11}"/>
              </a:ext>
            </a:extLst>
          </p:cNvPr>
          <p:cNvSpPr>
            <a:spLocks noGrp="1"/>
          </p:cNvSpPr>
          <p:nvPr>
            <p:ph type="dt" sz="half" idx="23"/>
          </p:nvPr>
        </p:nvSpPr>
        <p:spPr/>
        <p:txBody>
          <a:bodyPr/>
          <a:lstStyle>
            <a:lvl1pPr>
              <a:defRPr/>
            </a:lvl1pPr>
          </a:lstStyle>
          <a:p>
            <a:pPr>
              <a:defRPr/>
            </a:pPr>
            <a:endParaRPr lang="en-US" altLang="sr-Latn-RS"/>
          </a:p>
        </p:txBody>
      </p:sp>
      <p:sp>
        <p:nvSpPr>
          <p:cNvPr id="16" name="Footer Placeholder 4">
            <a:extLst>
              <a:ext uri="{FF2B5EF4-FFF2-40B4-BE49-F238E27FC236}">
                <a16:creationId xmlns:a16="http://schemas.microsoft.com/office/drawing/2014/main" id="{FBA1EE53-F37C-490F-9A50-226A84AD1473}"/>
              </a:ext>
            </a:extLst>
          </p:cNvPr>
          <p:cNvSpPr>
            <a:spLocks noGrp="1"/>
          </p:cNvSpPr>
          <p:nvPr>
            <p:ph type="ftr" sz="quarter" idx="24"/>
          </p:nvPr>
        </p:nvSpPr>
        <p:spPr/>
        <p:txBody>
          <a:bodyPr/>
          <a:lstStyle>
            <a:lvl1pPr>
              <a:defRPr/>
            </a:lvl1pPr>
          </a:lstStyle>
          <a:p>
            <a:pPr>
              <a:defRPr/>
            </a:pPr>
            <a:r>
              <a:rPr lang="en-US" altLang="sr-Latn-RS"/>
              <a:t>АДП</a:t>
            </a:r>
          </a:p>
        </p:txBody>
      </p:sp>
      <p:sp>
        <p:nvSpPr>
          <p:cNvPr id="17" name="Slide Number Placeholder 5">
            <a:extLst>
              <a:ext uri="{FF2B5EF4-FFF2-40B4-BE49-F238E27FC236}">
                <a16:creationId xmlns:a16="http://schemas.microsoft.com/office/drawing/2014/main" id="{BD08E838-6466-487B-9615-E89F3DE94F82}"/>
              </a:ext>
            </a:extLst>
          </p:cNvPr>
          <p:cNvSpPr>
            <a:spLocks noGrp="1"/>
          </p:cNvSpPr>
          <p:nvPr>
            <p:ph type="sldNum" sz="quarter" idx="25"/>
          </p:nvPr>
        </p:nvSpPr>
        <p:spPr/>
        <p:txBody>
          <a:bodyPr/>
          <a:lstStyle>
            <a:lvl1pPr>
              <a:defRPr/>
            </a:lvl1pPr>
          </a:lstStyle>
          <a:p>
            <a:fld id="{C9C359BE-4FFF-416C-BF67-77ABCF0C1F58}" type="slidenum">
              <a:rPr lang="en-US" altLang="sr-Latn-RS"/>
              <a:pPr/>
              <a:t>‹#›</a:t>
            </a:fld>
            <a:endParaRPr lang="en-US" altLang="sr-Latn-RS"/>
          </a:p>
        </p:txBody>
      </p:sp>
    </p:spTree>
    <p:extLst>
      <p:ext uri="{BB962C8B-B14F-4D97-AF65-F5344CB8AC3E}">
        <p14:creationId xmlns:p14="http://schemas.microsoft.com/office/powerpoint/2010/main" val="532845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CCE3DE5-3989-481A-89DD-607694F46BEE}"/>
              </a:ext>
            </a:extLst>
          </p:cNvPr>
          <p:cNvSpPr>
            <a:spLocks noGrp="1"/>
          </p:cNvSpPr>
          <p:nvPr>
            <p:ph type="dt" sz="half" idx="10"/>
          </p:nvPr>
        </p:nvSpPr>
        <p:spPr/>
        <p:txBody>
          <a:bodyPr/>
          <a:lstStyle>
            <a:lvl1pPr>
              <a:defRPr/>
            </a:lvl1pPr>
          </a:lstStyle>
          <a:p>
            <a:pPr>
              <a:defRPr/>
            </a:pPr>
            <a:endParaRPr lang="en-US" altLang="sr-Latn-RS"/>
          </a:p>
        </p:txBody>
      </p:sp>
      <p:sp>
        <p:nvSpPr>
          <p:cNvPr id="5" name="Footer Placeholder 4">
            <a:extLst>
              <a:ext uri="{FF2B5EF4-FFF2-40B4-BE49-F238E27FC236}">
                <a16:creationId xmlns:a16="http://schemas.microsoft.com/office/drawing/2014/main" id="{5B169825-515F-45E4-B3C5-1C2FCF465069}"/>
              </a:ext>
            </a:extLst>
          </p:cNvPr>
          <p:cNvSpPr>
            <a:spLocks noGrp="1"/>
          </p:cNvSpPr>
          <p:nvPr>
            <p:ph type="ftr" sz="quarter" idx="11"/>
          </p:nvPr>
        </p:nvSpPr>
        <p:spPr/>
        <p:txBody>
          <a:bodyPr/>
          <a:lstStyle>
            <a:lvl1pPr>
              <a:defRPr/>
            </a:lvl1pPr>
          </a:lstStyle>
          <a:p>
            <a:pPr>
              <a:defRPr/>
            </a:pPr>
            <a:r>
              <a:rPr lang="en-US" altLang="sr-Latn-RS"/>
              <a:t>АДП</a:t>
            </a:r>
          </a:p>
        </p:txBody>
      </p:sp>
      <p:sp>
        <p:nvSpPr>
          <p:cNvPr id="6" name="Slide Number Placeholder 5">
            <a:extLst>
              <a:ext uri="{FF2B5EF4-FFF2-40B4-BE49-F238E27FC236}">
                <a16:creationId xmlns:a16="http://schemas.microsoft.com/office/drawing/2014/main" id="{CBB856DA-998D-4695-A989-1DDDCB7525C8}"/>
              </a:ext>
            </a:extLst>
          </p:cNvPr>
          <p:cNvSpPr>
            <a:spLocks noGrp="1"/>
          </p:cNvSpPr>
          <p:nvPr>
            <p:ph type="sldNum" sz="quarter" idx="12"/>
          </p:nvPr>
        </p:nvSpPr>
        <p:spPr/>
        <p:txBody>
          <a:bodyPr/>
          <a:lstStyle>
            <a:lvl1pPr>
              <a:defRPr/>
            </a:lvl1pPr>
          </a:lstStyle>
          <a:p>
            <a:fld id="{855B91C3-95BF-4F6C-A439-D46F47A5A3EB}" type="slidenum">
              <a:rPr lang="en-US" altLang="sr-Latn-RS"/>
              <a:pPr/>
              <a:t>‹#›</a:t>
            </a:fld>
            <a:endParaRPr lang="en-US" altLang="sr-Latn-RS"/>
          </a:p>
        </p:txBody>
      </p:sp>
    </p:spTree>
    <p:extLst>
      <p:ext uri="{BB962C8B-B14F-4D97-AF65-F5344CB8AC3E}">
        <p14:creationId xmlns:p14="http://schemas.microsoft.com/office/powerpoint/2010/main" val="1028273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258B4C-0CCB-4505-A0E4-71F9F4410167}"/>
              </a:ext>
            </a:extLst>
          </p:cNvPr>
          <p:cNvSpPr>
            <a:spLocks noGrp="1"/>
          </p:cNvSpPr>
          <p:nvPr>
            <p:ph type="dt" sz="half" idx="10"/>
          </p:nvPr>
        </p:nvSpPr>
        <p:spPr/>
        <p:txBody>
          <a:bodyPr/>
          <a:lstStyle>
            <a:lvl1pPr>
              <a:defRPr/>
            </a:lvl1pPr>
          </a:lstStyle>
          <a:p>
            <a:pPr>
              <a:defRPr/>
            </a:pPr>
            <a:endParaRPr lang="en-US" altLang="sr-Latn-RS"/>
          </a:p>
        </p:txBody>
      </p:sp>
      <p:sp>
        <p:nvSpPr>
          <p:cNvPr id="5" name="Footer Placeholder 4">
            <a:extLst>
              <a:ext uri="{FF2B5EF4-FFF2-40B4-BE49-F238E27FC236}">
                <a16:creationId xmlns:a16="http://schemas.microsoft.com/office/drawing/2014/main" id="{B2AD9B3F-2645-468A-866B-940E0761166D}"/>
              </a:ext>
            </a:extLst>
          </p:cNvPr>
          <p:cNvSpPr>
            <a:spLocks noGrp="1"/>
          </p:cNvSpPr>
          <p:nvPr>
            <p:ph type="ftr" sz="quarter" idx="11"/>
          </p:nvPr>
        </p:nvSpPr>
        <p:spPr/>
        <p:txBody>
          <a:bodyPr/>
          <a:lstStyle>
            <a:lvl1pPr>
              <a:defRPr/>
            </a:lvl1pPr>
          </a:lstStyle>
          <a:p>
            <a:pPr>
              <a:defRPr/>
            </a:pPr>
            <a:r>
              <a:rPr lang="en-US" altLang="sr-Latn-RS"/>
              <a:t>АДП</a:t>
            </a:r>
          </a:p>
        </p:txBody>
      </p:sp>
      <p:sp>
        <p:nvSpPr>
          <p:cNvPr id="6" name="Slide Number Placeholder 5">
            <a:extLst>
              <a:ext uri="{FF2B5EF4-FFF2-40B4-BE49-F238E27FC236}">
                <a16:creationId xmlns:a16="http://schemas.microsoft.com/office/drawing/2014/main" id="{A51B7333-67AF-45BC-BABF-3CC1F3CCE982}"/>
              </a:ext>
            </a:extLst>
          </p:cNvPr>
          <p:cNvSpPr>
            <a:spLocks noGrp="1"/>
          </p:cNvSpPr>
          <p:nvPr>
            <p:ph type="sldNum" sz="quarter" idx="12"/>
          </p:nvPr>
        </p:nvSpPr>
        <p:spPr/>
        <p:txBody>
          <a:bodyPr/>
          <a:lstStyle>
            <a:lvl1pPr>
              <a:defRPr/>
            </a:lvl1pPr>
          </a:lstStyle>
          <a:p>
            <a:fld id="{236F84C9-E74B-4B52-947B-0C3B1EF9C088}" type="slidenum">
              <a:rPr lang="en-US" altLang="sr-Latn-RS"/>
              <a:pPr/>
              <a:t>‹#›</a:t>
            </a:fld>
            <a:endParaRPr lang="en-US" altLang="sr-Latn-RS"/>
          </a:p>
        </p:txBody>
      </p:sp>
    </p:spTree>
    <p:extLst>
      <p:ext uri="{BB962C8B-B14F-4D97-AF65-F5344CB8AC3E}">
        <p14:creationId xmlns:p14="http://schemas.microsoft.com/office/powerpoint/2010/main" val="3695752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0B51A9-3375-4627-AD17-3405302C7221}"/>
              </a:ext>
            </a:extLst>
          </p:cNvPr>
          <p:cNvSpPr>
            <a:spLocks noGrp="1"/>
          </p:cNvSpPr>
          <p:nvPr>
            <p:ph type="dt" sz="half" idx="10"/>
          </p:nvPr>
        </p:nvSpPr>
        <p:spPr/>
        <p:txBody>
          <a:bodyPr/>
          <a:lstStyle>
            <a:lvl1pPr>
              <a:defRPr/>
            </a:lvl1pPr>
          </a:lstStyle>
          <a:p>
            <a:pPr>
              <a:defRPr/>
            </a:pPr>
            <a:endParaRPr lang="en-US" altLang="sr-Latn-RS"/>
          </a:p>
        </p:txBody>
      </p:sp>
      <p:sp>
        <p:nvSpPr>
          <p:cNvPr id="5" name="Footer Placeholder 4">
            <a:extLst>
              <a:ext uri="{FF2B5EF4-FFF2-40B4-BE49-F238E27FC236}">
                <a16:creationId xmlns:a16="http://schemas.microsoft.com/office/drawing/2014/main" id="{6A40C607-590B-4458-B9A5-22BF3CE05D02}"/>
              </a:ext>
            </a:extLst>
          </p:cNvPr>
          <p:cNvSpPr>
            <a:spLocks noGrp="1"/>
          </p:cNvSpPr>
          <p:nvPr>
            <p:ph type="ftr" sz="quarter" idx="11"/>
          </p:nvPr>
        </p:nvSpPr>
        <p:spPr/>
        <p:txBody>
          <a:bodyPr/>
          <a:lstStyle>
            <a:lvl1pPr>
              <a:defRPr/>
            </a:lvl1pPr>
          </a:lstStyle>
          <a:p>
            <a:pPr>
              <a:defRPr/>
            </a:pPr>
            <a:r>
              <a:rPr lang="en-US" altLang="sr-Latn-RS"/>
              <a:t>АДП</a:t>
            </a:r>
          </a:p>
        </p:txBody>
      </p:sp>
      <p:sp>
        <p:nvSpPr>
          <p:cNvPr id="6" name="Slide Number Placeholder 5">
            <a:extLst>
              <a:ext uri="{FF2B5EF4-FFF2-40B4-BE49-F238E27FC236}">
                <a16:creationId xmlns:a16="http://schemas.microsoft.com/office/drawing/2014/main" id="{CC83F8C5-2A62-45A5-A5ED-D5E28AE94DC1}"/>
              </a:ext>
            </a:extLst>
          </p:cNvPr>
          <p:cNvSpPr>
            <a:spLocks noGrp="1"/>
          </p:cNvSpPr>
          <p:nvPr>
            <p:ph type="sldNum" sz="quarter" idx="12"/>
          </p:nvPr>
        </p:nvSpPr>
        <p:spPr/>
        <p:txBody>
          <a:bodyPr/>
          <a:lstStyle>
            <a:lvl1pPr>
              <a:defRPr/>
            </a:lvl1pPr>
          </a:lstStyle>
          <a:p>
            <a:fld id="{355C4087-15C1-4CB4-835E-D1AEE252659E}" type="slidenum">
              <a:rPr lang="en-US" altLang="sr-Latn-RS"/>
              <a:pPr/>
              <a:t>‹#›</a:t>
            </a:fld>
            <a:endParaRPr lang="en-US" altLang="sr-Latn-RS"/>
          </a:p>
        </p:txBody>
      </p:sp>
    </p:spTree>
    <p:extLst>
      <p:ext uri="{BB962C8B-B14F-4D97-AF65-F5344CB8AC3E}">
        <p14:creationId xmlns:p14="http://schemas.microsoft.com/office/powerpoint/2010/main" val="322496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A0960-A013-4A34-8F12-B13C04657BDC}"/>
              </a:ext>
            </a:extLst>
          </p:cNvPr>
          <p:cNvSpPr>
            <a:spLocks noGrp="1"/>
          </p:cNvSpPr>
          <p:nvPr>
            <p:ph type="dt" sz="half" idx="10"/>
          </p:nvPr>
        </p:nvSpPr>
        <p:spPr/>
        <p:txBody>
          <a:bodyPr/>
          <a:lstStyle>
            <a:lvl1pPr>
              <a:defRPr/>
            </a:lvl1pPr>
          </a:lstStyle>
          <a:p>
            <a:pPr>
              <a:defRPr/>
            </a:pPr>
            <a:endParaRPr lang="en-US" altLang="sr-Latn-RS"/>
          </a:p>
        </p:txBody>
      </p:sp>
      <p:sp>
        <p:nvSpPr>
          <p:cNvPr id="5" name="Footer Placeholder 4">
            <a:extLst>
              <a:ext uri="{FF2B5EF4-FFF2-40B4-BE49-F238E27FC236}">
                <a16:creationId xmlns:a16="http://schemas.microsoft.com/office/drawing/2014/main" id="{F33B03E7-DE21-4CCD-BA8B-254591BC5FCB}"/>
              </a:ext>
            </a:extLst>
          </p:cNvPr>
          <p:cNvSpPr>
            <a:spLocks noGrp="1"/>
          </p:cNvSpPr>
          <p:nvPr>
            <p:ph type="ftr" sz="quarter" idx="11"/>
          </p:nvPr>
        </p:nvSpPr>
        <p:spPr/>
        <p:txBody>
          <a:bodyPr/>
          <a:lstStyle>
            <a:lvl1pPr>
              <a:defRPr/>
            </a:lvl1pPr>
          </a:lstStyle>
          <a:p>
            <a:pPr>
              <a:defRPr/>
            </a:pPr>
            <a:r>
              <a:rPr lang="en-US" altLang="sr-Latn-RS"/>
              <a:t>АДП</a:t>
            </a:r>
          </a:p>
        </p:txBody>
      </p:sp>
      <p:sp>
        <p:nvSpPr>
          <p:cNvPr id="6" name="Slide Number Placeholder 5">
            <a:extLst>
              <a:ext uri="{FF2B5EF4-FFF2-40B4-BE49-F238E27FC236}">
                <a16:creationId xmlns:a16="http://schemas.microsoft.com/office/drawing/2014/main" id="{BD56E23E-D3DA-4A7A-A6BC-9509880B7379}"/>
              </a:ext>
            </a:extLst>
          </p:cNvPr>
          <p:cNvSpPr>
            <a:spLocks noGrp="1"/>
          </p:cNvSpPr>
          <p:nvPr>
            <p:ph type="sldNum" sz="quarter" idx="12"/>
          </p:nvPr>
        </p:nvSpPr>
        <p:spPr/>
        <p:txBody>
          <a:bodyPr/>
          <a:lstStyle>
            <a:lvl1pPr>
              <a:defRPr/>
            </a:lvl1pPr>
          </a:lstStyle>
          <a:p>
            <a:fld id="{22C42D30-E815-435A-B9EA-7FF2E8BDACA2}" type="slidenum">
              <a:rPr lang="en-US" altLang="sr-Latn-RS"/>
              <a:pPr/>
              <a:t>‹#›</a:t>
            </a:fld>
            <a:endParaRPr lang="en-US" altLang="sr-Latn-RS"/>
          </a:p>
        </p:txBody>
      </p:sp>
    </p:spTree>
    <p:extLst>
      <p:ext uri="{BB962C8B-B14F-4D97-AF65-F5344CB8AC3E}">
        <p14:creationId xmlns:p14="http://schemas.microsoft.com/office/powerpoint/2010/main" val="325848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1C6E099-CDEA-4771-B95D-ABE2934DD7BB}"/>
              </a:ext>
            </a:extLst>
          </p:cNvPr>
          <p:cNvSpPr>
            <a:spLocks noGrp="1"/>
          </p:cNvSpPr>
          <p:nvPr>
            <p:ph type="dt" sz="half" idx="10"/>
          </p:nvPr>
        </p:nvSpPr>
        <p:spPr/>
        <p:txBody>
          <a:bodyPr/>
          <a:lstStyle>
            <a:lvl1pPr>
              <a:defRPr/>
            </a:lvl1pPr>
          </a:lstStyle>
          <a:p>
            <a:pPr>
              <a:defRPr/>
            </a:pPr>
            <a:endParaRPr lang="en-US" altLang="sr-Latn-RS"/>
          </a:p>
        </p:txBody>
      </p:sp>
      <p:sp>
        <p:nvSpPr>
          <p:cNvPr id="6" name="Footer Placeholder 4">
            <a:extLst>
              <a:ext uri="{FF2B5EF4-FFF2-40B4-BE49-F238E27FC236}">
                <a16:creationId xmlns:a16="http://schemas.microsoft.com/office/drawing/2014/main" id="{5D8E4D21-7DB9-4050-95D2-389E77D15544}"/>
              </a:ext>
            </a:extLst>
          </p:cNvPr>
          <p:cNvSpPr>
            <a:spLocks noGrp="1"/>
          </p:cNvSpPr>
          <p:nvPr>
            <p:ph type="ftr" sz="quarter" idx="11"/>
          </p:nvPr>
        </p:nvSpPr>
        <p:spPr/>
        <p:txBody>
          <a:bodyPr/>
          <a:lstStyle>
            <a:lvl1pPr>
              <a:defRPr/>
            </a:lvl1pPr>
          </a:lstStyle>
          <a:p>
            <a:pPr>
              <a:defRPr/>
            </a:pPr>
            <a:r>
              <a:rPr lang="en-US" altLang="sr-Latn-RS"/>
              <a:t>АДП</a:t>
            </a:r>
          </a:p>
        </p:txBody>
      </p:sp>
      <p:sp>
        <p:nvSpPr>
          <p:cNvPr id="7" name="Slide Number Placeholder 5">
            <a:extLst>
              <a:ext uri="{FF2B5EF4-FFF2-40B4-BE49-F238E27FC236}">
                <a16:creationId xmlns:a16="http://schemas.microsoft.com/office/drawing/2014/main" id="{A772E1E3-8159-4DCC-94C7-5744889D943B}"/>
              </a:ext>
            </a:extLst>
          </p:cNvPr>
          <p:cNvSpPr>
            <a:spLocks noGrp="1"/>
          </p:cNvSpPr>
          <p:nvPr>
            <p:ph type="sldNum" sz="quarter" idx="12"/>
          </p:nvPr>
        </p:nvSpPr>
        <p:spPr/>
        <p:txBody>
          <a:bodyPr/>
          <a:lstStyle>
            <a:lvl1pPr>
              <a:defRPr/>
            </a:lvl1pPr>
          </a:lstStyle>
          <a:p>
            <a:fld id="{05CD6E7C-1F32-4194-810E-234322DA08D6}" type="slidenum">
              <a:rPr lang="en-US" altLang="sr-Latn-RS"/>
              <a:pPr/>
              <a:t>‹#›</a:t>
            </a:fld>
            <a:endParaRPr lang="en-US" altLang="sr-Latn-RS"/>
          </a:p>
        </p:txBody>
      </p:sp>
    </p:spTree>
    <p:extLst>
      <p:ext uri="{BB962C8B-B14F-4D97-AF65-F5344CB8AC3E}">
        <p14:creationId xmlns:p14="http://schemas.microsoft.com/office/powerpoint/2010/main" val="2174311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5DFA978-5C50-45AE-9AE9-302BBE994971}"/>
              </a:ext>
            </a:extLst>
          </p:cNvPr>
          <p:cNvSpPr>
            <a:spLocks noGrp="1"/>
          </p:cNvSpPr>
          <p:nvPr>
            <p:ph type="dt" sz="half" idx="10"/>
          </p:nvPr>
        </p:nvSpPr>
        <p:spPr/>
        <p:txBody>
          <a:bodyPr/>
          <a:lstStyle>
            <a:lvl1pPr>
              <a:defRPr/>
            </a:lvl1pPr>
          </a:lstStyle>
          <a:p>
            <a:pPr>
              <a:defRPr/>
            </a:pPr>
            <a:endParaRPr lang="en-US" altLang="sr-Latn-RS"/>
          </a:p>
        </p:txBody>
      </p:sp>
      <p:sp>
        <p:nvSpPr>
          <p:cNvPr id="8" name="Footer Placeholder 4">
            <a:extLst>
              <a:ext uri="{FF2B5EF4-FFF2-40B4-BE49-F238E27FC236}">
                <a16:creationId xmlns:a16="http://schemas.microsoft.com/office/drawing/2014/main" id="{09A6DA5B-BB97-443D-B0FB-75278A4DF2B3}"/>
              </a:ext>
            </a:extLst>
          </p:cNvPr>
          <p:cNvSpPr>
            <a:spLocks noGrp="1"/>
          </p:cNvSpPr>
          <p:nvPr>
            <p:ph type="ftr" sz="quarter" idx="11"/>
          </p:nvPr>
        </p:nvSpPr>
        <p:spPr/>
        <p:txBody>
          <a:bodyPr/>
          <a:lstStyle>
            <a:lvl1pPr>
              <a:defRPr/>
            </a:lvl1pPr>
          </a:lstStyle>
          <a:p>
            <a:pPr>
              <a:defRPr/>
            </a:pPr>
            <a:r>
              <a:rPr lang="en-US" altLang="sr-Latn-RS"/>
              <a:t>АДП</a:t>
            </a:r>
          </a:p>
        </p:txBody>
      </p:sp>
      <p:sp>
        <p:nvSpPr>
          <p:cNvPr id="9" name="Slide Number Placeholder 5">
            <a:extLst>
              <a:ext uri="{FF2B5EF4-FFF2-40B4-BE49-F238E27FC236}">
                <a16:creationId xmlns:a16="http://schemas.microsoft.com/office/drawing/2014/main" id="{67464B6C-2E6C-4460-878B-5A345533FCFF}"/>
              </a:ext>
            </a:extLst>
          </p:cNvPr>
          <p:cNvSpPr>
            <a:spLocks noGrp="1"/>
          </p:cNvSpPr>
          <p:nvPr>
            <p:ph type="sldNum" sz="quarter" idx="12"/>
          </p:nvPr>
        </p:nvSpPr>
        <p:spPr/>
        <p:txBody>
          <a:bodyPr/>
          <a:lstStyle>
            <a:lvl1pPr>
              <a:defRPr/>
            </a:lvl1pPr>
          </a:lstStyle>
          <a:p>
            <a:fld id="{06920238-D16B-43AD-85D1-279FE7C15526}" type="slidenum">
              <a:rPr lang="en-US" altLang="sr-Latn-RS"/>
              <a:pPr/>
              <a:t>‹#›</a:t>
            </a:fld>
            <a:endParaRPr lang="en-US" altLang="sr-Latn-RS"/>
          </a:p>
        </p:txBody>
      </p:sp>
    </p:spTree>
    <p:extLst>
      <p:ext uri="{BB962C8B-B14F-4D97-AF65-F5344CB8AC3E}">
        <p14:creationId xmlns:p14="http://schemas.microsoft.com/office/powerpoint/2010/main" val="3092595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340C12B-C2F6-4EE7-9F3A-B15E62184765}"/>
              </a:ext>
            </a:extLst>
          </p:cNvPr>
          <p:cNvSpPr>
            <a:spLocks noGrp="1"/>
          </p:cNvSpPr>
          <p:nvPr>
            <p:ph type="dt" sz="half" idx="10"/>
          </p:nvPr>
        </p:nvSpPr>
        <p:spPr/>
        <p:txBody>
          <a:bodyPr/>
          <a:lstStyle>
            <a:lvl1pPr>
              <a:defRPr/>
            </a:lvl1pPr>
          </a:lstStyle>
          <a:p>
            <a:pPr>
              <a:defRPr/>
            </a:pPr>
            <a:endParaRPr lang="en-US" altLang="sr-Latn-RS"/>
          </a:p>
        </p:txBody>
      </p:sp>
      <p:sp>
        <p:nvSpPr>
          <p:cNvPr id="4" name="Footer Placeholder 4">
            <a:extLst>
              <a:ext uri="{FF2B5EF4-FFF2-40B4-BE49-F238E27FC236}">
                <a16:creationId xmlns:a16="http://schemas.microsoft.com/office/drawing/2014/main" id="{4D7FF8A7-39EC-483A-8D48-6892CFD12DC3}"/>
              </a:ext>
            </a:extLst>
          </p:cNvPr>
          <p:cNvSpPr>
            <a:spLocks noGrp="1"/>
          </p:cNvSpPr>
          <p:nvPr>
            <p:ph type="ftr" sz="quarter" idx="11"/>
          </p:nvPr>
        </p:nvSpPr>
        <p:spPr/>
        <p:txBody>
          <a:bodyPr/>
          <a:lstStyle>
            <a:lvl1pPr>
              <a:defRPr/>
            </a:lvl1pPr>
          </a:lstStyle>
          <a:p>
            <a:pPr>
              <a:defRPr/>
            </a:pPr>
            <a:r>
              <a:rPr lang="en-US" altLang="sr-Latn-RS"/>
              <a:t>АДП</a:t>
            </a:r>
          </a:p>
        </p:txBody>
      </p:sp>
      <p:sp>
        <p:nvSpPr>
          <p:cNvPr id="5" name="Slide Number Placeholder 5">
            <a:extLst>
              <a:ext uri="{FF2B5EF4-FFF2-40B4-BE49-F238E27FC236}">
                <a16:creationId xmlns:a16="http://schemas.microsoft.com/office/drawing/2014/main" id="{8D60B672-B707-4810-9EE5-6B1646DCBD9B}"/>
              </a:ext>
            </a:extLst>
          </p:cNvPr>
          <p:cNvSpPr>
            <a:spLocks noGrp="1"/>
          </p:cNvSpPr>
          <p:nvPr>
            <p:ph type="sldNum" sz="quarter" idx="12"/>
          </p:nvPr>
        </p:nvSpPr>
        <p:spPr/>
        <p:txBody>
          <a:bodyPr/>
          <a:lstStyle>
            <a:lvl1pPr>
              <a:defRPr/>
            </a:lvl1pPr>
          </a:lstStyle>
          <a:p>
            <a:fld id="{91647531-CDAB-4C64-B3CC-0F66F5269982}" type="slidenum">
              <a:rPr lang="en-US" altLang="sr-Latn-RS"/>
              <a:pPr/>
              <a:t>‹#›</a:t>
            </a:fld>
            <a:endParaRPr lang="en-US" altLang="sr-Latn-RS"/>
          </a:p>
        </p:txBody>
      </p:sp>
    </p:spTree>
    <p:extLst>
      <p:ext uri="{BB962C8B-B14F-4D97-AF65-F5344CB8AC3E}">
        <p14:creationId xmlns:p14="http://schemas.microsoft.com/office/powerpoint/2010/main" val="630879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F75DE3E-37FD-4F8E-8FB5-3B5B44FDB862}"/>
              </a:ext>
            </a:extLst>
          </p:cNvPr>
          <p:cNvSpPr>
            <a:spLocks noGrp="1"/>
          </p:cNvSpPr>
          <p:nvPr>
            <p:ph type="dt" sz="half" idx="10"/>
          </p:nvPr>
        </p:nvSpPr>
        <p:spPr/>
        <p:txBody>
          <a:bodyPr/>
          <a:lstStyle>
            <a:lvl1pPr>
              <a:defRPr/>
            </a:lvl1pPr>
          </a:lstStyle>
          <a:p>
            <a:pPr>
              <a:defRPr/>
            </a:pPr>
            <a:endParaRPr lang="en-US" altLang="sr-Latn-RS"/>
          </a:p>
        </p:txBody>
      </p:sp>
      <p:sp>
        <p:nvSpPr>
          <p:cNvPr id="3" name="Footer Placeholder 4">
            <a:extLst>
              <a:ext uri="{FF2B5EF4-FFF2-40B4-BE49-F238E27FC236}">
                <a16:creationId xmlns:a16="http://schemas.microsoft.com/office/drawing/2014/main" id="{A676C4EF-0C2B-4B1D-8D3D-C73FCDF338AF}"/>
              </a:ext>
            </a:extLst>
          </p:cNvPr>
          <p:cNvSpPr>
            <a:spLocks noGrp="1"/>
          </p:cNvSpPr>
          <p:nvPr>
            <p:ph type="ftr" sz="quarter" idx="11"/>
          </p:nvPr>
        </p:nvSpPr>
        <p:spPr/>
        <p:txBody>
          <a:bodyPr/>
          <a:lstStyle>
            <a:lvl1pPr>
              <a:defRPr/>
            </a:lvl1pPr>
          </a:lstStyle>
          <a:p>
            <a:pPr>
              <a:defRPr/>
            </a:pPr>
            <a:r>
              <a:rPr lang="en-US" altLang="sr-Latn-RS"/>
              <a:t>АДП</a:t>
            </a:r>
          </a:p>
        </p:txBody>
      </p:sp>
      <p:sp>
        <p:nvSpPr>
          <p:cNvPr id="4" name="Slide Number Placeholder 5">
            <a:extLst>
              <a:ext uri="{FF2B5EF4-FFF2-40B4-BE49-F238E27FC236}">
                <a16:creationId xmlns:a16="http://schemas.microsoft.com/office/drawing/2014/main" id="{D2D98E68-5D1A-4980-ABFB-2FD22A822E87}"/>
              </a:ext>
            </a:extLst>
          </p:cNvPr>
          <p:cNvSpPr>
            <a:spLocks noGrp="1"/>
          </p:cNvSpPr>
          <p:nvPr>
            <p:ph type="sldNum" sz="quarter" idx="12"/>
          </p:nvPr>
        </p:nvSpPr>
        <p:spPr/>
        <p:txBody>
          <a:bodyPr/>
          <a:lstStyle>
            <a:lvl1pPr>
              <a:defRPr/>
            </a:lvl1pPr>
          </a:lstStyle>
          <a:p>
            <a:fld id="{92896476-03A4-4355-99AD-731EE583457D}" type="slidenum">
              <a:rPr lang="en-US" altLang="sr-Latn-RS"/>
              <a:pPr/>
              <a:t>‹#›</a:t>
            </a:fld>
            <a:endParaRPr lang="en-US" altLang="sr-Latn-RS"/>
          </a:p>
        </p:txBody>
      </p:sp>
    </p:spTree>
    <p:extLst>
      <p:ext uri="{BB962C8B-B14F-4D97-AF65-F5344CB8AC3E}">
        <p14:creationId xmlns:p14="http://schemas.microsoft.com/office/powerpoint/2010/main" val="1243490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9356066-5C82-4F77-BCE4-93A4A87D9A27}"/>
              </a:ext>
            </a:extLst>
          </p:cNvPr>
          <p:cNvSpPr>
            <a:spLocks noGrp="1"/>
          </p:cNvSpPr>
          <p:nvPr>
            <p:ph type="dt" sz="half" idx="10"/>
          </p:nvPr>
        </p:nvSpPr>
        <p:spPr/>
        <p:txBody>
          <a:bodyPr/>
          <a:lstStyle>
            <a:lvl1pPr>
              <a:defRPr/>
            </a:lvl1pPr>
          </a:lstStyle>
          <a:p>
            <a:pPr>
              <a:defRPr/>
            </a:pPr>
            <a:endParaRPr lang="en-US" altLang="sr-Latn-RS"/>
          </a:p>
        </p:txBody>
      </p:sp>
      <p:sp>
        <p:nvSpPr>
          <p:cNvPr id="6" name="Footer Placeholder 4">
            <a:extLst>
              <a:ext uri="{FF2B5EF4-FFF2-40B4-BE49-F238E27FC236}">
                <a16:creationId xmlns:a16="http://schemas.microsoft.com/office/drawing/2014/main" id="{59840205-A8D9-452E-984C-B11C7123F714}"/>
              </a:ext>
            </a:extLst>
          </p:cNvPr>
          <p:cNvSpPr>
            <a:spLocks noGrp="1"/>
          </p:cNvSpPr>
          <p:nvPr>
            <p:ph type="ftr" sz="quarter" idx="11"/>
          </p:nvPr>
        </p:nvSpPr>
        <p:spPr/>
        <p:txBody>
          <a:bodyPr/>
          <a:lstStyle>
            <a:lvl1pPr>
              <a:defRPr/>
            </a:lvl1pPr>
          </a:lstStyle>
          <a:p>
            <a:pPr>
              <a:defRPr/>
            </a:pPr>
            <a:r>
              <a:rPr lang="en-US" altLang="sr-Latn-RS"/>
              <a:t>АДП</a:t>
            </a:r>
          </a:p>
        </p:txBody>
      </p:sp>
      <p:sp>
        <p:nvSpPr>
          <p:cNvPr id="7" name="Slide Number Placeholder 5">
            <a:extLst>
              <a:ext uri="{FF2B5EF4-FFF2-40B4-BE49-F238E27FC236}">
                <a16:creationId xmlns:a16="http://schemas.microsoft.com/office/drawing/2014/main" id="{5B222864-57B6-422E-98A9-FC51ED181C3A}"/>
              </a:ext>
            </a:extLst>
          </p:cNvPr>
          <p:cNvSpPr>
            <a:spLocks noGrp="1"/>
          </p:cNvSpPr>
          <p:nvPr>
            <p:ph type="sldNum" sz="quarter" idx="12"/>
          </p:nvPr>
        </p:nvSpPr>
        <p:spPr/>
        <p:txBody>
          <a:bodyPr/>
          <a:lstStyle>
            <a:lvl1pPr>
              <a:defRPr/>
            </a:lvl1pPr>
          </a:lstStyle>
          <a:p>
            <a:fld id="{0041333F-E261-4541-9D17-F1F3605C29F8}" type="slidenum">
              <a:rPr lang="en-US" altLang="sr-Latn-RS"/>
              <a:pPr/>
              <a:t>‹#›</a:t>
            </a:fld>
            <a:endParaRPr lang="en-US" altLang="sr-Latn-RS"/>
          </a:p>
        </p:txBody>
      </p:sp>
    </p:spTree>
    <p:extLst>
      <p:ext uri="{BB962C8B-B14F-4D97-AF65-F5344CB8AC3E}">
        <p14:creationId xmlns:p14="http://schemas.microsoft.com/office/powerpoint/2010/main" val="61491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5A9ABE4-659B-4FEE-AB4B-55C8A8DAF273}"/>
              </a:ext>
            </a:extLst>
          </p:cNvPr>
          <p:cNvSpPr>
            <a:spLocks noGrp="1"/>
          </p:cNvSpPr>
          <p:nvPr>
            <p:ph type="dt" sz="half" idx="10"/>
          </p:nvPr>
        </p:nvSpPr>
        <p:spPr/>
        <p:txBody>
          <a:bodyPr/>
          <a:lstStyle>
            <a:lvl1pPr>
              <a:defRPr/>
            </a:lvl1pPr>
          </a:lstStyle>
          <a:p>
            <a:pPr>
              <a:defRPr/>
            </a:pPr>
            <a:endParaRPr lang="en-US" altLang="sr-Latn-RS"/>
          </a:p>
        </p:txBody>
      </p:sp>
      <p:sp>
        <p:nvSpPr>
          <p:cNvPr id="6" name="Footer Placeholder 4">
            <a:extLst>
              <a:ext uri="{FF2B5EF4-FFF2-40B4-BE49-F238E27FC236}">
                <a16:creationId xmlns:a16="http://schemas.microsoft.com/office/drawing/2014/main" id="{3CD15E4A-E5EF-4F8F-B1C3-A1F192837F88}"/>
              </a:ext>
            </a:extLst>
          </p:cNvPr>
          <p:cNvSpPr>
            <a:spLocks noGrp="1"/>
          </p:cNvSpPr>
          <p:nvPr>
            <p:ph type="ftr" sz="quarter" idx="11"/>
          </p:nvPr>
        </p:nvSpPr>
        <p:spPr/>
        <p:txBody>
          <a:bodyPr/>
          <a:lstStyle>
            <a:lvl1pPr>
              <a:defRPr/>
            </a:lvl1pPr>
          </a:lstStyle>
          <a:p>
            <a:pPr>
              <a:defRPr/>
            </a:pPr>
            <a:r>
              <a:rPr lang="en-US" altLang="sr-Latn-RS"/>
              <a:t>АДП</a:t>
            </a:r>
          </a:p>
        </p:txBody>
      </p:sp>
      <p:sp>
        <p:nvSpPr>
          <p:cNvPr id="7" name="Slide Number Placeholder 5">
            <a:extLst>
              <a:ext uri="{FF2B5EF4-FFF2-40B4-BE49-F238E27FC236}">
                <a16:creationId xmlns:a16="http://schemas.microsoft.com/office/drawing/2014/main" id="{EA84D986-C847-4E0C-9E6B-BC12C2A94F42}"/>
              </a:ext>
            </a:extLst>
          </p:cNvPr>
          <p:cNvSpPr>
            <a:spLocks noGrp="1"/>
          </p:cNvSpPr>
          <p:nvPr>
            <p:ph type="sldNum" sz="quarter" idx="12"/>
          </p:nvPr>
        </p:nvSpPr>
        <p:spPr/>
        <p:txBody>
          <a:bodyPr/>
          <a:lstStyle>
            <a:lvl1pPr>
              <a:defRPr/>
            </a:lvl1pPr>
          </a:lstStyle>
          <a:p>
            <a:fld id="{EF22955E-8269-44AD-BDBD-03E9F6C19B0F}" type="slidenum">
              <a:rPr lang="en-US" altLang="sr-Latn-RS"/>
              <a:pPr/>
              <a:t>‹#›</a:t>
            </a:fld>
            <a:endParaRPr lang="en-US" altLang="sr-Latn-RS"/>
          </a:p>
        </p:txBody>
      </p:sp>
    </p:spTree>
    <p:extLst>
      <p:ext uri="{BB962C8B-B14F-4D97-AF65-F5344CB8AC3E}">
        <p14:creationId xmlns:p14="http://schemas.microsoft.com/office/powerpoint/2010/main" val="130015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F0A518AB-D65C-42A5-85E4-146BF8309F90}"/>
              </a:ext>
            </a:extLst>
          </p:cNvPr>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449B5F7F-7C92-4AFF-9769-FA648DBC587D}"/>
              </a:ext>
            </a:extLst>
          </p:cNvPr>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6123E7F7-72AC-4A84-9C97-9EA5F64125DA}"/>
              </a:ext>
            </a:extLst>
          </p:cNvPr>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D9A16C27-F7E6-4908-9B23-4F1541EBDCE8}"/>
              </a:ext>
            </a:extLst>
          </p:cNvPr>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1539FC47-9E35-4DFE-B56D-D6D6A4792778}"/>
              </a:ext>
            </a:extLst>
          </p:cNvPr>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2F5E161A-CD7D-47D7-BFF6-59512B1D3EEB}"/>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a:extLst>
              <a:ext uri="{FF2B5EF4-FFF2-40B4-BE49-F238E27FC236}">
                <a16:creationId xmlns:a16="http://schemas.microsoft.com/office/drawing/2014/main" id="{756559F7-A458-433A-91DD-72FFA0DD1FCE}"/>
              </a:ext>
            </a:extLst>
          </p:cNvPr>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43" name="Text Placeholder 2">
            <a:extLst>
              <a:ext uri="{FF2B5EF4-FFF2-40B4-BE49-F238E27FC236}">
                <a16:creationId xmlns:a16="http://schemas.microsoft.com/office/drawing/2014/main" id="{2D11166C-EF38-4E43-9F15-CB64EF84E311}"/>
              </a:ext>
            </a:extLst>
          </p:cNvPr>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739F2F4-48DC-4062-A68F-4602F75E9459}"/>
              </a:ext>
            </a:extLst>
          </p:cNvPr>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hangingPunct="1">
              <a:defRPr sz="1100" b="0" i="0">
                <a:solidFill>
                  <a:schemeClr val="tx1">
                    <a:tint val="75000"/>
                    <a:alpha val="60000"/>
                  </a:schemeClr>
                </a:solidFill>
              </a:defRPr>
            </a:lvl1pPr>
          </a:lstStyle>
          <a:p>
            <a:pPr>
              <a:defRPr/>
            </a:pPr>
            <a:endParaRPr lang="en-US" altLang="sr-Latn-RS"/>
          </a:p>
        </p:txBody>
      </p:sp>
      <p:sp>
        <p:nvSpPr>
          <p:cNvPr id="5" name="Footer Placeholder 4">
            <a:extLst>
              <a:ext uri="{FF2B5EF4-FFF2-40B4-BE49-F238E27FC236}">
                <a16:creationId xmlns:a16="http://schemas.microsoft.com/office/drawing/2014/main" id="{A3EC2961-6D0A-45B2-BC55-60ED54C0BBF7}"/>
              </a:ext>
            </a:extLst>
          </p:cNvPr>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hangingPunct="1">
              <a:defRPr sz="1100" b="0" i="0" smtClean="0">
                <a:solidFill>
                  <a:schemeClr val="tx1">
                    <a:tint val="75000"/>
                    <a:alpha val="60000"/>
                  </a:schemeClr>
                </a:solidFill>
              </a:defRPr>
            </a:lvl1pPr>
          </a:lstStyle>
          <a:p>
            <a:pPr>
              <a:defRPr/>
            </a:pPr>
            <a:r>
              <a:rPr lang="en-US" altLang="sr-Latn-RS"/>
              <a:t>АДП</a:t>
            </a:r>
          </a:p>
        </p:txBody>
      </p:sp>
      <p:sp>
        <p:nvSpPr>
          <p:cNvPr id="6" name="Slide Number Placeholder 5">
            <a:extLst>
              <a:ext uri="{FF2B5EF4-FFF2-40B4-BE49-F238E27FC236}">
                <a16:creationId xmlns:a16="http://schemas.microsoft.com/office/drawing/2014/main" id="{6EF7AD67-0B97-4806-B843-58F256ADF078}"/>
              </a:ext>
            </a:extLst>
          </p:cNvPr>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defRPr>
            </a:lvl1pPr>
          </a:lstStyle>
          <a:p>
            <a:fld id="{A28E5758-863E-488B-86B2-ABBE2FBD4063}" type="slidenum">
              <a:rPr lang="en-US" altLang="sr-Latn-RS"/>
              <a:pPr/>
              <a:t>‹#›</a:t>
            </a:fld>
            <a:endParaRPr lang="en-US" altLang="sr-Latn-RS"/>
          </a:p>
        </p:txBody>
      </p:sp>
    </p:spTree>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6" r:id="rId12"/>
    <p:sldLayoutId id="2147483693" r:id="rId13"/>
    <p:sldLayoutId id="2147483697" r:id="rId14"/>
    <p:sldLayoutId id="2147483698" r:id="rId15"/>
    <p:sldLayoutId id="2147483694" r:id="rId16"/>
    <p:sldLayoutId id="2147483695" r:id="rId17"/>
  </p:sldLayoutIdLst>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anose="020B0502020202020204" pitchFamily="34" charset="0"/>
        </a:defRPr>
      </a:lvl2pPr>
      <a:lvl3pPr algn="l" defTabSz="457200" rtl="0" fontAlgn="base">
        <a:spcBef>
          <a:spcPct val="0"/>
        </a:spcBef>
        <a:spcAft>
          <a:spcPct val="0"/>
        </a:spcAft>
        <a:defRPr sz="4200">
          <a:solidFill>
            <a:schemeClr val="tx2"/>
          </a:solidFill>
          <a:latin typeface="Century Gothic" panose="020B0502020202020204" pitchFamily="34" charset="0"/>
        </a:defRPr>
      </a:lvl3pPr>
      <a:lvl4pPr algn="l" defTabSz="457200" rtl="0" fontAlgn="base">
        <a:spcBef>
          <a:spcPct val="0"/>
        </a:spcBef>
        <a:spcAft>
          <a:spcPct val="0"/>
        </a:spcAft>
        <a:defRPr sz="4200">
          <a:solidFill>
            <a:schemeClr val="tx2"/>
          </a:solidFill>
          <a:latin typeface="Century Gothic" panose="020B0502020202020204" pitchFamily="34" charset="0"/>
        </a:defRPr>
      </a:lvl4pPr>
      <a:lvl5pPr algn="l" defTabSz="457200" rtl="0" fontAlgn="base">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3.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wmf"/><Relationship Id="rId10" Type="http://schemas.openxmlformats.org/officeDocument/2006/relationships/image" Target="../media/image17.wmf"/><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0.bin"/><Relationship Id="rId3" Type="http://schemas.openxmlformats.org/officeDocument/2006/relationships/notesSlide" Target="../notesSlides/notesSlide34.xml"/><Relationship Id="rId7" Type="http://schemas.openxmlformats.org/officeDocument/2006/relationships/oleObject" Target="../embeddings/oleObject7.bin"/><Relationship Id="rId12"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oleObject" Target="../embeddings/oleObject9.bin"/><Relationship Id="rId5" Type="http://schemas.openxmlformats.org/officeDocument/2006/relationships/image" Target="../media/image16.wmf"/><Relationship Id="rId10" Type="http://schemas.openxmlformats.org/officeDocument/2006/relationships/image" Target="../media/image19.wmf"/><Relationship Id="rId4" Type="http://schemas.openxmlformats.org/officeDocument/2006/relationships/oleObject" Target="../embeddings/oleObject5.bin"/><Relationship Id="rId9" Type="http://schemas.openxmlformats.org/officeDocument/2006/relationships/oleObject" Target="../embeddings/oleObject8.bin"/><Relationship Id="rId14" Type="http://schemas.openxmlformats.org/officeDocument/2006/relationships/image" Target="../media/image21.wmf"/></Relationships>
</file>

<file path=ppt/slides/_rels/slide35.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6.bin"/><Relationship Id="rId3" Type="http://schemas.openxmlformats.org/officeDocument/2006/relationships/notesSlide" Target="../notesSlides/notesSlide35.xml"/><Relationship Id="rId7" Type="http://schemas.openxmlformats.org/officeDocument/2006/relationships/oleObject" Target="../embeddings/oleObject13.bin"/><Relationship Id="rId12"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oleObject" Target="../embeddings/oleObject15.bin"/><Relationship Id="rId5" Type="http://schemas.openxmlformats.org/officeDocument/2006/relationships/image" Target="../media/image16.wmf"/><Relationship Id="rId10" Type="http://schemas.openxmlformats.org/officeDocument/2006/relationships/image" Target="../media/image23.wmf"/><Relationship Id="rId4" Type="http://schemas.openxmlformats.org/officeDocument/2006/relationships/oleObject" Target="../embeddings/oleObject11.bin"/><Relationship Id="rId9" Type="http://schemas.openxmlformats.org/officeDocument/2006/relationships/oleObject" Target="../embeddings/oleObject14.bin"/><Relationship Id="rId14" Type="http://schemas.openxmlformats.org/officeDocument/2006/relationships/image" Target="../media/image25.wmf"/></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http://www.dolby.com/images/consumer/technology/PLII-process-flow.gif" TargetMode="Externa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4.vml"/><Relationship Id="rId5" Type="http://schemas.openxmlformats.org/officeDocument/2006/relationships/image" Target="../media/image28.wmf"/><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http://www.dolby.com/images/consumer/technology/DD-process-flow.gi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CF47B99-D9B8-4B0D-B8B9-FCF5BC57374C}"/>
              </a:ext>
            </a:extLst>
          </p:cNvPr>
          <p:cNvSpPr>
            <a:spLocks noGrp="1" noChangeArrowheads="1"/>
          </p:cNvSpPr>
          <p:nvPr>
            <p:ph type="ctrTitle"/>
          </p:nvPr>
        </p:nvSpPr>
        <p:spPr>
          <a:xfrm>
            <a:off x="1295400" y="1484313"/>
            <a:ext cx="6553200" cy="1368425"/>
          </a:xfrm>
        </p:spPr>
        <p:txBody>
          <a:bodyPr rtlCol="0" anchor="ctr">
            <a:noAutofit/>
          </a:bodyPr>
          <a:lstStyle/>
          <a:p>
            <a:pPr defTabSz="457207" fontAlgn="auto">
              <a:spcAft>
                <a:spcPts val="0"/>
              </a:spcAft>
              <a:defRPr/>
            </a:pPr>
            <a:r>
              <a:rPr lang="sr-Latn-RS" altLang="sr-Latn-RS" sz="6600" dirty="0">
                <a:solidFill>
                  <a:srgbClr val="FFFF66"/>
                </a:solidFill>
                <a:effectLst>
                  <a:outerShdw blurRad="38100" dist="38100" dir="2700000" algn="tl">
                    <a:srgbClr val="000000"/>
                  </a:outerShdw>
                </a:effectLst>
                <a:latin typeface="Tahoma" panose="020B0604030504040204" pitchFamily="34" charset="0"/>
              </a:rPr>
              <a:t>Muzička produkcija</a:t>
            </a:r>
            <a:endParaRPr lang="en-US" altLang="sr-Latn-RS" sz="3200" dirty="0">
              <a:solidFill>
                <a:srgbClr val="FFFF66"/>
              </a:solidFill>
              <a:effectLst>
                <a:outerShdw blurRad="38100" dist="38100" dir="2700000" algn="tl">
                  <a:srgbClr val="000000"/>
                </a:outerShdw>
              </a:effectLst>
              <a:latin typeface="Tahoma" panose="020B0604030504040204" pitchFamily="34" charset="0"/>
            </a:endParaRPr>
          </a:p>
        </p:txBody>
      </p:sp>
      <p:sp>
        <p:nvSpPr>
          <p:cNvPr id="2051" name="Rectangle 3">
            <a:extLst>
              <a:ext uri="{FF2B5EF4-FFF2-40B4-BE49-F238E27FC236}">
                <a16:creationId xmlns:a16="http://schemas.microsoft.com/office/drawing/2014/main" id="{219E0F25-DDB3-45E0-BB0B-BD5CB584BC8B}"/>
              </a:ext>
            </a:extLst>
          </p:cNvPr>
          <p:cNvSpPr>
            <a:spLocks noGrp="1" noChangeArrowheads="1"/>
          </p:cNvSpPr>
          <p:nvPr>
            <p:ph type="subTitle" idx="1"/>
          </p:nvPr>
        </p:nvSpPr>
        <p:spPr>
          <a:xfrm>
            <a:off x="1547813" y="4076700"/>
            <a:ext cx="6400800" cy="1752600"/>
          </a:xfrm>
        </p:spPr>
        <p:txBody>
          <a:bodyPr rtlCol="0">
            <a:normAutofit/>
          </a:bodyPr>
          <a:lstStyle/>
          <a:p>
            <a:pPr defTabSz="457207" fontAlgn="auto">
              <a:spcAft>
                <a:spcPts val="0"/>
              </a:spcAft>
              <a:buClr>
                <a:schemeClr val="bg2">
                  <a:lumMod val="40000"/>
                  <a:lumOff val="60000"/>
                </a:schemeClr>
              </a:buClr>
              <a:buFont typeface="Wingdings 3" charset="2"/>
              <a:buNone/>
              <a:defRPr/>
            </a:pPr>
            <a:r>
              <a:rPr lang="sr-Latn-CS" altLang="sr-Latn-RS" sz="4000">
                <a:solidFill>
                  <a:srgbClr val="FFFF66"/>
                </a:solidFill>
                <a:effectLst>
                  <a:outerShdw blurRad="38100" dist="38100" dir="2700000" algn="tl">
                    <a:srgbClr val="000000"/>
                  </a:outerShdw>
                </a:effectLst>
                <a:latin typeface="Tahoma" panose="020B0604030504040204" pitchFamily="34" charset="0"/>
              </a:rPr>
              <a:t>Stereo sistemi reprodukcije zvuka</a:t>
            </a:r>
            <a:endParaRPr lang="en-US" altLang="sr-Latn-RS" sz="4000" dirty="0">
              <a:solidFill>
                <a:srgbClr val="FFFF66"/>
              </a:solidFill>
              <a:effectLst>
                <a:outerShdw blurRad="38100" dist="38100" dir="2700000" algn="tl">
                  <a:srgbClr val="000000"/>
                </a:outerShdw>
              </a:effectLst>
              <a:latin typeface="Tahoma" panose="020B060403050404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a:extLst>
              <a:ext uri="{FF2B5EF4-FFF2-40B4-BE49-F238E27FC236}">
                <a16:creationId xmlns:a16="http://schemas.microsoft.com/office/drawing/2014/main" id="{0EB315FB-9724-4E68-A89C-111A2FF73FB9}"/>
              </a:ext>
            </a:extLst>
          </p:cNvPr>
          <p:cNvSpPr txBox="1">
            <a:spLocks noChangeArrowheads="1"/>
          </p:cNvSpPr>
          <p:nvPr/>
        </p:nvSpPr>
        <p:spPr bwMode="auto">
          <a:xfrm>
            <a:off x="1116013" y="3357563"/>
            <a:ext cx="705643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1977 – Dolby stereo (Dolby analog)</a:t>
            </a:r>
          </a:p>
          <a:p>
            <a:pPr eaLnBrk="1" hangingPunct="1">
              <a:spcBef>
                <a:spcPct val="50000"/>
              </a:spcBef>
            </a:pPr>
            <a:r>
              <a:rPr lang="sr-Latn-CS" altLang="sr-Latn-RS"/>
              <a:t>1986 – 1990 Dolby SR (Spectral Recording)</a:t>
            </a:r>
            <a:endParaRPr lang="en-US" altLang="sr-Latn-RS"/>
          </a:p>
        </p:txBody>
      </p:sp>
      <p:sp>
        <p:nvSpPr>
          <p:cNvPr id="24579" name="Text Box 6">
            <a:extLst>
              <a:ext uri="{FF2B5EF4-FFF2-40B4-BE49-F238E27FC236}">
                <a16:creationId xmlns:a16="http://schemas.microsoft.com/office/drawing/2014/main" id="{AAB916AF-928E-4B28-8F6A-22F8F7B1D62D}"/>
              </a:ext>
            </a:extLst>
          </p:cNvPr>
          <p:cNvSpPr txBox="1">
            <a:spLocks noChangeArrowheads="1"/>
          </p:cNvSpPr>
          <p:nvPr/>
        </p:nvSpPr>
        <p:spPr bwMode="auto">
          <a:xfrm>
            <a:off x="1116013" y="1052513"/>
            <a:ext cx="6840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Analogni optički višekanalni formati na filmu</a:t>
            </a:r>
            <a:endParaRPr lang="en-US" altLang="sr-Latn-R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id="{BC8CD552-2DF7-474D-8D41-D65CF9C359BF}"/>
              </a:ext>
            </a:extLst>
          </p:cNvPr>
          <p:cNvSpPr txBox="1">
            <a:spLocks noChangeArrowheads="1"/>
          </p:cNvSpPr>
          <p:nvPr/>
        </p:nvSpPr>
        <p:spPr bwMode="auto">
          <a:xfrm>
            <a:off x="250825" y="2636838"/>
            <a:ext cx="8713788" cy="319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Standardna filmska traka – 35 mm – na istoj širini kao za raniji mono optički kanal usnimavaju se dva tonska optička zapisa</a:t>
            </a:r>
          </a:p>
          <a:p>
            <a:pPr eaLnBrk="1" hangingPunct="1">
              <a:spcBef>
                <a:spcPct val="50000"/>
              </a:spcBef>
            </a:pPr>
            <a:r>
              <a:rPr lang="sr-Latn-CS" altLang="sr-Latn-RS"/>
              <a:t>Dva optička zapisa nose podatke za 4 kanala (levi i desni kanal sa matrično kodiranim podacima za kanal C i surround (ambijent kanal i efekte)</a:t>
            </a:r>
          </a:p>
          <a:p>
            <a:pPr eaLnBrk="1" hangingPunct="1">
              <a:spcBef>
                <a:spcPct val="50000"/>
              </a:spcBef>
            </a:pPr>
            <a:r>
              <a:rPr lang="sr-Latn-CS" altLang="sr-Latn-RS"/>
              <a:t>Reprodukcija: dekoder 2:4</a:t>
            </a:r>
          </a:p>
          <a:p>
            <a:pPr eaLnBrk="1" hangingPunct="1">
              <a:spcBef>
                <a:spcPct val="50000"/>
              </a:spcBef>
            </a:pPr>
            <a:r>
              <a:rPr lang="sr-Latn-CS" altLang="sr-Latn-RS"/>
              <a:t>Proces kodiranja i dekodiranja: 4:2:4</a:t>
            </a:r>
            <a:endParaRPr lang="en-US" altLang="sr-Latn-RS"/>
          </a:p>
        </p:txBody>
      </p:sp>
      <p:sp>
        <p:nvSpPr>
          <p:cNvPr id="26627" name="Text Box 5">
            <a:extLst>
              <a:ext uri="{FF2B5EF4-FFF2-40B4-BE49-F238E27FC236}">
                <a16:creationId xmlns:a16="http://schemas.microsoft.com/office/drawing/2014/main" id="{DC4D0C83-92F4-40B2-A74D-F5A306691A0B}"/>
              </a:ext>
            </a:extLst>
          </p:cNvPr>
          <p:cNvSpPr txBox="1">
            <a:spLocks noChangeArrowheads="1"/>
          </p:cNvSpPr>
          <p:nvPr/>
        </p:nvSpPr>
        <p:spPr bwMode="auto">
          <a:xfrm>
            <a:off x="1187450" y="90805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1977 – Dolby stereo (Dolby analog)</a:t>
            </a:r>
            <a:endParaRPr lang="en-US" altLang="sr-Latn-RS"/>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Dolby stereo">
            <a:extLst>
              <a:ext uri="{FF2B5EF4-FFF2-40B4-BE49-F238E27FC236}">
                <a16:creationId xmlns:a16="http://schemas.microsoft.com/office/drawing/2014/main" id="{C89B628B-F417-49EE-A67E-5EAB13073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28863"/>
            <a:ext cx="914400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5">
            <a:extLst>
              <a:ext uri="{FF2B5EF4-FFF2-40B4-BE49-F238E27FC236}">
                <a16:creationId xmlns:a16="http://schemas.microsoft.com/office/drawing/2014/main" id="{BA000668-CCAA-43AC-AF8A-3EFC8055B3A7}"/>
              </a:ext>
            </a:extLst>
          </p:cNvPr>
          <p:cNvSpPr txBox="1">
            <a:spLocks noChangeArrowheads="1"/>
          </p:cNvSpPr>
          <p:nvPr/>
        </p:nvSpPr>
        <p:spPr bwMode="auto">
          <a:xfrm>
            <a:off x="1547813" y="549275"/>
            <a:ext cx="6264275"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Dolby stereo</a:t>
            </a:r>
          </a:p>
          <a:p>
            <a:pPr eaLnBrk="1" hangingPunct="1">
              <a:spcBef>
                <a:spcPct val="50000"/>
              </a:spcBef>
            </a:pPr>
            <a:r>
              <a:rPr lang="sr-Latn-CS" altLang="sr-Latn-RS"/>
              <a:t>Postupak dekodiranja i raspored zvučnika</a:t>
            </a:r>
            <a:endParaRPr lang="en-US" altLang="sr-Latn-RS"/>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a:extLst>
              <a:ext uri="{FF2B5EF4-FFF2-40B4-BE49-F238E27FC236}">
                <a16:creationId xmlns:a16="http://schemas.microsoft.com/office/drawing/2014/main" id="{ABFB1D16-1309-4A8F-9F56-DD22617D283D}"/>
              </a:ext>
            </a:extLst>
          </p:cNvPr>
          <p:cNvSpPr txBox="1">
            <a:spLocks noChangeArrowheads="1"/>
          </p:cNvSpPr>
          <p:nvPr/>
        </p:nvSpPr>
        <p:spPr bwMode="auto">
          <a:xfrm>
            <a:off x="395288" y="2852738"/>
            <a:ext cx="8351837"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Poboljšana verzija - eliminacije šuma (na bazi ranijih formata: Dolby A, B i C)</a:t>
            </a:r>
          </a:p>
          <a:p>
            <a:pPr eaLnBrk="1" hangingPunct="1">
              <a:spcBef>
                <a:spcPct val="50000"/>
              </a:spcBef>
            </a:pPr>
            <a:r>
              <a:rPr lang="sr-Latn-CS" altLang="sr-Latn-RS"/>
              <a:t>Primenjena u skoro svim modernim profesionalnim analognim snimcima (na traci)</a:t>
            </a:r>
          </a:p>
          <a:p>
            <a:pPr eaLnBrk="1" hangingPunct="1">
              <a:spcBef>
                <a:spcPct val="50000"/>
              </a:spcBef>
            </a:pPr>
            <a:r>
              <a:rPr lang="sr-Latn-CS" altLang="sr-Latn-RS"/>
              <a:t>Koristi se kao oprički analogni format na skoro svim 35 mm filmskim kopijama – Dolby SR analog</a:t>
            </a:r>
            <a:endParaRPr lang="en-US" altLang="sr-Latn-RS"/>
          </a:p>
        </p:txBody>
      </p:sp>
      <p:sp>
        <p:nvSpPr>
          <p:cNvPr id="30723" name="Text Box 5">
            <a:extLst>
              <a:ext uri="{FF2B5EF4-FFF2-40B4-BE49-F238E27FC236}">
                <a16:creationId xmlns:a16="http://schemas.microsoft.com/office/drawing/2014/main" id="{08574451-6822-4B7F-9E23-29B413D4DA6D}"/>
              </a:ext>
            </a:extLst>
          </p:cNvPr>
          <p:cNvSpPr txBox="1">
            <a:spLocks noChangeArrowheads="1"/>
          </p:cNvSpPr>
          <p:nvPr/>
        </p:nvSpPr>
        <p:spPr bwMode="auto">
          <a:xfrm>
            <a:off x="1547813" y="765175"/>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1986 – 1990 Dolby SR (Spectral Recording)</a:t>
            </a:r>
            <a:endParaRPr lang="en-US" altLang="sr-Latn-RS"/>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6" name="Text Box 4">
            <a:extLst>
              <a:ext uri="{FF2B5EF4-FFF2-40B4-BE49-F238E27FC236}">
                <a16:creationId xmlns:a16="http://schemas.microsoft.com/office/drawing/2014/main" id="{367CE5CC-C095-4AE9-A4E2-543AFBBCA689}"/>
              </a:ext>
            </a:extLst>
          </p:cNvPr>
          <p:cNvSpPr txBox="1">
            <a:spLocks noChangeArrowheads="1"/>
          </p:cNvSpPr>
          <p:nvPr/>
        </p:nvSpPr>
        <p:spPr bwMode="auto">
          <a:xfrm>
            <a:off x="1042988" y="2420938"/>
            <a:ext cx="684053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sr-Latn-CS" altLang="sr-Latn-RS" sz="4400">
                <a:effectLst>
                  <a:outerShdw blurRad="38100" dist="38100" dir="2700000" algn="tl">
                    <a:srgbClr val="000000"/>
                  </a:outerShdw>
                </a:effectLst>
              </a:rPr>
              <a:t>Digitalni višekanalni formati na filmu</a:t>
            </a:r>
            <a:endParaRPr lang="en-US" altLang="sr-Latn-RS" sz="4400">
              <a:effectLst>
                <a:outerShdw blurRad="38100" dist="38100" dir="2700000" algn="tl">
                  <a:srgbClr val="000000"/>
                </a:outerShdw>
              </a:effectLst>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id="{0751C61F-D16B-4AB8-BC9A-3DE0BE76B37D}"/>
              </a:ext>
            </a:extLst>
          </p:cNvPr>
          <p:cNvSpPr txBox="1">
            <a:spLocks noChangeArrowheads="1"/>
          </p:cNvSpPr>
          <p:nvPr/>
        </p:nvSpPr>
        <p:spPr bwMode="auto">
          <a:xfrm>
            <a:off x="971550" y="2565400"/>
            <a:ext cx="71294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1990 – prvi 5.1 kanal – ni digitalni format: Cinema Digital Sound (CDS) – </a:t>
            </a:r>
            <a:r>
              <a:rPr lang="sr-Latn-CS" altLang="sr-Latn-RS" i="1"/>
              <a:t>Opti</a:t>
            </a:r>
            <a:r>
              <a:rPr lang="en-US" altLang="sr-Latn-RS" i="1"/>
              <a:t>c</a:t>
            </a:r>
            <a:r>
              <a:rPr lang="sr-Latn-CS" altLang="sr-Latn-RS" i="1"/>
              <a:t>al Radiation Corporation + Kodak</a:t>
            </a:r>
            <a:endParaRPr lang="en-US" altLang="sr-Latn-RS"/>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a:extLst>
              <a:ext uri="{FF2B5EF4-FFF2-40B4-BE49-F238E27FC236}">
                <a16:creationId xmlns:a16="http://schemas.microsoft.com/office/drawing/2014/main" id="{A8195AEA-7773-475F-9660-133649456639}"/>
              </a:ext>
            </a:extLst>
          </p:cNvPr>
          <p:cNvSpPr txBox="1">
            <a:spLocks noChangeArrowheads="1"/>
          </p:cNvSpPr>
          <p:nvPr/>
        </p:nvSpPr>
        <p:spPr bwMode="auto">
          <a:xfrm>
            <a:off x="250825" y="476250"/>
            <a:ext cx="864235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Početak 90tih godina XX veka – pojavila su se tri konkurentska digitalna audio formata za 35 mm-</a:t>
            </a:r>
            <a:r>
              <a:rPr lang="en-US" altLang="sr-Latn-RS"/>
              <a:t> </a:t>
            </a:r>
            <a:r>
              <a:rPr lang="sr-Latn-CS" altLang="sr-Latn-RS"/>
              <a:t>ski film</a:t>
            </a:r>
          </a:p>
          <a:p>
            <a:pPr eaLnBrk="1" hangingPunct="1">
              <a:spcBef>
                <a:spcPct val="50000"/>
              </a:spcBef>
            </a:pPr>
            <a:endParaRPr lang="sr-Latn-CS" altLang="sr-Latn-RS"/>
          </a:p>
          <a:p>
            <a:pPr eaLnBrk="1" hangingPunct="1">
              <a:spcBef>
                <a:spcPct val="50000"/>
              </a:spcBef>
            </a:pPr>
            <a:r>
              <a:rPr lang="sr-Latn-CS" altLang="sr-Latn-RS"/>
              <a:t>Dolby Digital</a:t>
            </a:r>
          </a:p>
          <a:p>
            <a:pPr eaLnBrk="1" hangingPunct="1">
              <a:spcBef>
                <a:spcPct val="50000"/>
              </a:spcBef>
            </a:pPr>
            <a:r>
              <a:rPr lang="sr-Latn-CS" altLang="sr-Latn-RS"/>
              <a:t>Digital Theatre Sound (DTS)</a:t>
            </a:r>
          </a:p>
          <a:p>
            <a:pPr eaLnBrk="1" hangingPunct="1">
              <a:spcBef>
                <a:spcPct val="50000"/>
              </a:spcBef>
            </a:pPr>
            <a:r>
              <a:rPr lang="sr-Latn-CS" altLang="sr-Latn-RS"/>
              <a:t>Sony Dynamics Digital Sound (SDDS)</a:t>
            </a:r>
          </a:p>
        </p:txBody>
      </p:sp>
      <p:sp>
        <p:nvSpPr>
          <p:cNvPr id="36867" name="Text Box 5">
            <a:extLst>
              <a:ext uri="{FF2B5EF4-FFF2-40B4-BE49-F238E27FC236}">
                <a16:creationId xmlns:a16="http://schemas.microsoft.com/office/drawing/2014/main" id="{855F3880-F31D-4B01-82AE-7E85E10A830E}"/>
              </a:ext>
            </a:extLst>
          </p:cNvPr>
          <p:cNvSpPr txBox="1">
            <a:spLocks noChangeArrowheads="1"/>
          </p:cNvSpPr>
          <p:nvPr/>
        </p:nvSpPr>
        <p:spPr bwMode="auto">
          <a:xfrm>
            <a:off x="250825" y="4365625"/>
            <a:ext cx="8713788"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Razlikuju se više po tome kako su rešeni njihovi digitalni audio kanali na traci nego po aktuelnim perfomansama</a:t>
            </a:r>
            <a:endParaRPr lang="en-US" altLang="sr-Latn-RS"/>
          </a:p>
          <a:p>
            <a:pPr eaLnBrk="1" hangingPunct="1">
              <a:spcBef>
                <a:spcPct val="50000"/>
              </a:spcBef>
            </a:pPr>
            <a:endParaRPr lang="en-US" altLang="sr-Latn-RS"/>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5">
            <a:extLst>
              <a:ext uri="{FF2B5EF4-FFF2-40B4-BE49-F238E27FC236}">
                <a16:creationId xmlns:a16="http://schemas.microsoft.com/office/drawing/2014/main" id="{E076D363-1B3D-481F-BBB7-498E97546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49488"/>
            <a:ext cx="91440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5">
            <a:extLst>
              <a:ext uri="{FF2B5EF4-FFF2-40B4-BE49-F238E27FC236}">
                <a16:creationId xmlns:a16="http://schemas.microsoft.com/office/drawing/2014/main" id="{12D36F05-CB08-499A-8994-AAE6452E6C14}"/>
              </a:ext>
            </a:extLst>
          </p:cNvPr>
          <p:cNvSpPr txBox="1">
            <a:spLocks noChangeArrowheads="1"/>
          </p:cNvSpPr>
          <p:nvPr/>
        </p:nvSpPr>
        <p:spPr bwMode="auto">
          <a:xfrm>
            <a:off x="1692275" y="549275"/>
            <a:ext cx="62642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5.1 sistem – usvojen kao industrijski standard</a:t>
            </a:r>
            <a:endParaRPr lang="en-US" altLang="sr-Latn-RS"/>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35 mm film kompatibilan sa svim sistemima">
            <a:extLst>
              <a:ext uri="{FF2B5EF4-FFF2-40B4-BE49-F238E27FC236}">
                <a16:creationId xmlns:a16="http://schemas.microsoft.com/office/drawing/2014/main" id="{62260D38-FC09-4FEA-8610-F94426657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844675"/>
            <a:ext cx="4824412"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5">
            <a:extLst>
              <a:ext uri="{FF2B5EF4-FFF2-40B4-BE49-F238E27FC236}">
                <a16:creationId xmlns:a16="http://schemas.microsoft.com/office/drawing/2014/main" id="{58E0EC25-348F-4DA9-8091-6564B8F56F9F}"/>
              </a:ext>
            </a:extLst>
          </p:cNvPr>
          <p:cNvSpPr txBox="1">
            <a:spLocks noChangeArrowheads="1"/>
          </p:cNvSpPr>
          <p:nvPr/>
        </p:nvSpPr>
        <p:spPr bwMode="auto">
          <a:xfrm>
            <a:off x="827088" y="620713"/>
            <a:ext cx="7488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Univerzalna filmska traka 35 mm</a:t>
            </a:r>
            <a:endParaRPr lang="en-US" altLang="sr-Latn-RS"/>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a:extLst>
              <a:ext uri="{FF2B5EF4-FFF2-40B4-BE49-F238E27FC236}">
                <a16:creationId xmlns:a16="http://schemas.microsoft.com/office/drawing/2014/main" id="{E843AB41-C313-4204-82F9-448BF38C06AC}"/>
              </a:ext>
            </a:extLst>
          </p:cNvPr>
          <p:cNvSpPr txBox="1">
            <a:spLocks noChangeArrowheads="1"/>
          </p:cNvSpPr>
          <p:nvPr/>
        </p:nvSpPr>
        <p:spPr bwMode="auto">
          <a:xfrm>
            <a:off x="611188" y="908050"/>
            <a:ext cx="8280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en-US" altLang="sr-Latn-RS" b="1"/>
              <a:t>DTS</a:t>
            </a:r>
            <a:r>
              <a:rPr lang="en-US" altLang="sr-Latn-RS"/>
              <a:t> (</a:t>
            </a:r>
            <a:r>
              <a:rPr lang="en-US" altLang="sr-Latn-RS" i="1"/>
              <a:t>Digital Theater Sound</a:t>
            </a:r>
            <a:r>
              <a:rPr lang="en-US" altLang="sr-Latn-RS"/>
              <a:t>)</a:t>
            </a:r>
            <a:r>
              <a:rPr lang="sr-Latn-RS" altLang="sr-Latn-RS"/>
              <a:t> – Steven Spielberg, Jurassic Park (1993.)</a:t>
            </a:r>
            <a:r>
              <a:rPr lang="en-US" altLang="sr-Latn-RS"/>
              <a:t>. </a:t>
            </a:r>
            <a:endParaRPr lang="sr-Latn-RS" altLang="sr-Latn-RS"/>
          </a:p>
          <a:p>
            <a:pPr eaLnBrk="1" hangingPunct="1">
              <a:spcBef>
                <a:spcPct val="50000"/>
              </a:spcBef>
            </a:pPr>
            <a:r>
              <a:rPr lang="en-US" altLang="sr-Latn-RS"/>
              <a:t>Compared with the Dolby Digital standard, DTS uses four times less compression and digitises sound at 20 bits instead of 16. Therefore, DTS's sound quality is theoretically higher, at the cost of a higher bit rate. </a:t>
            </a:r>
            <a:endParaRPr lang="sr-Latn-CS" altLang="sr-Latn-RS"/>
          </a:p>
          <a:p>
            <a:pPr eaLnBrk="1" hangingPunct="1">
              <a:spcBef>
                <a:spcPct val="50000"/>
              </a:spcBef>
            </a:pPr>
            <a:r>
              <a:rPr lang="en-US" altLang="sr-Latn-RS" b="1"/>
              <a:t>DTS 6</a:t>
            </a:r>
            <a:r>
              <a:rPr lang="en-US" altLang="sr-Latn-RS"/>
              <a:t>, the most commonly used 5.1 standard, which can encode six-channel sound with less compression than the Dolby Digital standard. The first five channels are used for the satellite speakers, while the last is reserved for the subwoofer </a:t>
            </a:r>
          </a:p>
        </p:txBody>
      </p:sp>
      <p:sp>
        <p:nvSpPr>
          <p:cNvPr id="43011" name="Text Box 5">
            <a:extLst>
              <a:ext uri="{FF2B5EF4-FFF2-40B4-BE49-F238E27FC236}">
                <a16:creationId xmlns:a16="http://schemas.microsoft.com/office/drawing/2014/main" id="{6F2F707D-A48A-4971-AC8B-CDF962EB8B35}"/>
              </a:ext>
            </a:extLst>
          </p:cNvPr>
          <p:cNvSpPr txBox="1">
            <a:spLocks noChangeArrowheads="1"/>
          </p:cNvSpPr>
          <p:nvPr/>
        </p:nvSpPr>
        <p:spPr bwMode="auto">
          <a:xfrm>
            <a:off x="2339975" y="260350"/>
            <a:ext cx="475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en-US" altLang="sr-Latn-RS"/>
              <a:t>D</a:t>
            </a:r>
            <a:r>
              <a:rPr lang="sr-Latn-CS" altLang="sr-Latn-RS"/>
              <a:t>TS</a:t>
            </a:r>
            <a:endParaRPr lang="en-US" altLang="sr-Latn-RS"/>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F0151D3F-F10A-45DF-81C2-59704DD2E3E8}"/>
              </a:ext>
            </a:extLst>
          </p:cNvPr>
          <p:cNvSpPr txBox="1">
            <a:spLocks noChangeArrowheads="1"/>
          </p:cNvSpPr>
          <p:nvPr/>
        </p:nvSpPr>
        <p:spPr bwMode="auto">
          <a:xfrm>
            <a:off x="1116013" y="549275"/>
            <a:ext cx="712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Počeci i razvoj surround zvuka na filmu</a:t>
            </a:r>
            <a:endParaRPr lang="en-US" altLang="sr-Latn-RS"/>
          </a:p>
        </p:txBody>
      </p:sp>
      <p:sp>
        <p:nvSpPr>
          <p:cNvPr id="8195" name="Text Box 5">
            <a:extLst>
              <a:ext uri="{FF2B5EF4-FFF2-40B4-BE49-F238E27FC236}">
                <a16:creationId xmlns:a16="http://schemas.microsoft.com/office/drawing/2014/main" id="{A8D56938-BB42-4416-803A-C7376EBF3D88}"/>
              </a:ext>
            </a:extLst>
          </p:cNvPr>
          <p:cNvSpPr txBox="1">
            <a:spLocks noChangeArrowheads="1"/>
          </p:cNvSpPr>
          <p:nvPr/>
        </p:nvSpPr>
        <p:spPr bwMode="auto">
          <a:xfrm>
            <a:off x="611188" y="1628775"/>
            <a:ext cx="79581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Prvi komercijalno prihvatljivi vešekanalni formati reprodukcije zvuka razvijni su početkom 1950-tih godina za film (Nagli razvoj filmske industrije zbog konkurencije televizije)</a:t>
            </a:r>
          </a:p>
          <a:p>
            <a:pPr eaLnBrk="1" hangingPunct="1">
              <a:spcBef>
                <a:spcPct val="50000"/>
              </a:spcBef>
            </a:pPr>
            <a:r>
              <a:rPr lang="sr-Latn-CS" altLang="sr-Latn-RS"/>
              <a:t>Na bazi ovih iskustava sedamdesetih i osamdesetih godina prošlog veka usavršavaju se na filmu analogni Surround formati (Dolby stereo, Dolby SR) </a:t>
            </a:r>
          </a:p>
          <a:p>
            <a:pPr eaLnBrk="1" hangingPunct="1">
              <a:spcBef>
                <a:spcPct val="50000"/>
              </a:spcBef>
            </a:pPr>
            <a:r>
              <a:rPr lang="sr-Latn-CS" altLang="sr-Latn-RS"/>
              <a:t>Početkom devedesetih – digitalni Surround formati (CDS, Dolby Digital, DTS, SDDS)</a:t>
            </a:r>
            <a:endParaRPr lang="en-US" altLang="sr-Latn-RS"/>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a:extLst>
              <a:ext uri="{FF2B5EF4-FFF2-40B4-BE49-F238E27FC236}">
                <a16:creationId xmlns:a16="http://schemas.microsoft.com/office/drawing/2014/main" id="{A9F7EA69-5DAB-46F7-A17C-34F52B7D6071}"/>
              </a:ext>
            </a:extLst>
          </p:cNvPr>
          <p:cNvSpPr txBox="1">
            <a:spLocks noChangeArrowheads="1"/>
          </p:cNvSpPr>
          <p:nvPr/>
        </p:nvSpPr>
        <p:spPr bwMode="auto">
          <a:xfrm>
            <a:off x="900113" y="836613"/>
            <a:ext cx="7559675" cy="39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en-US" altLang="sr-Latn-RS" b="1"/>
              <a:t>DTS ES</a:t>
            </a:r>
            <a:r>
              <a:rPr lang="en-US" altLang="sr-Latn-RS"/>
              <a:t> (</a:t>
            </a:r>
            <a:r>
              <a:rPr lang="en-US" altLang="sr-Latn-RS" i="1"/>
              <a:t>Digital Theater Sound Extended Surround</a:t>
            </a:r>
            <a:r>
              <a:rPr lang="en-US" altLang="sr-Latn-RS"/>
              <a:t>), 6.1 standard which uses an additional rear channel (rear central). </a:t>
            </a:r>
            <a:endParaRPr lang="sr-Latn-CS" altLang="sr-Latn-RS"/>
          </a:p>
          <a:p>
            <a:pPr eaLnBrk="1" hangingPunct="1"/>
            <a:r>
              <a:rPr lang="en-US" altLang="sr-Latn-RS"/>
              <a:t>The DTS ES standard has two variants: </a:t>
            </a:r>
          </a:p>
          <a:p>
            <a:pPr eaLnBrk="1" hangingPunct="1"/>
            <a:r>
              <a:rPr lang="en-US" altLang="sr-Latn-RS" b="1"/>
              <a:t>DTS ES Matrix</a:t>
            </a:r>
            <a:r>
              <a:rPr lang="en-US" altLang="sr-Latn-RS"/>
              <a:t>, which has a seventh channel interpolated with the primary channels. This is called "virtualisation". </a:t>
            </a:r>
          </a:p>
          <a:p>
            <a:pPr eaLnBrk="1" hangingPunct="1"/>
            <a:r>
              <a:rPr lang="en-US" altLang="sr-Latn-RS" b="1"/>
              <a:t>DTS ES Discrete</a:t>
            </a:r>
            <a:r>
              <a:rPr lang="en-US" altLang="sr-Latn-RS"/>
              <a:t> has an seventh independent channel.</a:t>
            </a:r>
          </a:p>
          <a:p>
            <a:pPr eaLnBrk="1" hangingPunct="1">
              <a:spcBef>
                <a:spcPct val="50000"/>
              </a:spcBef>
            </a:pPr>
            <a:endParaRPr lang="en-US" altLang="sr-Latn-RS"/>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a:extLst>
              <a:ext uri="{FF2B5EF4-FFF2-40B4-BE49-F238E27FC236}">
                <a16:creationId xmlns:a16="http://schemas.microsoft.com/office/drawing/2014/main" id="{8E28FDB8-CD60-4E78-8571-B265EEBBA173}"/>
              </a:ext>
            </a:extLst>
          </p:cNvPr>
          <p:cNvSpPr txBox="1">
            <a:spLocks noChangeArrowheads="1"/>
          </p:cNvSpPr>
          <p:nvPr/>
        </p:nvSpPr>
        <p:spPr bwMode="auto">
          <a:xfrm>
            <a:off x="2124075" y="188913"/>
            <a:ext cx="475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en-US" altLang="sr-Latn-RS"/>
              <a:t>Dolby Digital</a:t>
            </a:r>
            <a:r>
              <a:rPr lang="sr-Latn-CS" altLang="sr-Latn-RS"/>
              <a:t> EX</a:t>
            </a:r>
            <a:endParaRPr lang="en-US" altLang="sr-Latn-RS"/>
          </a:p>
        </p:txBody>
      </p:sp>
      <p:sp>
        <p:nvSpPr>
          <p:cNvPr id="47107" name="Text Box 5">
            <a:extLst>
              <a:ext uri="{FF2B5EF4-FFF2-40B4-BE49-F238E27FC236}">
                <a16:creationId xmlns:a16="http://schemas.microsoft.com/office/drawing/2014/main" id="{AB80CF37-2A45-4016-A73B-7AF2C5995DFF}"/>
              </a:ext>
            </a:extLst>
          </p:cNvPr>
          <p:cNvSpPr txBox="1">
            <a:spLocks noChangeArrowheads="1"/>
          </p:cNvSpPr>
          <p:nvPr/>
        </p:nvSpPr>
        <p:spPr bwMode="auto">
          <a:xfrm>
            <a:off x="395288" y="1773238"/>
            <a:ext cx="8497887" cy="507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RS" altLang="sr-Latn-RS"/>
              <a:t>Dodatni zadnji kanal, sistem 6.1, ideja je da se popuni eventualni nedostatak u osećaju zvuka koji dolazi sa zadnjeg zida sale za projekciju</a:t>
            </a:r>
          </a:p>
          <a:p>
            <a:pPr eaLnBrk="1" hangingPunct="1">
              <a:spcBef>
                <a:spcPct val="50000"/>
              </a:spcBef>
            </a:pPr>
            <a:r>
              <a:rPr lang="sr-Latn-CS" altLang="sr-Latn-RS"/>
              <a:t>dodatni surround kanal, matrično kodiran u postojećim surround (levi i desni) kanalima standardnog digitalnog audio zapisa</a:t>
            </a:r>
          </a:p>
          <a:p>
            <a:pPr eaLnBrk="1" hangingPunct="1">
              <a:spcBef>
                <a:spcPct val="50000"/>
              </a:spcBef>
            </a:pPr>
            <a:r>
              <a:rPr lang="sr-Latn-CS" altLang="sr-Latn-RS"/>
              <a:t>(Obezbeđena je kompatibilnost sa standardnim 5.1 sistemom za reprodukciju. Korisnici koji žele dodatni surround kanal moraju imati dodatnu dekoder jedinicu i pojačavač snage. Mogu se prespajanjem iskoristiti već postojeći surround zvučnici).</a:t>
            </a:r>
            <a:endParaRPr lang="en-US" altLang="sr-Latn-RS"/>
          </a:p>
          <a:p>
            <a:pPr eaLnBrk="1" hangingPunct="1">
              <a:spcBef>
                <a:spcPct val="50000"/>
              </a:spcBef>
            </a:pPr>
            <a:endParaRPr lang="en-US" altLang="sr-Latn-RS"/>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Surround EX">
            <a:extLst>
              <a:ext uri="{FF2B5EF4-FFF2-40B4-BE49-F238E27FC236}">
                <a16:creationId xmlns:a16="http://schemas.microsoft.com/office/drawing/2014/main" id="{B5F80B52-7EF2-43E5-BEA3-48268FB49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3463"/>
            <a:ext cx="9144000" cy="36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5">
            <a:extLst>
              <a:ext uri="{FF2B5EF4-FFF2-40B4-BE49-F238E27FC236}">
                <a16:creationId xmlns:a16="http://schemas.microsoft.com/office/drawing/2014/main" id="{91579DE6-8B6C-405F-AC6A-2D3335544CB1}"/>
              </a:ext>
            </a:extLst>
          </p:cNvPr>
          <p:cNvSpPr txBox="1">
            <a:spLocks noChangeArrowheads="1"/>
          </p:cNvSpPr>
          <p:nvPr/>
        </p:nvSpPr>
        <p:spPr bwMode="auto">
          <a:xfrm>
            <a:off x="1403350" y="69215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Dolby Surround Ex </a:t>
            </a:r>
            <a:endParaRPr lang="en-US" altLang="sr-Latn-RS"/>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a:extLst>
              <a:ext uri="{FF2B5EF4-FFF2-40B4-BE49-F238E27FC236}">
                <a16:creationId xmlns:a16="http://schemas.microsoft.com/office/drawing/2014/main" id="{4C626FC3-03DF-48B2-ABB3-5DB4DD624AE0}"/>
              </a:ext>
            </a:extLst>
          </p:cNvPr>
          <p:cNvSpPr txBox="1">
            <a:spLocks noChangeArrowheads="1"/>
          </p:cNvSpPr>
          <p:nvPr/>
        </p:nvSpPr>
        <p:spPr bwMode="auto">
          <a:xfrm>
            <a:off x="2051050" y="692150"/>
            <a:ext cx="539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SDDS - 1993</a:t>
            </a:r>
            <a:endParaRPr lang="en-US" altLang="sr-Latn-RS"/>
          </a:p>
        </p:txBody>
      </p:sp>
      <p:sp>
        <p:nvSpPr>
          <p:cNvPr id="51203" name="Text Box 5">
            <a:extLst>
              <a:ext uri="{FF2B5EF4-FFF2-40B4-BE49-F238E27FC236}">
                <a16:creationId xmlns:a16="http://schemas.microsoft.com/office/drawing/2014/main" id="{F1FE3343-2036-44E0-A0EF-0E00E2812B96}"/>
              </a:ext>
            </a:extLst>
          </p:cNvPr>
          <p:cNvSpPr txBox="1">
            <a:spLocks noChangeArrowheads="1"/>
          </p:cNvSpPr>
          <p:nvPr/>
        </p:nvSpPr>
        <p:spPr bwMode="auto">
          <a:xfrm>
            <a:off x="684213" y="1628775"/>
            <a:ext cx="806450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r>
              <a:rPr lang="sr-Latn-RS" altLang="sr-Latn-RS"/>
              <a:t>Sony Digital Dynamic Sound</a:t>
            </a:r>
          </a:p>
          <a:p>
            <a:pPr eaLnBrk="1" hangingPunct="1"/>
            <a:r>
              <a:rPr lang="en-US" altLang="sr-Latn-RS"/>
              <a:t>5 screen channels </a:t>
            </a:r>
            <a:r>
              <a:rPr lang="sr-Latn-CS" altLang="sr-Latn-RS"/>
              <a:t>(</a:t>
            </a:r>
            <a:r>
              <a:rPr lang="en-US" altLang="sr-Latn-RS"/>
              <a:t>Left</a:t>
            </a:r>
            <a:r>
              <a:rPr lang="sr-Latn-CS" altLang="sr-Latn-RS"/>
              <a:t>,</a:t>
            </a:r>
            <a:r>
              <a:rPr lang="en-US" altLang="sr-Latn-RS"/>
              <a:t> Left center</a:t>
            </a:r>
            <a:r>
              <a:rPr lang="sr-Latn-CS" altLang="sr-Latn-RS"/>
              <a:t>,</a:t>
            </a:r>
            <a:r>
              <a:rPr lang="en-US" altLang="sr-Latn-RS"/>
              <a:t> Center</a:t>
            </a:r>
            <a:r>
              <a:rPr lang="sr-Latn-CS" altLang="sr-Latn-RS"/>
              <a:t>, </a:t>
            </a:r>
            <a:r>
              <a:rPr lang="en-US" altLang="sr-Latn-RS"/>
              <a:t> Right center</a:t>
            </a:r>
            <a:r>
              <a:rPr lang="sr-Latn-CS" altLang="sr-Latn-RS"/>
              <a:t>,</a:t>
            </a:r>
            <a:r>
              <a:rPr lang="en-US" altLang="sr-Latn-RS"/>
              <a:t> Right</a:t>
            </a:r>
            <a:r>
              <a:rPr lang="sr-Latn-RS" altLang="sr-Latn-RS"/>
              <a:t>)</a:t>
            </a:r>
          </a:p>
          <a:p>
            <a:pPr eaLnBrk="1" hangingPunct="1"/>
            <a:r>
              <a:rPr lang="sr-Latn-RS" altLang="sr-Latn-RS"/>
              <a:t>+</a:t>
            </a:r>
          </a:p>
          <a:p>
            <a:pPr eaLnBrk="1" hangingPunct="1"/>
            <a:r>
              <a:rPr lang="en-US" altLang="sr-Latn-RS"/>
              <a:t>2 surround channels </a:t>
            </a:r>
            <a:r>
              <a:rPr lang="sr-Latn-CS" altLang="sr-Latn-RS"/>
              <a:t>(</a:t>
            </a:r>
            <a:r>
              <a:rPr lang="en-US" altLang="sr-Latn-RS"/>
              <a:t>Left surround</a:t>
            </a:r>
            <a:r>
              <a:rPr lang="sr-Latn-CS" altLang="sr-Latn-RS"/>
              <a:t>, </a:t>
            </a:r>
            <a:r>
              <a:rPr lang="en-US" altLang="sr-Latn-RS"/>
              <a:t> Right surround</a:t>
            </a:r>
            <a:r>
              <a:rPr lang="sr-Latn-CS" altLang="sr-Latn-RS"/>
              <a:t>)</a:t>
            </a:r>
            <a:r>
              <a:rPr lang="en-US" altLang="sr-Latn-RS"/>
              <a:t> </a:t>
            </a:r>
            <a:endParaRPr lang="sr-Latn-RS" altLang="sr-Latn-RS"/>
          </a:p>
          <a:p>
            <a:pPr eaLnBrk="1" hangingPunct="1"/>
            <a:r>
              <a:rPr lang="sr-Latn-RS" altLang="sr-Latn-RS"/>
              <a:t>+</a:t>
            </a:r>
            <a:endParaRPr lang="en-US" altLang="sr-Latn-RS"/>
          </a:p>
          <a:p>
            <a:pPr eaLnBrk="1" hangingPunct="1"/>
            <a:r>
              <a:rPr lang="en-US" altLang="sr-Latn-RS"/>
              <a:t>Subwoofer channel </a:t>
            </a:r>
            <a:endParaRPr lang="sr-Latn-RS" altLang="sr-Latn-RS"/>
          </a:p>
          <a:p>
            <a:pPr eaLnBrk="1" hangingPunct="1"/>
            <a:endParaRPr lang="sr-Latn-RS" altLang="sr-Latn-RS"/>
          </a:p>
          <a:p>
            <a:pPr eaLnBrk="1" hangingPunct="1"/>
            <a:r>
              <a:rPr lang="en-US" altLang="sr-Latn-RS"/>
              <a:t>Most installations use the 6-channel configuration. The 8-channel configuration is used only when the screen is large enough to handle the additional speakers between the screen.</a:t>
            </a:r>
          </a:p>
          <a:p>
            <a:pPr eaLnBrk="1" hangingPunct="1"/>
            <a:endParaRPr lang="sr-Latn-RS" altLang="sr-Latn-RS"/>
          </a:p>
          <a:p>
            <a:pPr eaLnBrk="1" hangingPunct="1"/>
            <a:endParaRPr lang="en-US" altLang="sr-Latn-RS"/>
          </a:p>
          <a:p>
            <a:pPr eaLnBrk="1" hangingPunct="1"/>
            <a:endParaRPr lang="sr-Latn-CS" altLang="sr-Latn-RS"/>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a:extLst>
              <a:ext uri="{FF2B5EF4-FFF2-40B4-BE49-F238E27FC236}">
                <a16:creationId xmlns:a16="http://schemas.microsoft.com/office/drawing/2014/main" id="{849FC76C-14F8-405A-90B5-12C05C5677F8}"/>
              </a:ext>
            </a:extLst>
          </p:cNvPr>
          <p:cNvSpPr txBox="1">
            <a:spLocks noChangeArrowheads="1"/>
          </p:cNvSpPr>
          <p:nvPr/>
        </p:nvSpPr>
        <p:spPr bwMode="auto">
          <a:xfrm>
            <a:off x="179388" y="1557338"/>
            <a:ext cx="878522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SDDS – nudi dodatne kanale na poziciji iza platna u punom frekvencijskom opsegu: polu–levi i polu-desni (sistem 7.1)</a:t>
            </a:r>
          </a:p>
          <a:p>
            <a:pPr eaLnBrk="1" hangingPunct="1">
              <a:spcBef>
                <a:spcPct val="50000"/>
              </a:spcBef>
            </a:pPr>
            <a:endParaRPr lang="sr-Latn-CS" altLang="sr-Latn-RS"/>
          </a:p>
          <a:p>
            <a:pPr eaLnBrk="1" hangingPunct="1">
              <a:spcBef>
                <a:spcPct val="50000"/>
              </a:spcBef>
            </a:pPr>
            <a:r>
              <a:rPr lang="sr-Latn-CS" altLang="sr-Latn-RS"/>
              <a:t>Dolby Digital Surround EX – dodatni surround kanal, matrično kodiran u postojećim surround (levi i desni) kanalima standardnog digitalnog audio zapisa</a:t>
            </a:r>
          </a:p>
          <a:p>
            <a:pPr eaLnBrk="1" hangingPunct="1">
              <a:spcBef>
                <a:spcPct val="50000"/>
              </a:spcBef>
            </a:pPr>
            <a:r>
              <a:rPr lang="sr-Latn-CS" altLang="sr-Latn-RS" sz="2000"/>
              <a:t>(Obezbeđena je kompatibilnost sa standardnim 5.1 sistemom za reprodukciju. Korisnici koji žele dodatni surround kanal moraju imati dodatnu dekoder jedinicu i pojačavač snage. Mogu se prespajanjem iskoristiti već postojeći surround zvučnici).</a:t>
            </a:r>
            <a:endParaRPr lang="en-US" altLang="sr-Latn-RS" sz="2000"/>
          </a:p>
        </p:txBody>
      </p:sp>
      <p:sp>
        <p:nvSpPr>
          <p:cNvPr id="53251" name="Text Box 5">
            <a:extLst>
              <a:ext uri="{FF2B5EF4-FFF2-40B4-BE49-F238E27FC236}">
                <a16:creationId xmlns:a16="http://schemas.microsoft.com/office/drawing/2014/main" id="{59FE2A58-2779-47B9-BBC6-5D61758F3CEB}"/>
              </a:ext>
            </a:extLst>
          </p:cNvPr>
          <p:cNvSpPr txBox="1">
            <a:spLocks noChangeArrowheads="1"/>
          </p:cNvSpPr>
          <p:nvPr/>
        </p:nvSpPr>
        <p:spPr bwMode="auto">
          <a:xfrm>
            <a:off x="1979613" y="549275"/>
            <a:ext cx="583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Varijacije sistema 5.1 za bioskope</a:t>
            </a:r>
            <a:endParaRPr lang="en-US" altLang="sr-Latn-RS"/>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4" name="Text Box 4">
            <a:extLst>
              <a:ext uri="{FF2B5EF4-FFF2-40B4-BE49-F238E27FC236}">
                <a16:creationId xmlns:a16="http://schemas.microsoft.com/office/drawing/2014/main" id="{FA65148A-5B86-437A-8BE5-D10FF1C996BA}"/>
              </a:ext>
            </a:extLst>
          </p:cNvPr>
          <p:cNvSpPr txBox="1">
            <a:spLocks noChangeArrowheads="1"/>
          </p:cNvSpPr>
          <p:nvPr/>
        </p:nvSpPr>
        <p:spPr bwMode="auto">
          <a:xfrm>
            <a:off x="1042988" y="2420938"/>
            <a:ext cx="684053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sr-Latn-CS" altLang="sr-Latn-RS" sz="4400">
                <a:effectLst>
                  <a:outerShdw blurRad="38100" dist="38100" dir="2700000" algn="tl">
                    <a:srgbClr val="000000"/>
                  </a:outerShdw>
                </a:effectLst>
              </a:rPr>
              <a:t>Digitalni višekanalni formati za kuću</a:t>
            </a:r>
            <a:endParaRPr lang="en-US" altLang="sr-Latn-RS" sz="4400">
              <a:effectLst>
                <a:outerShdw blurRad="38100" dist="38100" dir="2700000" algn="tl">
                  <a:srgbClr val="000000"/>
                </a:outerShdw>
              </a:effectLst>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a:extLst>
              <a:ext uri="{FF2B5EF4-FFF2-40B4-BE49-F238E27FC236}">
                <a16:creationId xmlns:a16="http://schemas.microsoft.com/office/drawing/2014/main" id="{87CE14D1-B8C9-4F25-A0E5-4C21C36471C8}"/>
              </a:ext>
            </a:extLst>
          </p:cNvPr>
          <p:cNvSpPr txBox="1">
            <a:spLocks noChangeArrowheads="1"/>
          </p:cNvSpPr>
          <p:nvPr/>
        </p:nvSpPr>
        <p:spPr bwMode="auto">
          <a:xfrm>
            <a:off x="611188" y="692150"/>
            <a:ext cx="792162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r>
              <a:rPr lang="en-US" altLang="sr-Latn-RS"/>
              <a:t>The term "</a:t>
            </a:r>
            <a:r>
              <a:rPr lang="en-US" altLang="sr-Latn-RS" b="1"/>
              <a:t>multichannel audio</a:t>
            </a:r>
            <a:r>
              <a:rPr lang="en-US" altLang="sr-Latn-RS"/>
              <a:t>" refers to the use of multiple audio tracks to reconstruct sound on a multi-speaker sound system. </a:t>
            </a:r>
          </a:p>
          <a:p>
            <a:pPr eaLnBrk="1" hangingPunct="1"/>
            <a:r>
              <a:rPr lang="en-US" altLang="sr-Latn-RS"/>
              <a:t>Two digits separated by a decimal point (2.1, 5.1, 6.1, 7.1, etc.) are used to classify the various kinds of speaker set-ups, depending on how many audio tracks are used. </a:t>
            </a:r>
          </a:p>
          <a:p>
            <a:pPr eaLnBrk="1" hangingPunct="1"/>
            <a:r>
              <a:rPr lang="en-US" altLang="sr-Latn-RS"/>
              <a:t>The first digit shows the number of primary channels, each of which are reproduced on a single speaker, while the second refers to the presence of a </a:t>
            </a:r>
            <a:r>
              <a:rPr lang="en-US" altLang="sr-Latn-RS" i="1"/>
              <a:t>Low Frequency Effect</a:t>
            </a:r>
            <a:r>
              <a:rPr lang="en-US" altLang="sr-Latn-RS"/>
              <a:t> (</a:t>
            </a:r>
            <a:r>
              <a:rPr lang="en-US" altLang="sr-Latn-RS" i="1"/>
              <a:t>LFE</a:t>
            </a:r>
            <a:r>
              <a:rPr lang="en-US" altLang="sr-Latn-RS"/>
              <a:t> for short), which reproduced on a subwoofer. Thus, 1.0 corresponds to mono sound (meaning one-channel) and 2.0 corresponds to stereo sound. </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a:extLst>
              <a:ext uri="{FF2B5EF4-FFF2-40B4-BE49-F238E27FC236}">
                <a16:creationId xmlns:a16="http://schemas.microsoft.com/office/drawing/2014/main" id="{E88EC906-796E-4894-9A46-F54B60950E65}"/>
              </a:ext>
            </a:extLst>
          </p:cNvPr>
          <p:cNvSpPr txBox="1">
            <a:spLocks noChangeArrowheads="1"/>
          </p:cNvSpPr>
          <p:nvPr/>
        </p:nvSpPr>
        <p:spPr bwMode="auto">
          <a:xfrm>
            <a:off x="611188" y="908050"/>
            <a:ext cx="813752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en-US" altLang="sr-Latn-RS"/>
              <a:t>For any given number of audio channels, there is an optimal physical setup for the speakers that produces the best effect possible. For this reason, special icons are placed on surround sound equipment to symbolise the number of channels and the physical placement of the speakers. Small black squares (one for each channel) are placed in a square that represents a room to indicate how to set them up: </a:t>
            </a:r>
          </a:p>
        </p:txBody>
      </p:sp>
      <p:sp>
        <p:nvSpPr>
          <p:cNvPr id="59395" name="Text Box 5">
            <a:extLst>
              <a:ext uri="{FF2B5EF4-FFF2-40B4-BE49-F238E27FC236}">
                <a16:creationId xmlns:a16="http://schemas.microsoft.com/office/drawing/2014/main" id="{98D1BBB6-8688-45AB-8D9B-ADE542749F9F}"/>
              </a:ext>
            </a:extLst>
          </p:cNvPr>
          <p:cNvSpPr txBox="1">
            <a:spLocks noChangeArrowheads="1"/>
          </p:cNvSpPr>
          <p:nvPr/>
        </p:nvSpPr>
        <p:spPr bwMode="auto">
          <a:xfrm>
            <a:off x="1042988" y="4221163"/>
            <a:ext cx="7345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endParaRPr lang="sr-Latn-CS" altLang="sr-Latn-RS"/>
          </a:p>
        </p:txBody>
      </p:sp>
      <p:pic>
        <p:nvPicPr>
          <p:cNvPr id="59396" name="Picture 7" descr="Surround setup">
            <a:extLst>
              <a:ext uri="{FF2B5EF4-FFF2-40B4-BE49-F238E27FC236}">
                <a16:creationId xmlns:a16="http://schemas.microsoft.com/office/drawing/2014/main" id="{49ED08BC-6A42-4572-A15D-B5D61F697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4478338"/>
            <a:ext cx="5400675"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a:extLst>
              <a:ext uri="{FF2B5EF4-FFF2-40B4-BE49-F238E27FC236}">
                <a16:creationId xmlns:a16="http://schemas.microsoft.com/office/drawing/2014/main" id="{2F710E44-0089-4BB2-B5A9-91DE45038BF9}"/>
              </a:ext>
            </a:extLst>
          </p:cNvPr>
          <p:cNvSpPr txBox="1">
            <a:spLocks noChangeArrowheads="1"/>
          </p:cNvSpPr>
          <p:nvPr/>
        </p:nvSpPr>
        <p:spPr bwMode="auto">
          <a:xfrm>
            <a:off x="323850" y="692150"/>
            <a:ext cx="8640763"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Dolby surround -</a:t>
            </a:r>
            <a:r>
              <a:rPr lang="en-US" altLang="sr-Latn-RS"/>
              <a:t>1982 </a:t>
            </a:r>
            <a:endParaRPr lang="sr-Latn-CS" altLang="sr-Latn-RS"/>
          </a:p>
          <a:p>
            <a:pPr eaLnBrk="1" hangingPunct="1">
              <a:spcBef>
                <a:spcPct val="50000"/>
              </a:spcBef>
            </a:pPr>
            <a:r>
              <a:rPr lang="sr-Latn-CS" altLang="sr-Latn-RS"/>
              <a:t>Dva kanala + surround kanal (</a:t>
            </a:r>
            <a:r>
              <a:rPr lang="en-US" altLang="sr-Latn-RS"/>
              <a:t>upper frequency limit of 7 kHz </a:t>
            </a:r>
            <a:r>
              <a:rPr lang="sr-Latn-CS" altLang="sr-Latn-RS"/>
              <a:t>+ </a:t>
            </a:r>
            <a:r>
              <a:rPr lang="en-US" altLang="sr-Latn-RS"/>
              <a:t>delay time of about 20 ms </a:t>
            </a:r>
            <a:r>
              <a:rPr lang="sr-Latn-CS" altLang="sr-Latn-RS"/>
              <a:t>)</a:t>
            </a:r>
            <a:endParaRPr lang="en-US" altLang="sr-Latn-RS"/>
          </a:p>
        </p:txBody>
      </p:sp>
      <p:sp>
        <p:nvSpPr>
          <p:cNvPr id="61443" name="Text Box 5">
            <a:extLst>
              <a:ext uri="{FF2B5EF4-FFF2-40B4-BE49-F238E27FC236}">
                <a16:creationId xmlns:a16="http://schemas.microsoft.com/office/drawing/2014/main" id="{700E0877-B3A8-4E05-83E6-19070F009771}"/>
              </a:ext>
            </a:extLst>
          </p:cNvPr>
          <p:cNvSpPr txBox="1">
            <a:spLocks noChangeArrowheads="1"/>
          </p:cNvSpPr>
          <p:nvPr/>
        </p:nvSpPr>
        <p:spPr bwMode="auto">
          <a:xfrm>
            <a:off x="179388" y="2636838"/>
            <a:ext cx="8785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Dolby surround Pro Logic (Dolby Pro Logic – </a:t>
            </a:r>
            <a:r>
              <a:rPr lang="en-US" altLang="sr-Latn-RS"/>
              <a:t>1987</a:t>
            </a:r>
            <a:r>
              <a:rPr lang="sr-Latn-CS" altLang="sr-Latn-RS"/>
              <a:t>)</a:t>
            </a:r>
            <a:r>
              <a:rPr lang="en-US" altLang="sr-Latn-RS"/>
              <a:t> </a:t>
            </a:r>
            <a:endParaRPr lang="sr-Latn-CS" altLang="sr-Latn-RS"/>
          </a:p>
          <a:p>
            <a:pPr eaLnBrk="1" hangingPunct="1"/>
            <a:r>
              <a:rPr lang="en-US" altLang="sr-Latn-RS"/>
              <a:t>Two side speakers in front </a:t>
            </a:r>
          </a:p>
          <a:p>
            <a:pPr eaLnBrk="1" hangingPunct="1"/>
            <a:r>
              <a:rPr lang="en-US" altLang="sr-Latn-RS"/>
              <a:t>One central speaker </a:t>
            </a:r>
            <a:r>
              <a:rPr lang="sr-Latn-CS" altLang="sr-Latn-RS"/>
              <a:t>(</a:t>
            </a:r>
            <a:r>
              <a:rPr lang="en-US" altLang="sr-Latn-RS"/>
              <a:t>for reproducing the actors' voices </a:t>
            </a:r>
            <a:r>
              <a:rPr lang="sr-Latn-CS" altLang="sr-Latn-RS"/>
              <a:t>)</a:t>
            </a:r>
            <a:endParaRPr lang="en-US" altLang="sr-Latn-RS"/>
          </a:p>
          <a:p>
            <a:pPr eaLnBrk="1" hangingPunct="1"/>
            <a:r>
              <a:rPr lang="en-US" altLang="sr-Latn-RS"/>
              <a:t>Two rear surround speakers (in mono) </a:t>
            </a:r>
          </a:p>
        </p:txBody>
      </p:sp>
      <p:sp>
        <p:nvSpPr>
          <p:cNvPr id="61444" name="Text Box 7">
            <a:extLst>
              <a:ext uri="{FF2B5EF4-FFF2-40B4-BE49-F238E27FC236}">
                <a16:creationId xmlns:a16="http://schemas.microsoft.com/office/drawing/2014/main" id="{5CB11E14-CD13-44FB-B565-FD43A679FB31}"/>
              </a:ext>
            </a:extLst>
          </p:cNvPr>
          <p:cNvSpPr txBox="1">
            <a:spLocks noChangeArrowheads="1"/>
          </p:cNvSpPr>
          <p:nvPr/>
        </p:nvSpPr>
        <p:spPr bwMode="auto">
          <a:xfrm>
            <a:off x="250825" y="4724400"/>
            <a:ext cx="864235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Dolby Pro Logic II- 2000</a:t>
            </a:r>
          </a:p>
          <a:p>
            <a:pPr eaLnBrk="1" hangingPunct="1">
              <a:spcBef>
                <a:spcPct val="50000"/>
              </a:spcBef>
            </a:pPr>
            <a:r>
              <a:rPr lang="en-US" altLang="sr-Latn-RS"/>
              <a:t>5.1 sound environment, by applying computer processing to a stereo source (2.0) or Dolby Surround (3.0/4.0/4.1). </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a:extLst>
              <a:ext uri="{FF2B5EF4-FFF2-40B4-BE49-F238E27FC236}">
                <a16:creationId xmlns:a16="http://schemas.microsoft.com/office/drawing/2014/main" id="{BA39E26C-699C-4112-AB63-2FAF8A626E39}"/>
              </a:ext>
            </a:extLst>
          </p:cNvPr>
          <p:cNvSpPr txBox="1">
            <a:spLocks noChangeArrowheads="1"/>
          </p:cNvSpPr>
          <p:nvPr/>
        </p:nvSpPr>
        <p:spPr bwMode="auto">
          <a:xfrm>
            <a:off x="179388" y="692150"/>
            <a:ext cx="8642350"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Dolby Pro Logic IIx- 2003</a:t>
            </a:r>
          </a:p>
          <a:p>
            <a:pPr eaLnBrk="1" hangingPunct="1">
              <a:spcBef>
                <a:spcPct val="50000"/>
              </a:spcBef>
            </a:pPr>
            <a:endParaRPr lang="en-US" altLang="sr-Latn-RS"/>
          </a:p>
          <a:p>
            <a:pPr eaLnBrk="1" hangingPunct="1">
              <a:spcBef>
                <a:spcPct val="50000"/>
              </a:spcBef>
            </a:pPr>
            <a:endParaRPr lang="en-US" altLang="sr-Latn-RS"/>
          </a:p>
          <a:p>
            <a:pPr eaLnBrk="1" hangingPunct="1">
              <a:spcBef>
                <a:spcPct val="50000"/>
              </a:spcBef>
            </a:pPr>
            <a:r>
              <a:rPr lang="en-US" altLang="sr-Latn-RS"/>
              <a:t>can artificially reconstruct a 6.1 or 7.1 sound environment from a stereophonic source </a:t>
            </a:r>
            <a:endParaRPr lang="sr-Latn-CS" altLang="sr-Latn-RS"/>
          </a:p>
          <a:p>
            <a:pPr eaLnBrk="1" hangingPunct="1"/>
            <a:r>
              <a:rPr lang="en-US" altLang="sr-Latn-RS"/>
              <a:t>It offers several sound ambiance settings depending on how the speakers are being used: </a:t>
            </a:r>
          </a:p>
          <a:p>
            <a:pPr eaLnBrk="1" hangingPunct="1"/>
            <a:r>
              <a:rPr lang="en-US" altLang="sr-Latn-RS" i="1"/>
              <a:t>Movie for playing films, </a:t>
            </a:r>
          </a:p>
          <a:p>
            <a:pPr eaLnBrk="1" hangingPunct="1"/>
            <a:r>
              <a:rPr lang="en-US" altLang="sr-Latn-RS" i="1"/>
              <a:t>Music for playing audio CDs, </a:t>
            </a:r>
          </a:p>
          <a:p>
            <a:pPr eaLnBrk="1" hangingPunct="1"/>
            <a:r>
              <a:rPr lang="en-US" altLang="sr-Latn-RS" i="1"/>
              <a:t>Game for videogames. </a:t>
            </a:r>
            <a:endParaRPr lang="sr-Latn-CS" altLang="sr-Latn-RS" i="1"/>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4" name="Text Box 4">
            <a:extLst>
              <a:ext uri="{FF2B5EF4-FFF2-40B4-BE49-F238E27FC236}">
                <a16:creationId xmlns:a16="http://schemas.microsoft.com/office/drawing/2014/main" id="{1DE97DC5-0CB5-4C00-A8A2-A3BD5C73E215}"/>
              </a:ext>
            </a:extLst>
          </p:cNvPr>
          <p:cNvSpPr txBox="1">
            <a:spLocks noChangeArrowheads="1"/>
          </p:cNvSpPr>
          <p:nvPr/>
        </p:nvSpPr>
        <p:spPr bwMode="auto">
          <a:xfrm>
            <a:off x="1258888" y="2420938"/>
            <a:ext cx="68405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sr-Latn-RS" sz="4400">
                <a:effectLst>
                  <a:outerShdw blurRad="38100" dist="38100" dir="2700000" algn="tl">
                    <a:srgbClr val="000000"/>
                  </a:outerShdw>
                </a:effectLst>
              </a:rPr>
              <a:t>Analogni</a:t>
            </a:r>
            <a:r>
              <a:rPr lang="sr-Latn-CS" altLang="sr-Latn-RS" sz="4400">
                <a:effectLst>
                  <a:outerShdw blurRad="38100" dist="38100" dir="2700000" algn="tl">
                    <a:srgbClr val="000000"/>
                  </a:outerShdw>
                </a:effectLst>
              </a:rPr>
              <a:t> formati na filmu</a:t>
            </a:r>
            <a:endParaRPr lang="en-US" altLang="sr-Latn-RS" sz="4400">
              <a:effectLst>
                <a:outerShdw blurRad="38100" dist="38100" dir="2700000" algn="tl">
                  <a:srgbClr val="000000"/>
                </a:outerShdw>
              </a:effectLst>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Dolby Pro logic 4 ch home theater">
            <a:extLst>
              <a:ext uri="{FF2B5EF4-FFF2-40B4-BE49-F238E27FC236}">
                <a16:creationId xmlns:a16="http://schemas.microsoft.com/office/drawing/2014/main" id="{82568D65-3862-4149-BE91-58DA34EB1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05075"/>
            <a:ext cx="91440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5">
            <a:extLst>
              <a:ext uri="{FF2B5EF4-FFF2-40B4-BE49-F238E27FC236}">
                <a16:creationId xmlns:a16="http://schemas.microsoft.com/office/drawing/2014/main" id="{503DDD4B-2DAF-4EC6-960A-08845C646D78}"/>
              </a:ext>
            </a:extLst>
          </p:cNvPr>
          <p:cNvSpPr txBox="1">
            <a:spLocks noChangeArrowheads="1"/>
          </p:cNvSpPr>
          <p:nvPr/>
        </p:nvSpPr>
        <p:spPr bwMode="auto">
          <a:xfrm>
            <a:off x="1403350" y="69215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Dolby Pro Logic kućni bioskop</a:t>
            </a:r>
            <a:endParaRPr lang="en-US" altLang="sr-Latn-RS"/>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Dolby digital home theatre">
            <a:extLst>
              <a:ext uri="{FF2B5EF4-FFF2-40B4-BE49-F238E27FC236}">
                <a16:creationId xmlns:a16="http://schemas.microsoft.com/office/drawing/2014/main" id="{0FDF9E05-B40F-448C-A79E-A6AB132BB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05075"/>
            <a:ext cx="9144000"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5">
            <a:extLst>
              <a:ext uri="{FF2B5EF4-FFF2-40B4-BE49-F238E27FC236}">
                <a16:creationId xmlns:a16="http://schemas.microsoft.com/office/drawing/2014/main" id="{250DED0C-32B4-4D03-968E-9BDE9016ADEA}"/>
              </a:ext>
            </a:extLst>
          </p:cNvPr>
          <p:cNvSpPr txBox="1">
            <a:spLocks noChangeArrowheads="1"/>
          </p:cNvSpPr>
          <p:nvPr/>
        </p:nvSpPr>
        <p:spPr bwMode="auto">
          <a:xfrm>
            <a:off x="1403350" y="69215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Dolby Digital kućni bioskop</a:t>
            </a:r>
            <a:endParaRPr lang="en-US" altLang="sr-Latn-RS"/>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a:extLst>
              <a:ext uri="{FF2B5EF4-FFF2-40B4-BE49-F238E27FC236}">
                <a16:creationId xmlns:a16="http://schemas.microsoft.com/office/drawing/2014/main" id="{52C8AA0C-119A-47AC-BFC0-D5E2E0012DAC}"/>
              </a:ext>
            </a:extLst>
          </p:cNvPr>
          <p:cNvSpPr>
            <a:spLocks noChangeArrowheads="1"/>
          </p:cNvSpPr>
          <p:nvPr/>
        </p:nvSpPr>
        <p:spPr bwMode="auto">
          <a:xfrm>
            <a:off x="-3403600" y="657225"/>
            <a:ext cx="9144000" cy="0"/>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endParaRPr lang="en-US" altLang="en-US"/>
          </a:p>
        </p:txBody>
      </p:sp>
      <p:graphicFrame>
        <p:nvGraphicFramePr>
          <p:cNvPr id="693647" name="Group 399">
            <a:extLst>
              <a:ext uri="{FF2B5EF4-FFF2-40B4-BE49-F238E27FC236}">
                <a16:creationId xmlns:a16="http://schemas.microsoft.com/office/drawing/2014/main" id="{B38D7E33-8DF0-4404-AA72-29276DFFA174}"/>
              </a:ext>
            </a:extLst>
          </p:cNvPr>
          <p:cNvGraphicFramePr>
            <a:graphicFrameLocks noGrp="1"/>
          </p:cNvGraphicFramePr>
          <p:nvPr/>
        </p:nvGraphicFramePr>
        <p:xfrm>
          <a:off x="0" y="657225"/>
          <a:ext cx="9144000" cy="6157913"/>
        </p:xfrm>
        <a:graphic>
          <a:graphicData uri="http://schemas.openxmlformats.org/drawingml/2006/table">
            <a:tbl>
              <a:tblPr/>
              <a:tblGrid>
                <a:gridCol w="1593850">
                  <a:extLst>
                    <a:ext uri="{9D8B030D-6E8A-4147-A177-3AD203B41FA5}">
                      <a16:colId xmlns:a16="http://schemas.microsoft.com/office/drawing/2014/main" val="20000"/>
                    </a:ext>
                  </a:extLst>
                </a:gridCol>
                <a:gridCol w="1227138">
                  <a:extLst>
                    <a:ext uri="{9D8B030D-6E8A-4147-A177-3AD203B41FA5}">
                      <a16:colId xmlns:a16="http://schemas.microsoft.com/office/drawing/2014/main" val="20001"/>
                    </a:ext>
                  </a:extLst>
                </a:gridCol>
                <a:gridCol w="627062">
                  <a:extLst>
                    <a:ext uri="{9D8B030D-6E8A-4147-A177-3AD203B41FA5}">
                      <a16:colId xmlns:a16="http://schemas.microsoft.com/office/drawing/2014/main" val="20002"/>
                    </a:ext>
                  </a:extLst>
                </a:gridCol>
                <a:gridCol w="4252913">
                  <a:extLst>
                    <a:ext uri="{9D8B030D-6E8A-4147-A177-3AD203B41FA5}">
                      <a16:colId xmlns:a16="http://schemas.microsoft.com/office/drawing/2014/main" val="20003"/>
                    </a:ext>
                  </a:extLst>
                </a:gridCol>
                <a:gridCol w="1443037">
                  <a:extLst>
                    <a:ext uri="{9D8B030D-6E8A-4147-A177-3AD203B41FA5}">
                      <a16:colId xmlns:a16="http://schemas.microsoft.com/office/drawing/2014/main" val="20004"/>
                    </a:ext>
                  </a:extLst>
                </a:gridCol>
              </a:tblGrid>
              <a:tr h="24448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Decoder</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Encoder</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Description</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Channels</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18187">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8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Dolby Stereo</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1975</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Cinema use.</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FL FR with C and RearMono matrixed</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1"/>
                  </a:ext>
                </a:extLst>
              </a:tr>
              <a:tr h="39626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Dolby Surround</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Dolby Surround</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1982</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First Home use. Analog.</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FL FR with C and RearMono matrixed</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2"/>
                  </a:ext>
                </a:extLst>
              </a:tr>
              <a:tr h="518187">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8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Dolby SR</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1986</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Cinema use.</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FL FR with C and RearMono matrixed</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3"/>
                  </a:ext>
                </a:extLst>
              </a:tr>
              <a:tr h="518187">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Dolby Pro Logic</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8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1987</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Improved Dolby Surround. Upmix Stereo to Surround 4.0.</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FL FR with C and RearMono matrixed</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4"/>
                  </a:ext>
                </a:extLst>
              </a:tr>
              <a:tr h="518187">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Dolby Pro Logic II</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8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2000</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Improved Dolby Pro Logic. Upmix Mono(in Matrix mode) or Stereo to Surround 5.1 in either Matrix, Movie, Music, or Game mode.</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FL FR C SL SR SUB</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5"/>
                  </a:ext>
                </a:extLst>
              </a:tr>
              <a:tr h="518187">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Dolby Pro Logic IIx</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8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8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Upmix Stereo or Surround 5.1 to 6.1 or 7.1 in either Movie, Music, or Game mode.</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FL FR C SL SR SUB and RearMono(x2)</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6"/>
                  </a:ext>
                </a:extLst>
              </a:tr>
              <a:tr h="853484">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Dolby Digital</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Adaptive Transform Coder 3 (AC3)</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1992 Film</a:t>
                      </a:r>
                      <a:b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1995 Laser Disc</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Discrete channel encoder/decoder. Pro Logic Decoder can be used for downmixed stereo inputs.</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FL FR C SL SR SUB</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7"/>
                  </a:ext>
                </a:extLst>
              </a:tr>
              <a:tr h="518187">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Dolby Digital EX/Dolby Digital Surround EX</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8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1999</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6.1 or 7.1 (5.1 with Center Rear matrixed onto SL &amp; SR)</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FL FR C SL SR SUB RearMono(x1 or 2x)</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8"/>
                  </a:ext>
                </a:extLst>
              </a:tr>
              <a:tr h="518187">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8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Dolby Digital Plus</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8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High bitrate. Currently uses 7.1 channels with support for more.</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8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9"/>
                  </a:ext>
                </a:extLst>
              </a:tr>
              <a:tr h="518187">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8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Dolby TrueHD</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8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Lossless encoder for High Definition Video Sound. Eight full-range channels of 24-bit/96 kHz. Higher Bitrate than DD-Plus.</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8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10"/>
                  </a:ext>
                </a:extLst>
              </a:tr>
              <a:tr h="518187">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8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Dolby Digital Live</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8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the Fly 5.1 encoder for Games.</a:t>
                      </a:r>
                      <a:endParaRPr kumimoji="0" lang="en-US" altLang="sr-Latn-R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800" b="0" i="0" u="none" strike="noStrike" cap="none" normalizeH="0" baseline="0">
                        <a:ln>
                          <a:noFill/>
                        </a:ln>
                        <a:solidFill>
                          <a:schemeClr val="tx1"/>
                        </a:solidFill>
                        <a:effectLst/>
                        <a:latin typeface="Arial" panose="020B0604020202020204" pitchFamily="34" charset="0"/>
                      </a:endParaRPr>
                    </a:p>
                  </a:txBody>
                  <a:tcPr marT="45722" marB="45722"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11"/>
                  </a:ext>
                </a:extLst>
              </a:tr>
            </a:tbl>
          </a:graphicData>
        </a:graphic>
      </p:graphicFrame>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a:extLst>
              <a:ext uri="{FF2B5EF4-FFF2-40B4-BE49-F238E27FC236}">
                <a16:creationId xmlns:a16="http://schemas.microsoft.com/office/drawing/2014/main" id="{E08284BF-5353-491B-A192-B7513D178CEB}"/>
              </a:ext>
            </a:extLst>
          </p:cNvPr>
          <p:cNvSpPr>
            <a:spLocks noChangeArrowheads="1"/>
          </p:cNvSpPr>
          <p:nvPr/>
        </p:nvSpPr>
        <p:spPr bwMode="auto">
          <a:xfrm>
            <a:off x="0" y="2789238"/>
            <a:ext cx="9144000" cy="0"/>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endParaRPr lang="en-US" altLang="en-US"/>
          </a:p>
        </p:txBody>
      </p:sp>
      <p:graphicFrame>
        <p:nvGraphicFramePr>
          <p:cNvPr id="695398" name="Group 102">
            <a:extLst>
              <a:ext uri="{FF2B5EF4-FFF2-40B4-BE49-F238E27FC236}">
                <a16:creationId xmlns:a16="http://schemas.microsoft.com/office/drawing/2014/main" id="{7BD0D0A8-C656-410B-836B-47E39DE11F1B}"/>
              </a:ext>
            </a:extLst>
          </p:cNvPr>
          <p:cNvGraphicFramePr>
            <a:graphicFrameLocks noGrp="1"/>
          </p:cNvGraphicFramePr>
          <p:nvPr/>
        </p:nvGraphicFramePr>
        <p:xfrm>
          <a:off x="1042988" y="1341438"/>
          <a:ext cx="7058025" cy="4176712"/>
        </p:xfrm>
        <a:graphic>
          <a:graphicData uri="http://schemas.openxmlformats.org/drawingml/2006/table">
            <a:tbl>
              <a:tblPr/>
              <a:tblGrid>
                <a:gridCol w="2363787">
                  <a:extLst>
                    <a:ext uri="{9D8B030D-6E8A-4147-A177-3AD203B41FA5}">
                      <a16:colId xmlns:a16="http://schemas.microsoft.com/office/drawing/2014/main" val="20000"/>
                    </a:ext>
                  </a:extLst>
                </a:gridCol>
                <a:gridCol w="865188">
                  <a:extLst>
                    <a:ext uri="{9D8B030D-6E8A-4147-A177-3AD203B41FA5}">
                      <a16:colId xmlns:a16="http://schemas.microsoft.com/office/drawing/2014/main" val="20001"/>
                    </a:ext>
                  </a:extLst>
                </a:gridCol>
                <a:gridCol w="1054100">
                  <a:extLst>
                    <a:ext uri="{9D8B030D-6E8A-4147-A177-3AD203B41FA5}">
                      <a16:colId xmlns:a16="http://schemas.microsoft.com/office/drawing/2014/main" val="20002"/>
                    </a:ext>
                  </a:extLst>
                </a:gridCol>
                <a:gridCol w="1211262">
                  <a:extLst>
                    <a:ext uri="{9D8B030D-6E8A-4147-A177-3AD203B41FA5}">
                      <a16:colId xmlns:a16="http://schemas.microsoft.com/office/drawing/2014/main" val="20003"/>
                    </a:ext>
                  </a:extLst>
                </a:gridCol>
                <a:gridCol w="1563688">
                  <a:extLst>
                    <a:ext uri="{9D8B030D-6E8A-4147-A177-3AD203B41FA5}">
                      <a16:colId xmlns:a16="http://schemas.microsoft.com/office/drawing/2014/main" val="20004"/>
                    </a:ext>
                  </a:extLst>
                </a:gridCol>
              </a:tblGrid>
              <a:tr h="17526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Dolby Surround</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Left</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Right</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Center</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Surround</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121126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Left Total</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altLang="sr-Latn-R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r>
                        <a:rPr kumimoji="0" lang="en-US" altLang="sr-Latn-R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a:t>
                      </a:r>
                      <a:endParaRPr kumimoji="0" lang="en-U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altLang="sr-Latn-R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r>
                        <a:rPr kumimoji="0" lang="en-US" altLang="sr-Latn-R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a:t>
                      </a:r>
                      <a:endParaRPr kumimoji="0" lang="en-U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1"/>
                  </a:ext>
                </a:extLst>
              </a:tr>
              <a:tr h="121285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Right Total</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altLang="sr-Latn-RS" sz="24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r>
                        <a:rPr kumimoji="0" lang="en-US" altLang="sr-Latn-RS"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kumimoji="0" lang="en-U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altLang="sr-Latn-RS" sz="24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r>
                        <a:rPr kumimoji="0" lang="en-US" altLang="sr-Latn-RS"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kumimoji="0" lang="en-U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2"/>
                  </a:ext>
                </a:extLst>
              </a:tr>
            </a:tbl>
          </a:graphicData>
        </a:graphic>
      </p:graphicFrame>
      <p:sp>
        <p:nvSpPr>
          <p:cNvPr id="71709" name="Text Box 103">
            <a:extLst>
              <a:ext uri="{FF2B5EF4-FFF2-40B4-BE49-F238E27FC236}">
                <a16:creationId xmlns:a16="http://schemas.microsoft.com/office/drawing/2014/main" id="{42C078DC-EB37-4297-82F4-F67FB7C3F50D}"/>
              </a:ext>
            </a:extLst>
          </p:cNvPr>
          <p:cNvSpPr txBox="1">
            <a:spLocks noChangeArrowheads="1"/>
          </p:cNvSpPr>
          <p:nvPr/>
        </p:nvSpPr>
        <p:spPr bwMode="auto">
          <a:xfrm>
            <a:off x="684213" y="594995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RS" altLang="sr-Latn-RS" i="1"/>
              <a:t>j = +90° phase-shift, k = -90° phase-shift</a:t>
            </a:r>
            <a:endParaRPr lang="en-US" altLang="sr-Latn-RS" i="1"/>
          </a:p>
        </p:txBody>
      </p:sp>
      <p:graphicFrame>
        <p:nvGraphicFramePr>
          <p:cNvPr id="71710" name="Object 104">
            <a:extLst>
              <a:ext uri="{FF2B5EF4-FFF2-40B4-BE49-F238E27FC236}">
                <a16:creationId xmlns:a16="http://schemas.microsoft.com/office/drawing/2014/main" id="{BBCD0064-57D4-4857-A904-EE6170D1AFA5}"/>
              </a:ext>
            </a:extLst>
          </p:cNvPr>
          <p:cNvGraphicFramePr>
            <a:graphicFrameLocks noChangeAspect="1"/>
          </p:cNvGraphicFramePr>
          <p:nvPr/>
        </p:nvGraphicFramePr>
        <p:xfrm>
          <a:off x="6877050" y="3213100"/>
          <a:ext cx="798513" cy="936625"/>
        </p:xfrm>
        <a:graphic>
          <a:graphicData uri="http://schemas.openxmlformats.org/presentationml/2006/ole">
            <mc:AlternateContent xmlns:mc="http://schemas.openxmlformats.org/markup-compatibility/2006">
              <mc:Choice xmlns:v="urn:schemas-microsoft-com:vml" Requires="v">
                <p:oleObj spid="_x0000_s71718" name="Equation" r:id="rId4" imgW="368140" imgH="431613" progId="Equation.3">
                  <p:embed/>
                </p:oleObj>
              </mc:Choice>
              <mc:Fallback>
                <p:oleObj name="Equation" r:id="rId4" imgW="368140" imgH="431613" progId="Equation.3">
                  <p:embed/>
                  <p:pic>
                    <p:nvPicPr>
                      <p:cNvPr id="0" name="Object 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050" y="3213100"/>
                        <a:ext cx="798513"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1" name="Object 105">
            <a:extLst>
              <a:ext uri="{FF2B5EF4-FFF2-40B4-BE49-F238E27FC236}">
                <a16:creationId xmlns:a16="http://schemas.microsoft.com/office/drawing/2014/main" id="{74B48B0F-3A33-4098-84B0-33AD18254ADD}"/>
              </a:ext>
            </a:extLst>
          </p:cNvPr>
          <p:cNvGraphicFramePr>
            <a:graphicFrameLocks noChangeAspect="1"/>
          </p:cNvGraphicFramePr>
          <p:nvPr/>
        </p:nvGraphicFramePr>
        <p:xfrm>
          <a:off x="5651500" y="4437063"/>
          <a:ext cx="577850" cy="936625"/>
        </p:xfrm>
        <a:graphic>
          <a:graphicData uri="http://schemas.openxmlformats.org/presentationml/2006/ole">
            <mc:AlternateContent xmlns:mc="http://schemas.openxmlformats.org/markup-compatibility/2006">
              <mc:Choice xmlns:v="urn:schemas-microsoft-com:vml" Requires="v">
                <p:oleObj spid="_x0000_s71719" name="Equation" r:id="rId6" imgW="266469" imgH="431425" progId="Equation.3">
                  <p:embed/>
                </p:oleObj>
              </mc:Choice>
              <mc:Fallback>
                <p:oleObj name="Equation" r:id="rId6" imgW="266469" imgH="431425" progId="Equation.3">
                  <p:embed/>
                  <p:pic>
                    <p:nvPicPr>
                      <p:cNvPr id="0" name="Object 1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500" y="4437063"/>
                        <a:ext cx="57785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2" name="Object 106">
            <a:extLst>
              <a:ext uri="{FF2B5EF4-FFF2-40B4-BE49-F238E27FC236}">
                <a16:creationId xmlns:a16="http://schemas.microsoft.com/office/drawing/2014/main" id="{666D3947-C2AD-4ADA-9542-3DC1CB02585E}"/>
              </a:ext>
            </a:extLst>
          </p:cNvPr>
          <p:cNvGraphicFramePr>
            <a:graphicFrameLocks noChangeAspect="1"/>
          </p:cNvGraphicFramePr>
          <p:nvPr/>
        </p:nvGraphicFramePr>
        <p:xfrm>
          <a:off x="5651500" y="3213100"/>
          <a:ext cx="577850" cy="936625"/>
        </p:xfrm>
        <a:graphic>
          <a:graphicData uri="http://schemas.openxmlformats.org/presentationml/2006/ole">
            <mc:AlternateContent xmlns:mc="http://schemas.openxmlformats.org/markup-compatibility/2006">
              <mc:Choice xmlns:v="urn:schemas-microsoft-com:vml" Requires="v">
                <p:oleObj spid="_x0000_s71720" name="Equation" r:id="rId8" imgW="266469" imgH="431425" progId="Equation.3">
                  <p:embed/>
                </p:oleObj>
              </mc:Choice>
              <mc:Fallback>
                <p:oleObj name="Equation" r:id="rId8" imgW="266469" imgH="431425" progId="Equation.3">
                  <p:embed/>
                  <p:pic>
                    <p:nvPicPr>
                      <p:cNvPr id="0" name="Object 1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500" y="3213100"/>
                        <a:ext cx="57785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3" name="Object 107">
            <a:extLst>
              <a:ext uri="{FF2B5EF4-FFF2-40B4-BE49-F238E27FC236}">
                <a16:creationId xmlns:a16="http://schemas.microsoft.com/office/drawing/2014/main" id="{E8EA5B81-5018-4C87-8AAC-D5EEEA140ABF}"/>
              </a:ext>
            </a:extLst>
          </p:cNvPr>
          <p:cNvGraphicFramePr>
            <a:graphicFrameLocks noChangeAspect="1"/>
          </p:cNvGraphicFramePr>
          <p:nvPr/>
        </p:nvGraphicFramePr>
        <p:xfrm>
          <a:off x="6948488" y="4437063"/>
          <a:ext cx="798512" cy="936625"/>
        </p:xfrm>
        <a:graphic>
          <a:graphicData uri="http://schemas.openxmlformats.org/presentationml/2006/ole">
            <mc:AlternateContent xmlns:mc="http://schemas.openxmlformats.org/markup-compatibility/2006">
              <mc:Choice xmlns:v="urn:schemas-microsoft-com:vml" Requires="v">
                <p:oleObj spid="_x0000_s71721" name="Equation" r:id="rId9" imgW="368140" imgH="431613" progId="Equation.3">
                  <p:embed/>
                </p:oleObj>
              </mc:Choice>
              <mc:Fallback>
                <p:oleObj name="Equation" r:id="rId9" imgW="368140" imgH="431613" progId="Equation.3">
                  <p:embed/>
                  <p:pic>
                    <p:nvPicPr>
                      <p:cNvPr id="0" name="Object 10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8488" y="4437063"/>
                        <a:ext cx="798512"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a:extLst>
              <a:ext uri="{FF2B5EF4-FFF2-40B4-BE49-F238E27FC236}">
                <a16:creationId xmlns:a16="http://schemas.microsoft.com/office/drawing/2014/main" id="{C2D4B5C6-48F9-4953-8985-D8CE88D5DA18}"/>
              </a:ext>
            </a:extLst>
          </p:cNvPr>
          <p:cNvSpPr>
            <a:spLocks noChangeArrowheads="1"/>
          </p:cNvSpPr>
          <p:nvPr/>
        </p:nvSpPr>
        <p:spPr bwMode="auto">
          <a:xfrm>
            <a:off x="0" y="2789238"/>
            <a:ext cx="9144000" cy="0"/>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endParaRPr lang="en-US" altLang="en-US"/>
          </a:p>
        </p:txBody>
      </p:sp>
      <p:graphicFrame>
        <p:nvGraphicFramePr>
          <p:cNvPr id="697464" name="Group 120">
            <a:extLst>
              <a:ext uri="{FF2B5EF4-FFF2-40B4-BE49-F238E27FC236}">
                <a16:creationId xmlns:a16="http://schemas.microsoft.com/office/drawing/2014/main" id="{C64ED5A2-D0BF-444B-87E4-EB75F56811B5}"/>
              </a:ext>
            </a:extLst>
          </p:cNvPr>
          <p:cNvGraphicFramePr>
            <a:graphicFrameLocks noGrp="1"/>
          </p:cNvGraphicFramePr>
          <p:nvPr/>
        </p:nvGraphicFramePr>
        <p:xfrm>
          <a:off x="468313" y="1484313"/>
          <a:ext cx="8351837" cy="4213225"/>
        </p:xfrm>
        <a:graphic>
          <a:graphicData uri="http://schemas.openxmlformats.org/drawingml/2006/table">
            <a:tbl>
              <a:tblPr/>
              <a:tblGrid>
                <a:gridCol w="2282825">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1006475">
                  <a:extLst>
                    <a:ext uri="{9D8B030D-6E8A-4147-A177-3AD203B41FA5}">
                      <a16:colId xmlns:a16="http://schemas.microsoft.com/office/drawing/2014/main" val="20002"/>
                    </a:ext>
                  </a:extLst>
                </a:gridCol>
                <a:gridCol w="1157287">
                  <a:extLst>
                    <a:ext uri="{9D8B030D-6E8A-4147-A177-3AD203B41FA5}">
                      <a16:colId xmlns:a16="http://schemas.microsoft.com/office/drawing/2014/main" val="20003"/>
                    </a:ext>
                  </a:extLst>
                </a:gridCol>
                <a:gridCol w="1449388">
                  <a:extLst>
                    <a:ext uri="{9D8B030D-6E8A-4147-A177-3AD203B41FA5}">
                      <a16:colId xmlns:a16="http://schemas.microsoft.com/office/drawing/2014/main" val="20004"/>
                    </a:ext>
                  </a:extLst>
                </a:gridCol>
                <a:gridCol w="1630362">
                  <a:extLst>
                    <a:ext uri="{9D8B030D-6E8A-4147-A177-3AD203B41FA5}">
                      <a16:colId xmlns:a16="http://schemas.microsoft.com/office/drawing/2014/main" val="20005"/>
                    </a:ext>
                  </a:extLst>
                </a:gridCol>
              </a:tblGrid>
              <a:tr h="9906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Dolby Pro Logic</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Left</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Right</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Center</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Rear Left</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Rear Right</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160972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Left Total</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altLang="sr-Latn-R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r>
                        <a:rPr kumimoji="0" lang="en-US" altLang="sr-Latn-R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a:t>
                      </a:r>
                      <a:endParaRPr kumimoji="0" lang="en-U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altLang="sr-Latn-R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r>
                        <a:rPr kumimoji="0" lang="en-US" altLang="sr-Latn-R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a:t>
                      </a:r>
                      <a:endParaRPr kumimoji="0" lang="en-U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1"/>
                  </a:ext>
                </a:extLst>
              </a:tr>
              <a:tr h="16129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Right Total</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altLang="sr-Latn-R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r>
                        <a:rPr kumimoji="0" lang="en-US" altLang="sr-Latn-R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a:t>
                      </a:r>
                      <a:endParaRPr kumimoji="0" lang="en-U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altLang="sr-Latn-R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r>
                        <a:rPr kumimoji="0" lang="en-US" altLang="sr-Latn-R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a:t>
                      </a:r>
                      <a:endParaRPr kumimoji="0" lang="en-U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2"/>
                  </a:ext>
                </a:extLst>
              </a:tr>
            </a:tbl>
          </a:graphicData>
        </a:graphic>
      </p:graphicFrame>
      <p:sp>
        <p:nvSpPr>
          <p:cNvPr id="73761" name="Text Box 121">
            <a:extLst>
              <a:ext uri="{FF2B5EF4-FFF2-40B4-BE49-F238E27FC236}">
                <a16:creationId xmlns:a16="http://schemas.microsoft.com/office/drawing/2014/main" id="{D97AD1B1-F7A9-472B-B788-689DF30F0887}"/>
              </a:ext>
            </a:extLst>
          </p:cNvPr>
          <p:cNvSpPr txBox="1">
            <a:spLocks noChangeArrowheads="1"/>
          </p:cNvSpPr>
          <p:nvPr/>
        </p:nvSpPr>
        <p:spPr bwMode="auto">
          <a:xfrm>
            <a:off x="539750" y="6092825"/>
            <a:ext cx="828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RS" altLang="sr-Latn-RS" i="1"/>
              <a:t>j = +90° phase-shift, k = -90° phase-shift</a:t>
            </a:r>
            <a:endParaRPr lang="en-US" altLang="sr-Latn-RS" i="1"/>
          </a:p>
        </p:txBody>
      </p:sp>
      <p:graphicFrame>
        <p:nvGraphicFramePr>
          <p:cNvPr id="73762" name="Object 122">
            <a:extLst>
              <a:ext uri="{FF2B5EF4-FFF2-40B4-BE49-F238E27FC236}">
                <a16:creationId xmlns:a16="http://schemas.microsoft.com/office/drawing/2014/main" id="{0D8D11E9-C016-443C-B235-855C348E0262}"/>
              </a:ext>
            </a:extLst>
          </p:cNvPr>
          <p:cNvGraphicFramePr>
            <a:graphicFrameLocks noChangeAspect="1"/>
          </p:cNvGraphicFramePr>
          <p:nvPr/>
        </p:nvGraphicFramePr>
        <p:xfrm>
          <a:off x="4787900" y="2852738"/>
          <a:ext cx="577850" cy="936625"/>
        </p:xfrm>
        <a:graphic>
          <a:graphicData uri="http://schemas.openxmlformats.org/presentationml/2006/ole">
            <mc:AlternateContent xmlns:mc="http://schemas.openxmlformats.org/markup-compatibility/2006">
              <mc:Choice xmlns:v="urn:schemas-microsoft-com:vml" Requires="v">
                <p:oleObj spid="_x0000_s73774" name="Equation" r:id="rId4" imgW="266469" imgH="431425" progId="Equation.3">
                  <p:embed/>
                </p:oleObj>
              </mc:Choice>
              <mc:Fallback>
                <p:oleObj name="Equation" r:id="rId4" imgW="266469" imgH="431425" progId="Equation.3">
                  <p:embed/>
                  <p:pic>
                    <p:nvPicPr>
                      <p:cNvPr id="0" name="Object 1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2852738"/>
                        <a:ext cx="57785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763" name="Object 123">
            <a:extLst>
              <a:ext uri="{FF2B5EF4-FFF2-40B4-BE49-F238E27FC236}">
                <a16:creationId xmlns:a16="http://schemas.microsoft.com/office/drawing/2014/main" id="{8F2F20C3-0DA6-4282-AAE2-8DB95C051700}"/>
              </a:ext>
            </a:extLst>
          </p:cNvPr>
          <p:cNvGraphicFramePr>
            <a:graphicFrameLocks noChangeAspect="1"/>
          </p:cNvGraphicFramePr>
          <p:nvPr/>
        </p:nvGraphicFramePr>
        <p:xfrm>
          <a:off x="4859338" y="4437063"/>
          <a:ext cx="577850" cy="936625"/>
        </p:xfrm>
        <a:graphic>
          <a:graphicData uri="http://schemas.openxmlformats.org/presentationml/2006/ole">
            <mc:AlternateContent xmlns:mc="http://schemas.openxmlformats.org/markup-compatibility/2006">
              <mc:Choice xmlns:v="urn:schemas-microsoft-com:vml" Requires="v">
                <p:oleObj spid="_x0000_s73775" name="Equation" r:id="rId6" imgW="266469" imgH="431425" progId="Equation.3">
                  <p:embed/>
                </p:oleObj>
              </mc:Choice>
              <mc:Fallback>
                <p:oleObj name="Equation" r:id="rId6" imgW="266469" imgH="431425" progId="Equation.3">
                  <p:embed/>
                  <p:pic>
                    <p:nvPicPr>
                      <p:cNvPr id="0" name="Object 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4437063"/>
                        <a:ext cx="57785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764" name="Object 124">
            <a:extLst>
              <a:ext uri="{FF2B5EF4-FFF2-40B4-BE49-F238E27FC236}">
                <a16:creationId xmlns:a16="http://schemas.microsoft.com/office/drawing/2014/main" id="{ABF641C3-CD37-452F-A55E-AA548988182C}"/>
              </a:ext>
            </a:extLst>
          </p:cNvPr>
          <p:cNvGraphicFramePr>
            <a:graphicFrameLocks noChangeAspect="1"/>
          </p:cNvGraphicFramePr>
          <p:nvPr/>
        </p:nvGraphicFramePr>
        <p:xfrm>
          <a:off x="6046788" y="2852738"/>
          <a:ext cx="798512" cy="936625"/>
        </p:xfrm>
        <a:graphic>
          <a:graphicData uri="http://schemas.openxmlformats.org/presentationml/2006/ole">
            <mc:AlternateContent xmlns:mc="http://schemas.openxmlformats.org/markup-compatibility/2006">
              <mc:Choice xmlns:v="urn:schemas-microsoft-com:vml" Requires="v">
                <p:oleObj spid="_x0000_s73776" name="Equation" r:id="rId7" imgW="368140" imgH="431613" progId="Equation.3">
                  <p:embed/>
                </p:oleObj>
              </mc:Choice>
              <mc:Fallback>
                <p:oleObj name="Equation" r:id="rId7" imgW="368140" imgH="431613" progId="Equation.3">
                  <p:embed/>
                  <p:pic>
                    <p:nvPicPr>
                      <p:cNvPr id="0" name="Object 1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6788" y="2852738"/>
                        <a:ext cx="798512"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765" name="Object 125">
            <a:extLst>
              <a:ext uri="{FF2B5EF4-FFF2-40B4-BE49-F238E27FC236}">
                <a16:creationId xmlns:a16="http://schemas.microsoft.com/office/drawing/2014/main" id="{24165F32-62A3-46AE-BD93-AD347B22470C}"/>
              </a:ext>
            </a:extLst>
          </p:cNvPr>
          <p:cNvGraphicFramePr>
            <a:graphicFrameLocks noChangeAspect="1"/>
          </p:cNvGraphicFramePr>
          <p:nvPr/>
        </p:nvGraphicFramePr>
        <p:xfrm>
          <a:off x="5975350" y="4437063"/>
          <a:ext cx="798513" cy="936625"/>
        </p:xfrm>
        <a:graphic>
          <a:graphicData uri="http://schemas.openxmlformats.org/presentationml/2006/ole">
            <mc:AlternateContent xmlns:mc="http://schemas.openxmlformats.org/markup-compatibility/2006">
              <mc:Choice xmlns:v="urn:schemas-microsoft-com:vml" Requires="v">
                <p:oleObj spid="_x0000_s73777" name="Equation" r:id="rId9" imgW="368140" imgH="431613" progId="Equation.3">
                  <p:embed/>
                </p:oleObj>
              </mc:Choice>
              <mc:Fallback>
                <p:oleObj name="Equation" r:id="rId9" imgW="368140" imgH="431613" progId="Equation.3">
                  <p:embed/>
                  <p:pic>
                    <p:nvPicPr>
                      <p:cNvPr id="0" name="Object 1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75350" y="4437063"/>
                        <a:ext cx="798513"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766" name="Object 126">
            <a:extLst>
              <a:ext uri="{FF2B5EF4-FFF2-40B4-BE49-F238E27FC236}">
                <a16:creationId xmlns:a16="http://schemas.microsoft.com/office/drawing/2014/main" id="{B3E8FA99-2095-4FE6-A98C-43C08AED913F}"/>
              </a:ext>
            </a:extLst>
          </p:cNvPr>
          <p:cNvGraphicFramePr>
            <a:graphicFrameLocks noChangeAspect="1"/>
          </p:cNvGraphicFramePr>
          <p:nvPr/>
        </p:nvGraphicFramePr>
        <p:xfrm>
          <a:off x="7524750" y="2852738"/>
          <a:ext cx="798513" cy="936625"/>
        </p:xfrm>
        <a:graphic>
          <a:graphicData uri="http://schemas.openxmlformats.org/presentationml/2006/ole">
            <mc:AlternateContent xmlns:mc="http://schemas.openxmlformats.org/markup-compatibility/2006">
              <mc:Choice xmlns:v="urn:schemas-microsoft-com:vml" Requires="v">
                <p:oleObj spid="_x0000_s73778" name="Equation" r:id="rId11" imgW="368140" imgH="431613" progId="Equation.3">
                  <p:embed/>
                </p:oleObj>
              </mc:Choice>
              <mc:Fallback>
                <p:oleObj name="Equation" r:id="rId11" imgW="368140" imgH="431613" progId="Equation.3">
                  <p:embed/>
                  <p:pic>
                    <p:nvPicPr>
                      <p:cNvPr id="0" name="Object 1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4750" y="2852738"/>
                        <a:ext cx="798513"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767" name="Object 128">
            <a:extLst>
              <a:ext uri="{FF2B5EF4-FFF2-40B4-BE49-F238E27FC236}">
                <a16:creationId xmlns:a16="http://schemas.microsoft.com/office/drawing/2014/main" id="{F09FB60E-0131-4243-8D07-D45E7676CD75}"/>
              </a:ext>
            </a:extLst>
          </p:cNvPr>
          <p:cNvGraphicFramePr>
            <a:graphicFrameLocks noChangeAspect="1"/>
          </p:cNvGraphicFramePr>
          <p:nvPr/>
        </p:nvGraphicFramePr>
        <p:xfrm>
          <a:off x="7596188" y="4365625"/>
          <a:ext cx="798512" cy="936625"/>
        </p:xfrm>
        <a:graphic>
          <a:graphicData uri="http://schemas.openxmlformats.org/presentationml/2006/ole">
            <mc:AlternateContent xmlns:mc="http://schemas.openxmlformats.org/markup-compatibility/2006">
              <mc:Choice xmlns:v="urn:schemas-microsoft-com:vml" Requires="v">
                <p:oleObj spid="_x0000_s73779" name="Equation" r:id="rId13" imgW="368140" imgH="431613" progId="Equation.3">
                  <p:embed/>
                </p:oleObj>
              </mc:Choice>
              <mc:Fallback>
                <p:oleObj name="Equation" r:id="rId13" imgW="368140" imgH="431613" progId="Equation.3">
                  <p:embed/>
                  <p:pic>
                    <p:nvPicPr>
                      <p:cNvPr id="0" name="Object 1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96188" y="4365625"/>
                        <a:ext cx="798512"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a:extLst>
              <a:ext uri="{FF2B5EF4-FFF2-40B4-BE49-F238E27FC236}">
                <a16:creationId xmlns:a16="http://schemas.microsoft.com/office/drawing/2014/main" id="{C578BBE0-F57F-4B8E-928F-A18A26B3FF33}"/>
              </a:ext>
            </a:extLst>
          </p:cNvPr>
          <p:cNvSpPr>
            <a:spLocks noChangeArrowheads="1"/>
          </p:cNvSpPr>
          <p:nvPr/>
        </p:nvSpPr>
        <p:spPr bwMode="auto">
          <a:xfrm>
            <a:off x="0" y="2789238"/>
            <a:ext cx="9144000" cy="0"/>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endParaRPr lang="en-US" altLang="en-US"/>
          </a:p>
        </p:txBody>
      </p:sp>
      <p:graphicFrame>
        <p:nvGraphicFramePr>
          <p:cNvPr id="699512" name="Group 120">
            <a:extLst>
              <a:ext uri="{FF2B5EF4-FFF2-40B4-BE49-F238E27FC236}">
                <a16:creationId xmlns:a16="http://schemas.microsoft.com/office/drawing/2014/main" id="{899615D2-5B97-4ADD-94B3-13F35DCC076E}"/>
              </a:ext>
            </a:extLst>
          </p:cNvPr>
          <p:cNvGraphicFramePr>
            <a:graphicFrameLocks noGrp="1"/>
          </p:cNvGraphicFramePr>
          <p:nvPr/>
        </p:nvGraphicFramePr>
        <p:xfrm>
          <a:off x="0" y="1700213"/>
          <a:ext cx="9144000" cy="4149725"/>
        </p:xfrm>
        <a:graphic>
          <a:graphicData uri="http://schemas.openxmlformats.org/drawingml/2006/table">
            <a:tbl>
              <a:tblPr/>
              <a:tblGrid>
                <a:gridCol w="2660650">
                  <a:extLst>
                    <a:ext uri="{9D8B030D-6E8A-4147-A177-3AD203B41FA5}">
                      <a16:colId xmlns:a16="http://schemas.microsoft.com/office/drawing/2014/main" val="20000"/>
                    </a:ext>
                  </a:extLst>
                </a:gridCol>
                <a:gridCol w="881063">
                  <a:extLst>
                    <a:ext uri="{9D8B030D-6E8A-4147-A177-3AD203B41FA5}">
                      <a16:colId xmlns:a16="http://schemas.microsoft.com/office/drawing/2014/main" val="20001"/>
                    </a:ext>
                  </a:extLst>
                </a:gridCol>
                <a:gridCol w="1074737">
                  <a:extLst>
                    <a:ext uri="{9D8B030D-6E8A-4147-A177-3AD203B41FA5}">
                      <a16:colId xmlns:a16="http://schemas.microsoft.com/office/drawing/2014/main" val="20002"/>
                    </a:ext>
                  </a:extLst>
                </a:gridCol>
                <a:gridCol w="1236663">
                  <a:extLst>
                    <a:ext uri="{9D8B030D-6E8A-4147-A177-3AD203B41FA5}">
                      <a16:colId xmlns:a16="http://schemas.microsoft.com/office/drawing/2014/main" val="20003"/>
                    </a:ext>
                  </a:extLst>
                </a:gridCol>
                <a:gridCol w="1547812">
                  <a:extLst>
                    <a:ext uri="{9D8B030D-6E8A-4147-A177-3AD203B41FA5}">
                      <a16:colId xmlns:a16="http://schemas.microsoft.com/office/drawing/2014/main" val="20004"/>
                    </a:ext>
                  </a:extLst>
                </a:gridCol>
                <a:gridCol w="1743075">
                  <a:extLst>
                    <a:ext uri="{9D8B030D-6E8A-4147-A177-3AD203B41FA5}">
                      <a16:colId xmlns:a16="http://schemas.microsoft.com/office/drawing/2014/main" val="20005"/>
                    </a:ext>
                  </a:extLst>
                </a:gridCol>
              </a:tblGrid>
              <a:tr h="8636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Dolby Pro Logic II</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Left</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Right</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Center</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Rear Left</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Rear Right</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164306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Left Total</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altLang="sr-Latn-R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r>
                        <a:rPr kumimoji="0" lang="en-US" altLang="sr-Latn-R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a:t>
                      </a:r>
                      <a:endParaRPr kumimoji="0" lang="en-U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altLang="sr-Latn-R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r>
                        <a:rPr kumimoji="0" lang="en-US" altLang="sr-Latn-R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a:t>
                      </a:r>
                      <a:endParaRPr kumimoji="0" lang="en-U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1"/>
                  </a:ext>
                </a:extLst>
              </a:tr>
              <a:tr h="164306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r-Latn-RS" sz="2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Right Total</a:t>
                      </a:r>
                      <a:endParaRPr kumimoji="0" lang="en-US" altLang="sr-Latn-R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altLang="sr-Latn-R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r>
                        <a:rPr kumimoji="0" lang="en-US" altLang="sr-Latn-R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a:t>
                      </a:r>
                      <a:endParaRPr kumimoji="0" lang="en-U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altLang="sr-Latn-R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r>
                        <a:rPr kumimoji="0" lang="en-US" altLang="sr-Latn-R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a:t>
                      </a:r>
                      <a:endParaRPr kumimoji="0" lang="en-U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4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2"/>
                  </a:ext>
                </a:extLst>
              </a:tr>
            </a:tbl>
          </a:graphicData>
        </a:graphic>
      </p:graphicFrame>
      <p:sp>
        <p:nvSpPr>
          <p:cNvPr id="75809" name="Text Box 121">
            <a:extLst>
              <a:ext uri="{FF2B5EF4-FFF2-40B4-BE49-F238E27FC236}">
                <a16:creationId xmlns:a16="http://schemas.microsoft.com/office/drawing/2014/main" id="{3E0A8AAA-92F5-47B8-9EED-BD2F38B0118E}"/>
              </a:ext>
            </a:extLst>
          </p:cNvPr>
          <p:cNvSpPr txBox="1">
            <a:spLocks noChangeArrowheads="1"/>
          </p:cNvSpPr>
          <p:nvPr/>
        </p:nvSpPr>
        <p:spPr bwMode="auto">
          <a:xfrm>
            <a:off x="611188" y="6165850"/>
            <a:ext cx="8353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RS" altLang="sr-Latn-RS" i="1"/>
              <a:t>j = +90° phase-shift, k = -90° phase-shift</a:t>
            </a:r>
            <a:endParaRPr lang="en-US" altLang="sr-Latn-RS" i="1"/>
          </a:p>
        </p:txBody>
      </p:sp>
      <p:graphicFrame>
        <p:nvGraphicFramePr>
          <p:cNvPr id="75810" name="Object 122">
            <a:extLst>
              <a:ext uri="{FF2B5EF4-FFF2-40B4-BE49-F238E27FC236}">
                <a16:creationId xmlns:a16="http://schemas.microsoft.com/office/drawing/2014/main" id="{C19580C1-EC2E-4EB4-AFC0-FC099E811464}"/>
              </a:ext>
            </a:extLst>
          </p:cNvPr>
          <p:cNvGraphicFramePr>
            <a:graphicFrameLocks noChangeAspect="1"/>
          </p:cNvGraphicFramePr>
          <p:nvPr/>
        </p:nvGraphicFramePr>
        <p:xfrm>
          <a:off x="4932363" y="2852738"/>
          <a:ext cx="577850" cy="936625"/>
        </p:xfrm>
        <a:graphic>
          <a:graphicData uri="http://schemas.openxmlformats.org/presentationml/2006/ole">
            <mc:AlternateContent xmlns:mc="http://schemas.openxmlformats.org/markup-compatibility/2006">
              <mc:Choice xmlns:v="urn:schemas-microsoft-com:vml" Requires="v">
                <p:oleObj spid="_x0000_s75822" name="Equation" r:id="rId4" imgW="266469" imgH="431425" progId="Equation.3">
                  <p:embed/>
                </p:oleObj>
              </mc:Choice>
              <mc:Fallback>
                <p:oleObj name="Equation" r:id="rId4" imgW="266469" imgH="431425" progId="Equation.3">
                  <p:embed/>
                  <p:pic>
                    <p:nvPicPr>
                      <p:cNvPr id="0" name="Object 1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2852738"/>
                        <a:ext cx="57785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811" name="Object 123">
            <a:extLst>
              <a:ext uri="{FF2B5EF4-FFF2-40B4-BE49-F238E27FC236}">
                <a16:creationId xmlns:a16="http://schemas.microsoft.com/office/drawing/2014/main" id="{562DE3A6-9A5A-4EFC-8B0F-BC29DA1B9C64}"/>
              </a:ext>
            </a:extLst>
          </p:cNvPr>
          <p:cNvGraphicFramePr>
            <a:graphicFrameLocks noChangeAspect="1"/>
          </p:cNvGraphicFramePr>
          <p:nvPr/>
        </p:nvGraphicFramePr>
        <p:xfrm>
          <a:off x="4932363" y="4581525"/>
          <a:ext cx="577850" cy="936625"/>
        </p:xfrm>
        <a:graphic>
          <a:graphicData uri="http://schemas.openxmlformats.org/presentationml/2006/ole">
            <mc:AlternateContent xmlns:mc="http://schemas.openxmlformats.org/markup-compatibility/2006">
              <mc:Choice xmlns:v="urn:schemas-microsoft-com:vml" Requires="v">
                <p:oleObj spid="_x0000_s75823" name="Equation" r:id="rId6" imgW="266469" imgH="431425" progId="Equation.3">
                  <p:embed/>
                </p:oleObj>
              </mc:Choice>
              <mc:Fallback>
                <p:oleObj name="Equation" r:id="rId6" imgW="266469" imgH="431425" progId="Equation.3">
                  <p:embed/>
                  <p:pic>
                    <p:nvPicPr>
                      <p:cNvPr id="0" name="Object 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4581525"/>
                        <a:ext cx="57785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812" name="Object 124">
            <a:extLst>
              <a:ext uri="{FF2B5EF4-FFF2-40B4-BE49-F238E27FC236}">
                <a16:creationId xmlns:a16="http://schemas.microsoft.com/office/drawing/2014/main" id="{E4551B9E-70FA-4FE7-9716-AB2A8A53565E}"/>
              </a:ext>
            </a:extLst>
          </p:cNvPr>
          <p:cNvGraphicFramePr>
            <a:graphicFrameLocks noChangeAspect="1"/>
          </p:cNvGraphicFramePr>
          <p:nvPr/>
        </p:nvGraphicFramePr>
        <p:xfrm>
          <a:off x="6156325" y="2852738"/>
          <a:ext cx="798513" cy="936625"/>
        </p:xfrm>
        <a:graphic>
          <a:graphicData uri="http://schemas.openxmlformats.org/presentationml/2006/ole">
            <mc:AlternateContent xmlns:mc="http://schemas.openxmlformats.org/markup-compatibility/2006">
              <mc:Choice xmlns:v="urn:schemas-microsoft-com:vml" Requires="v">
                <p:oleObj spid="_x0000_s75824" name="Equation" r:id="rId7" imgW="368140" imgH="431613" progId="Equation.3">
                  <p:embed/>
                </p:oleObj>
              </mc:Choice>
              <mc:Fallback>
                <p:oleObj name="Equation" r:id="rId7" imgW="368140" imgH="431613" progId="Equation.3">
                  <p:embed/>
                  <p:pic>
                    <p:nvPicPr>
                      <p:cNvPr id="0" name="Object 1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325" y="2852738"/>
                        <a:ext cx="798513"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813" name="Object 125">
            <a:extLst>
              <a:ext uri="{FF2B5EF4-FFF2-40B4-BE49-F238E27FC236}">
                <a16:creationId xmlns:a16="http://schemas.microsoft.com/office/drawing/2014/main" id="{983DD20B-CA11-41E1-B62C-0651402150CA}"/>
              </a:ext>
            </a:extLst>
          </p:cNvPr>
          <p:cNvGraphicFramePr>
            <a:graphicFrameLocks noChangeAspect="1"/>
          </p:cNvGraphicFramePr>
          <p:nvPr/>
        </p:nvGraphicFramePr>
        <p:xfrm>
          <a:off x="7885113" y="2852738"/>
          <a:ext cx="715962" cy="936625"/>
        </p:xfrm>
        <a:graphic>
          <a:graphicData uri="http://schemas.openxmlformats.org/presentationml/2006/ole">
            <mc:AlternateContent xmlns:mc="http://schemas.openxmlformats.org/markup-compatibility/2006">
              <mc:Choice xmlns:v="urn:schemas-microsoft-com:vml" Requires="v">
                <p:oleObj spid="_x0000_s75825" name="Equation" r:id="rId9" imgW="330057" imgH="431613" progId="Equation.3">
                  <p:embed/>
                </p:oleObj>
              </mc:Choice>
              <mc:Fallback>
                <p:oleObj name="Equation" r:id="rId9" imgW="330057" imgH="431613" progId="Equation.3">
                  <p:embed/>
                  <p:pic>
                    <p:nvPicPr>
                      <p:cNvPr id="0" name="Object 1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85113" y="2852738"/>
                        <a:ext cx="715962"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814" name="Object 126">
            <a:extLst>
              <a:ext uri="{FF2B5EF4-FFF2-40B4-BE49-F238E27FC236}">
                <a16:creationId xmlns:a16="http://schemas.microsoft.com/office/drawing/2014/main" id="{2BDB5F9F-A986-4441-BE85-CD8C7C0082AE}"/>
              </a:ext>
            </a:extLst>
          </p:cNvPr>
          <p:cNvGraphicFramePr>
            <a:graphicFrameLocks noChangeAspect="1"/>
          </p:cNvGraphicFramePr>
          <p:nvPr/>
        </p:nvGraphicFramePr>
        <p:xfrm>
          <a:off x="6227763" y="4581525"/>
          <a:ext cx="715962" cy="936625"/>
        </p:xfrm>
        <a:graphic>
          <a:graphicData uri="http://schemas.openxmlformats.org/presentationml/2006/ole">
            <mc:AlternateContent xmlns:mc="http://schemas.openxmlformats.org/markup-compatibility/2006">
              <mc:Choice xmlns:v="urn:schemas-microsoft-com:vml" Requires="v">
                <p:oleObj spid="_x0000_s75826" name="Equation" r:id="rId11" imgW="330057" imgH="431613" progId="Equation.3">
                  <p:embed/>
                </p:oleObj>
              </mc:Choice>
              <mc:Fallback>
                <p:oleObj name="Equation" r:id="rId11" imgW="330057" imgH="431613" progId="Equation.3">
                  <p:embed/>
                  <p:pic>
                    <p:nvPicPr>
                      <p:cNvPr id="0" name="Object 1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27763" y="4581525"/>
                        <a:ext cx="715962"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815" name="Object 127">
            <a:extLst>
              <a:ext uri="{FF2B5EF4-FFF2-40B4-BE49-F238E27FC236}">
                <a16:creationId xmlns:a16="http://schemas.microsoft.com/office/drawing/2014/main" id="{2D453D8E-A7BA-47CC-9A96-2672929D8A8E}"/>
              </a:ext>
            </a:extLst>
          </p:cNvPr>
          <p:cNvGraphicFramePr>
            <a:graphicFrameLocks noChangeAspect="1"/>
          </p:cNvGraphicFramePr>
          <p:nvPr/>
        </p:nvGraphicFramePr>
        <p:xfrm>
          <a:off x="7885113" y="4581525"/>
          <a:ext cx="798512" cy="936625"/>
        </p:xfrm>
        <a:graphic>
          <a:graphicData uri="http://schemas.openxmlformats.org/presentationml/2006/ole">
            <mc:AlternateContent xmlns:mc="http://schemas.openxmlformats.org/markup-compatibility/2006">
              <mc:Choice xmlns:v="urn:schemas-microsoft-com:vml" Requires="v">
                <p:oleObj spid="_x0000_s75827" name="Equation" r:id="rId13" imgW="368140" imgH="431613" progId="Equation.3">
                  <p:embed/>
                </p:oleObj>
              </mc:Choice>
              <mc:Fallback>
                <p:oleObj name="Equation" r:id="rId13" imgW="368140" imgH="431613" progId="Equation.3">
                  <p:embed/>
                  <p:pic>
                    <p:nvPicPr>
                      <p:cNvPr id="0" name="Object 1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85113" y="4581525"/>
                        <a:ext cx="798512"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A03E2B2F-AA78-454E-B0AE-CF990FF8DA45}"/>
              </a:ext>
            </a:extLst>
          </p:cNvPr>
          <p:cNvSpPr>
            <a:spLocks noChangeArrowheads="1"/>
          </p:cNvSpPr>
          <p:nvPr/>
        </p:nvSpPr>
        <p:spPr bwMode="auto">
          <a:xfrm>
            <a:off x="0" y="2533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endParaRPr lang="en-US" altLang="en-US"/>
          </a:p>
        </p:txBody>
      </p:sp>
      <p:pic>
        <p:nvPicPr>
          <p:cNvPr id="77827" name="Picture 4" descr="How Dolby Pro Logic II Works">
            <a:extLst>
              <a:ext uri="{FF2B5EF4-FFF2-40B4-BE49-F238E27FC236}">
                <a16:creationId xmlns:a16="http://schemas.microsoft.com/office/drawing/2014/main" id="{CE4EB28C-4C07-48DA-A3F3-906E1E7AC86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9388" y="981075"/>
            <a:ext cx="5976937"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01455" name="Group 15">
            <a:extLst>
              <a:ext uri="{FF2B5EF4-FFF2-40B4-BE49-F238E27FC236}">
                <a16:creationId xmlns:a16="http://schemas.microsoft.com/office/drawing/2014/main" id="{1C91DDDF-BD35-441F-9575-A01662AD2817}"/>
              </a:ext>
            </a:extLst>
          </p:cNvPr>
          <p:cNvGraphicFramePr>
            <a:graphicFrameLocks noGrp="1"/>
          </p:cNvGraphicFramePr>
          <p:nvPr/>
        </p:nvGraphicFramePr>
        <p:xfrm>
          <a:off x="0" y="2533650"/>
          <a:ext cx="207963" cy="517525"/>
        </p:xfrm>
        <a:graphic>
          <a:graphicData uri="http://schemas.openxmlformats.org/drawingml/2006/table">
            <a:tbl>
              <a:tblPr/>
              <a:tblGrid>
                <a:gridCol w="208002">
                  <a:extLst>
                    <a:ext uri="{9D8B030D-6E8A-4147-A177-3AD203B41FA5}">
                      <a16:colId xmlns:a16="http://schemas.microsoft.com/office/drawing/2014/main" val="20000"/>
                    </a:ext>
                  </a:extLst>
                </a:gridCol>
              </a:tblGrid>
              <a:tr h="51752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altLang="sr-Latn-RS" sz="2800" b="0" i="0" u="none" strike="noStrike" cap="none" normalizeH="0" baseline="0">
                        <a:ln>
                          <a:noFill/>
                        </a:ln>
                        <a:solidFill>
                          <a:schemeClr val="tx1"/>
                        </a:solidFill>
                        <a:effectLst/>
                        <a:latin typeface="Arial" panose="020B0604020202020204" pitchFamily="34" charset="0"/>
                      </a:endParaRPr>
                    </a:p>
                  </a:txBody>
                  <a:tcPr marL="91301" marR="91301" marT="45664" marB="45664"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7830" name="Picture 16" descr="Dolby pro logic II 5">
            <a:extLst>
              <a:ext uri="{FF2B5EF4-FFF2-40B4-BE49-F238E27FC236}">
                <a16:creationId xmlns:a16="http://schemas.microsoft.com/office/drawing/2014/main" id="{DA37EED2-828F-4DE3-AFFD-FB11D7032F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1389063"/>
            <a:ext cx="6662738"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79876" name="DefaultOcx" r:id="rId2" imgW="1828800" imgH="1828800"/>
        </mc:Choice>
        <mc:Fallback>
          <p:control name="DefaultOcx" r:id="rId2" imgW="1828800" imgH="1828800">
            <p:pic>
              <p:nvPicPr>
                <p:cNvPr id="79874" name="DefaultOcx">
                  <a:extLst>
                    <a:ext uri="{FF2B5EF4-FFF2-40B4-BE49-F238E27FC236}">
                      <a16:creationId xmlns:a16="http://schemas.microsoft.com/office/drawing/2014/main" id="{127F0D83-ADFD-4E7C-BE11-90DAB8BBF6C5}"/>
                    </a:ext>
                  </a:extLst>
                </p:cNvPr>
                <p:cNvPicPr preferRelativeResize="0">
                  <a:picLocks noChangeArrowheads="1" noChangeShapeType="1"/>
                </p:cNvPicPr>
                <p:nvPr/>
              </p:nvPicPr>
              <p:blipFill>
                <a:blip r:embed="rId5"/>
                <a:srcRect/>
                <a:stretch>
                  <a:fillRect/>
                </a:stretch>
              </p:blipFill>
              <p:spPr bwMode="auto">
                <a:xfrm>
                  <a:off x="611188" y="1052513"/>
                  <a:ext cx="8208962" cy="52562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a:extLst>
              <a:ext uri="{FF2B5EF4-FFF2-40B4-BE49-F238E27FC236}">
                <a16:creationId xmlns:a16="http://schemas.microsoft.com/office/drawing/2014/main" id="{23A8263A-9DA7-411F-9D73-A0448DF0863B}"/>
              </a:ext>
            </a:extLst>
          </p:cNvPr>
          <p:cNvSpPr>
            <a:spLocks noChangeArrowheads="1"/>
          </p:cNvSpPr>
          <p:nvPr/>
        </p:nvSpPr>
        <p:spPr bwMode="auto">
          <a:xfrm>
            <a:off x="0" y="2786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endParaRPr lang="en-US" altLang="en-US"/>
          </a:p>
        </p:txBody>
      </p:sp>
      <p:pic>
        <p:nvPicPr>
          <p:cNvPr id="81923" name="Picture 4" descr="Dolby Digital Process Flow">
            <a:extLst>
              <a:ext uri="{FF2B5EF4-FFF2-40B4-BE49-F238E27FC236}">
                <a16:creationId xmlns:a16="http://schemas.microsoft.com/office/drawing/2014/main" id="{118A48BF-C83D-4CA6-92D4-FF656278602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2924175"/>
            <a:ext cx="9144000"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DD_Stereo_waves">
            <a:extLst>
              <a:ext uri="{FF2B5EF4-FFF2-40B4-BE49-F238E27FC236}">
                <a16:creationId xmlns:a16="http://schemas.microsoft.com/office/drawing/2014/main" id="{283F6757-AD56-4960-AC57-CE864B4C3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73238"/>
            <a:ext cx="7704137"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EE69CF98-4BCF-4DCC-9B7E-952236B045F1}"/>
              </a:ext>
            </a:extLst>
          </p:cNvPr>
          <p:cNvSpPr txBox="1">
            <a:spLocks noChangeArrowheads="1"/>
          </p:cNvSpPr>
          <p:nvPr/>
        </p:nvSpPr>
        <p:spPr bwMode="auto">
          <a:xfrm>
            <a:off x="611188" y="2997200"/>
            <a:ext cx="80645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Jednokanalni ton: svetlosni zapis</a:t>
            </a:r>
          </a:p>
          <a:p>
            <a:pPr eaLnBrk="1" hangingPunct="1">
              <a:spcBef>
                <a:spcPct val="50000"/>
              </a:spcBef>
            </a:pPr>
            <a:r>
              <a:rPr lang="sr-Latn-CS" altLang="sr-Latn-RS"/>
              <a:t>Pseudo – stereofonski ton (perspekta ton): svetlosni zapis </a:t>
            </a:r>
          </a:p>
          <a:p>
            <a:pPr eaLnBrk="1" hangingPunct="1">
              <a:spcBef>
                <a:spcPct val="50000"/>
              </a:spcBef>
            </a:pPr>
            <a:r>
              <a:rPr lang="sr-Latn-CS" altLang="sr-Latn-RS"/>
              <a:t>Sinema Scope – (35 mm): 4 kanala, magnetni zapis</a:t>
            </a:r>
          </a:p>
          <a:p>
            <a:pPr eaLnBrk="1" hangingPunct="1">
              <a:spcBef>
                <a:spcPct val="50000"/>
              </a:spcBef>
            </a:pPr>
            <a:r>
              <a:rPr lang="sr-Latn-CS" altLang="sr-Latn-RS"/>
              <a:t>Todd-AO – (70 mm): 6 kanala, magnetni zapis</a:t>
            </a:r>
            <a:endParaRPr lang="en-US" altLang="sr-Latn-RS"/>
          </a:p>
        </p:txBody>
      </p:sp>
      <p:sp>
        <p:nvSpPr>
          <p:cNvPr id="12291" name="Text Box 5">
            <a:extLst>
              <a:ext uri="{FF2B5EF4-FFF2-40B4-BE49-F238E27FC236}">
                <a16:creationId xmlns:a16="http://schemas.microsoft.com/office/drawing/2014/main" id="{74883F18-AFD1-4614-B816-AD7EA2E04695}"/>
              </a:ext>
            </a:extLst>
          </p:cNvPr>
          <p:cNvSpPr txBox="1">
            <a:spLocks noChangeArrowheads="1"/>
          </p:cNvSpPr>
          <p:nvPr/>
        </p:nvSpPr>
        <p:spPr bwMode="auto">
          <a:xfrm>
            <a:off x="1258888" y="908050"/>
            <a:ext cx="7129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en-US" altLang="sr-Latn-RS"/>
              <a:t>Prvi formati vi</a:t>
            </a:r>
            <a:r>
              <a:rPr lang="sr-Latn-CS" altLang="sr-Latn-RS"/>
              <a:t>šekanalnog tona na filmu</a:t>
            </a:r>
            <a:endParaRPr lang="en-US" altLang="sr-Latn-RS"/>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EXwaves">
            <a:extLst>
              <a:ext uri="{FF2B5EF4-FFF2-40B4-BE49-F238E27FC236}">
                <a16:creationId xmlns:a16="http://schemas.microsoft.com/office/drawing/2014/main" id="{5DF8EA78-6506-465F-8B49-8C6F5BA2C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93900"/>
            <a:ext cx="84963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 Box 5">
            <a:extLst>
              <a:ext uri="{FF2B5EF4-FFF2-40B4-BE49-F238E27FC236}">
                <a16:creationId xmlns:a16="http://schemas.microsoft.com/office/drawing/2014/main" id="{510A5119-570F-4BA1-AE73-297578C509F6}"/>
              </a:ext>
            </a:extLst>
          </p:cNvPr>
          <p:cNvSpPr txBox="1">
            <a:spLocks noChangeArrowheads="1"/>
          </p:cNvSpPr>
          <p:nvPr/>
        </p:nvSpPr>
        <p:spPr bwMode="auto">
          <a:xfrm>
            <a:off x="1187450" y="692150"/>
            <a:ext cx="7129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Dolby digital EX 6.1 i 7.1</a:t>
            </a:r>
            <a:endParaRPr lang="en-US" altLang="sr-Latn-RS"/>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a:extLst>
              <a:ext uri="{FF2B5EF4-FFF2-40B4-BE49-F238E27FC236}">
                <a16:creationId xmlns:a16="http://schemas.microsoft.com/office/drawing/2014/main" id="{4CE5A2C7-4A33-4382-9D5F-749B3A6EA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404813"/>
            <a:ext cx="475297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7" name="Picture 5">
            <a:extLst>
              <a:ext uri="{FF2B5EF4-FFF2-40B4-BE49-F238E27FC236}">
                <a16:creationId xmlns:a16="http://schemas.microsoft.com/office/drawing/2014/main" id="{A7554490-B170-4180-AD98-2A1B676A31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636838"/>
            <a:ext cx="47148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a:extLst>
              <a:ext uri="{FF2B5EF4-FFF2-40B4-BE49-F238E27FC236}">
                <a16:creationId xmlns:a16="http://schemas.microsoft.com/office/drawing/2014/main" id="{903D1C7F-2FDD-4C28-B52E-954ABDEA6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476250"/>
            <a:ext cx="47148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5" name="Picture 5">
            <a:extLst>
              <a:ext uri="{FF2B5EF4-FFF2-40B4-BE49-F238E27FC236}">
                <a16:creationId xmlns:a16="http://schemas.microsoft.com/office/drawing/2014/main" id="{E9A4D1CD-355A-450F-988A-EE2A0D110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25" y="2647950"/>
            <a:ext cx="48577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6" name="Picture 6">
            <a:extLst>
              <a:ext uri="{FF2B5EF4-FFF2-40B4-BE49-F238E27FC236}">
                <a16:creationId xmlns:a16="http://schemas.microsoft.com/office/drawing/2014/main" id="{441089ED-806E-4062-94C4-56AECD1DEA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4437063"/>
            <a:ext cx="469582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a:extLst>
              <a:ext uri="{FF2B5EF4-FFF2-40B4-BE49-F238E27FC236}">
                <a16:creationId xmlns:a16="http://schemas.microsoft.com/office/drawing/2014/main" id="{E938CB3E-FE20-4828-822A-6A030B479339}"/>
              </a:ext>
            </a:extLst>
          </p:cNvPr>
          <p:cNvSpPr txBox="1">
            <a:spLocks noChangeArrowheads="1"/>
          </p:cNvSpPr>
          <p:nvPr/>
        </p:nvSpPr>
        <p:spPr bwMode="auto">
          <a:xfrm>
            <a:off x="684213" y="981075"/>
            <a:ext cx="7848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algn="l" eaLnBrk="1" hangingPunct="1">
              <a:spcBef>
                <a:spcPct val="50000"/>
              </a:spcBef>
            </a:pPr>
            <a:r>
              <a:rPr lang="en-US" altLang="sr-Latn-RS"/>
              <a:t>Room dimensions</a:t>
            </a:r>
          </a:p>
          <a:p>
            <a:pPr algn="l" eaLnBrk="1" hangingPunct="1">
              <a:spcBef>
                <a:spcPct val="50000"/>
              </a:spcBef>
            </a:pPr>
            <a:r>
              <a:rPr lang="en-US" altLang="sr-Latn-RS"/>
              <a:t>A minimum height of 3 meters (9 feet) is desirable.</a:t>
            </a:r>
          </a:p>
          <a:p>
            <a:pPr eaLnBrk="1" hangingPunct="1">
              <a:spcBef>
                <a:spcPct val="50000"/>
              </a:spcBef>
            </a:pPr>
            <a:endParaRPr lang="en-US" altLang="sr-Latn-RS"/>
          </a:p>
        </p:txBody>
      </p:sp>
      <p:pic>
        <p:nvPicPr>
          <p:cNvPr id="92163" name="Picture 5">
            <a:extLst>
              <a:ext uri="{FF2B5EF4-FFF2-40B4-BE49-F238E27FC236}">
                <a16:creationId xmlns:a16="http://schemas.microsoft.com/office/drawing/2014/main" id="{27DDAC44-6817-4F0A-B609-AC28D1CF3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420938"/>
            <a:ext cx="7200900" cy="248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4">
            <a:extLst>
              <a:ext uri="{FF2B5EF4-FFF2-40B4-BE49-F238E27FC236}">
                <a16:creationId xmlns:a16="http://schemas.microsoft.com/office/drawing/2014/main" id="{F07CB593-8E20-479B-BD63-0CC474E5C852}"/>
              </a:ext>
            </a:extLst>
          </p:cNvPr>
          <p:cNvSpPr txBox="1">
            <a:spLocks noChangeArrowheads="1"/>
          </p:cNvSpPr>
          <p:nvPr/>
        </p:nvSpPr>
        <p:spPr bwMode="auto">
          <a:xfrm>
            <a:off x="250825" y="260350"/>
            <a:ext cx="8569325" cy="757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r>
              <a:rPr lang="en-US" altLang="sr-Latn-RS" b="1"/>
              <a:t>Acoustics</a:t>
            </a:r>
          </a:p>
          <a:p>
            <a:pPr eaLnBrk="1" hangingPunct="1"/>
            <a:r>
              <a:rPr lang="en-US" altLang="sr-Latn-RS" b="1"/>
              <a:t>Early Reflections</a:t>
            </a:r>
          </a:p>
          <a:p>
            <a:pPr eaLnBrk="1" hangingPunct="1"/>
            <a:r>
              <a:rPr lang="en-US" altLang="sr-Latn-RS"/>
              <a:t>Any early reflections (within 15 ms) should be at least 10 dB below the level of the</a:t>
            </a:r>
          </a:p>
          <a:p>
            <a:pPr eaLnBrk="1" hangingPunct="1"/>
            <a:r>
              <a:rPr lang="en-US" altLang="sr-Latn-RS"/>
              <a:t>direct sound for all frequencies in the range 1 kHz to 8 kHz [6].</a:t>
            </a:r>
          </a:p>
          <a:p>
            <a:pPr eaLnBrk="1" hangingPunct="1"/>
            <a:r>
              <a:rPr lang="en-US" altLang="sr-Latn-RS" b="1"/>
              <a:t>Reverberation Field</a:t>
            </a:r>
          </a:p>
          <a:p>
            <a:pPr eaLnBrk="1" hangingPunct="1"/>
            <a:r>
              <a:rPr lang="en-US" altLang="sr-Latn-RS"/>
              <a:t>Reverberation time is frequency-dependent. The nominal value, </a:t>
            </a:r>
            <a:r>
              <a:rPr lang="en-US" altLang="sr-Latn-RS" i="1"/>
              <a:t>Tm</a:t>
            </a:r>
            <a:r>
              <a:rPr lang="en-US" altLang="sr-Latn-RS"/>
              <a:t>, is the average of</a:t>
            </a:r>
          </a:p>
          <a:p>
            <a:pPr eaLnBrk="1" hangingPunct="1"/>
            <a:r>
              <a:rPr lang="en-US" altLang="sr-Latn-RS"/>
              <a:t>the measured reverberation times in the 1/3-octave bands from 200 Hz to 4 kHz and</a:t>
            </a:r>
          </a:p>
          <a:p>
            <a:pPr eaLnBrk="1" hangingPunct="1"/>
            <a:r>
              <a:rPr lang="en-US" altLang="sr-Latn-RS"/>
              <a:t>should lie in the range: 0.2 &lt; Tm &lt; 0.4 s. </a:t>
            </a:r>
            <a:r>
              <a:rPr lang="en-US" altLang="sr-Latn-RS" i="1"/>
              <a:t>Tm </a:t>
            </a:r>
            <a:r>
              <a:rPr lang="en-US" altLang="sr-Latn-RS"/>
              <a:t>should increase with the size of the room;</a:t>
            </a:r>
          </a:p>
          <a:p>
            <a:pPr eaLnBrk="1" hangingPunct="1"/>
            <a:r>
              <a:rPr lang="en-US" altLang="sr-Latn-RS"/>
              <a:t>the formula in Table 3-2 is a guide.</a:t>
            </a:r>
          </a:p>
          <a:p>
            <a:pPr eaLnBrk="1" hangingPunct="1"/>
            <a:r>
              <a:rPr lang="en-US" altLang="sr-Latn-RS"/>
              <a:t>The reverberation time </a:t>
            </a:r>
            <a:r>
              <a:rPr lang="en-US" altLang="sr-Latn-RS" i="1"/>
              <a:t>T</a:t>
            </a:r>
            <a:r>
              <a:rPr lang="en-US" altLang="sr-Latn-RS"/>
              <a:t>, measured in 1/3-octave bands over the frequency range</a:t>
            </a:r>
          </a:p>
          <a:p>
            <a:pPr eaLnBrk="1" hangingPunct="1"/>
            <a:r>
              <a:rPr lang="en-US" altLang="sr-Latn-RS"/>
              <a:t>from 63 Hz to 8 kHz, should conform to the tolerance mask shown</a:t>
            </a:r>
          </a:p>
          <a:p>
            <a:pPr eaLnBrk="1" hangingPunct="1"/>
            <a:endParaRPr lang="en-US" altLang="sr-Latn-RS"/>
          </a:p>
          <a:p>
            <a:pPr eaLnBrk="1" hangingPunct="1">
              <a:spcBef>
                <a:spcPct val="50000"/>
              </a:spcBef>
            </a:pPr>
            <a:endParaRPr lang="en-US" altLang="sr-Latn-RS"/>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4">
            <a:extLst>
              <a:ext uri="{FF2B5EF4-FFF2-40B4-BE49-F238E27FC236}">
                <a16:creationId xmlns:a16="http://schemas.microsoft.com/office/drawing/2014/main" id="{F46E46AC-4820-4A58-AB10-FCDEB56E2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20713"/>
            <a:ext cx="44958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59" name="Picture 5">
            <a:extLst>
              <a:ext uri="{FF2B5EF4-FFF2-40B4-BE49-F238E27FC236}">
                <a16:creationId xmlns:a16="http://schemas.microsoft.com/office/drawing/2014/main" id="{FD155A50-DB77-46D8-85ED-42A811E06D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2395538"/>
            <a:ext cx="4086225"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4">
            <a:extLst>
              <a:ext uri="{FF2B5EF4-FFF2-40B4-BE49-F238E27FC236}">
                <a16:creationId xmlns:a16="http://schemas.microsoft.com/office/drawing/2014/main" id="{DC3D1687-8B9F-4DE1-A81E-14A1712545EA}"/>
              </a:ext>
            </a:extLst>
          </p:cNvPr>
          <p:cNvSpPr txBox="1">
            <a:spLocks noChangeArrowheads="1"/>
          </p:cNvSpPr>
          <p:nvPr/>
        </p:nvSpPr>
        <p:spPr bwMode="auto">
          <a:xfrm>
            <a:off x="323850" y="692150"/>
            <a:ext cx="8351838"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r>
              <a:rPr lang="en-US" altLang="sr-Latn-RS" b="1"/>
              <a:t>Background Noise</a:t>
            </a:r>
          </a:p>
          <a:p>
            <a:pPr eaLnBrk="1" hangingPunct="1"/>
            <a:r>
              <a:rPr lang="en-US" altLang="sr-Latn-RS"/>
              <a:t>The listening area should ideally achieve an NC rating of 10 or below with the</a:t>
            </a:r>
          </a:p>
          <a:p>
            <a:pPr eaLnBrk="1" hangingPunct="1"/>
            <a:r>
              <a:rPr lang="en-US" altLang="sr-Latn-RS"/>
              <a:t>equipment off, measured at the reference position. A studio with equipment such as</a:t>
            </a:r>
          </a:p>
          <a:p>
            <a:pPr eaLnBrk="1" hangingPunct="1"/>
            <a:r>
              <a:rPr lang="en-US" altLang="sr-Latn-RS"/>
              <a:t>video projectors, video monitors, and other ancillary equipment powered on should</a:t>
            </a:r>
          </a:p>
          <a:p>
            <a:pPr eaLnBrk="1" hangingPunct="1"/>
            <a:r>
              <a:rPr lang="en-US" altLang="sr-Latn-RS"/>
              <a:t>achieve a rating of ¡Ü NC 15.</a:t>
            </a:r>
          </a:p>
          <a:p>
            <a:pPr eaLnBrk="1" hangingPunct="1"/>
            <a:r>
              <a:rPr lang="en-US" altLang="sr-Latn-RS"/>
              <a:t>Any background noise should not be perceptibly impulsive, cyclical, or tonal in nature.</a:t>
            </a:r>
          </a:p>
          <a:p>
            <a:pPr eaLnBrk="1" hangingPunct="1">
              <a:spcBef>
                <a:spcPct val="50000"/>
              </a:spcBef>
            </a:pPr>
            <a:endParaRPr lang="en-US" altLang="sr-Latn-RS"/>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4">
            <a:extLst>
              <a:ext uri="{FF2B5EF4-FFF2-40B4-BE49-F238E27FC236}">
                <a16:creationId xmlns:a16="http://schemas.microsoft.com/office/drawing/2014/main" id="{5626BBC0-0198-4340-9982-B4DE6D028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714375"/>
            <a:ext cx="6840537" cy="515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4">
            <a:extLst>
              <a:ext uri="{FF2B5EF4-FFF2-40B4-BE49-F238E27FC236}">
                <a16:creationId xmlns:a16="http://schemas.microsoft.com/office/drawing/2014/main" id="{EAF7B57F-540F-4292-A267-E1DF93407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7938"/>
            <a:ext cx="7632700" cy="683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5">
            <a:extLst>
              <a:ext uri="{FF2B5EF4-FFF2-40B4-BE49-F238E27FC236}">
                <a16:creationId xmlns:a16="http://schemas.microsoft.com/office/drawing/2014/main" id="{F8224E0D-FBB4-4492-BEE7-E092F7F81C56}"/>
              </a:ext>
            </a:extLst>
          </p:cNvPr>
          <p:cNvSpPr txBox="1">
            <a:spLocks noChangeArrowheads="1"/>
          </p:cNvSpPr>
          <p:nvPr/>
        </p:nvSpPr>
        <p:spPr bwMode="auto">
          <a:xfrm>
            <a:off x="539750" y="404813"/>
            <a:ext cx="7991475" cy="538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r>
              <a:rPr lang="en-US" altLang="sr-Latn-RS" b="1"/>
              <a:t>Console Placement</a:t>
            </a:r>
          </a:p>
          <a:p>
            <a:pPr eaLnBrk="1" hangingPunct="1"/>
            <a:r>
              <a:rPr lang="en-US" altLang="sr-Latn-RS"/>
              <a:t>In most cases, the console should be placed equidistant from the listening studio</a:t>
            </a:r>
          </a:p>
          <a:p>
            <a:pPr eaLnBrk="1" hangingPunct="1"/>
            <a:r>
              <a:rPr lang="en-US" altLang="sr-Latn-RS"/>
              <a:t>sidewalls. Lateral placement is discussed in Section 3.3.</a:t>
            </a:r>
          </a:p>
          <a:p>
            <a:pPr eaLnBrk="1" hangingPunct="1"/>
            <a:r>
              <a:rPr lang="en-US" altLang="sr-Latn-RS" b="1"/>
              <a:t>Reference Positions</a:t>
            </a:r>
          </a:p>
          <a:p>
            <a:pPr eaLnBrk="1" hangingPunct="1"/>
            <a:r>
              <a:rPr lang="en-US" altLang="sr-Latn-RS"/>
              <a:t>The reference position of the mixer’s head is typically:</a:t>
            </a:r>
          </a:p>
          <a:p>
            <a:pPr eaLnBrk="1" hangingPunct="1"/>
            <a:r>
              <a:rPr lang="en-US" altLang="sr-Latn-RS"/>
              <a:t>• At the center of the console</a:t>
            </a:r>
          </a:p>
          <a:p>
            <a:pPr eaLnBrk="1" hangingPunct="1"/>
            <a:r>
              <a:rPr lang="en-US" altLang="sr-Latn-RS"/>
              <a:t>• Equidistant from the sidewalls</a:t>
            </a:r>
          </a:p>
          <a:p>
            <a:pPr eaLnBrk="1" hangingPunct="1"/>
            <a:r>
              <a:rPr lang="en-US" altLang="sr-Latn-RS"/>
              <a:t>• Directly above the rear edge (arm rest) of the mixing console</a:t>
            </a:r>
          </a:p>
          <a:p>
            <a:pPr eaLnBrk="1" hangingPunct="1"/>
            <a:r>
              <a:rPr lang="en-US" altLang="sr-Latn-RS"/>
              <a:t>• 1.2 meters (¡Ö 48 inches) off the floor</a:t>
            </a:r>
          </a:p>
          <a:p>
            <a:pPr eaLnBrk="1" hangingPunct="1"/>
            <a:r>
              <a:rPr lang="en-US" altLang="sr-Latn-RS"/>
              <a:t>This imaginary point is the reference point for all speaker distances and aiming angles.</a:t>
            </a:r>
          </a:p>
          <a:p>
            <a:pPr eaLnBrk="1" hangingPunct="1">
              <a:spcBef>
                <a:spcPct val="50000"/>
              </a:spcBef>
            </a:pPr>
            <a:endParaRPr lang="en-US" altLang="sr-Latn-RS"/>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Opticki zapis 2">
            <a:extLst>
              <a:ext uri="{FF2B5EF4-FFF2-40B4-BE49-F238E27FC236}">
                <a16:creationId xmlns:a16="http://schemas.microsoft.com/office/drawing/2014/main" id="{57E171A4-7CD2-4556-B39D-E5D30A937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636838"/>
            <a:ext cx="446405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a:extLst>
              <a:ext uri="{FF2B5EF4-FFF2-40B4-BE49-F238E27FC236}">
                <a16:creationId xmlns:a16="http://schemas.microsoft.com/office/drawing/2014/main" id="{AA6D948B-9BFD-4F63-9D22-FA49A10BCDF4}"/>
              </a:ext>
            </a:extLst>
          </p:cNvPr>
          <p:cNvSpPr txBox="1">
            <a:spLocks noChangeArrowheads="1"/>
          </p:cNvSpPr>
          <p:nvPr/>
        </p:nvSpPr>
        <p:spPr bwMode="auto">
          <a:xfrm>
            <a:off x="900113" y="620713"/>
            <a:ext cx="741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Jednokanalni optički zapis na filmskoj traci</a:t>
            </a:r>
            <a:endParaRPr lang="en-US" altLang="sr-Latn-RS"/>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4">
            <a:extLst>
              <a:ext uri="{FF2B5EF4-FFF2-40B4-BE49-F238E27FC236}">
                <a16:creationId xmlns:a16="http://schemas.microsoft.com/office/drawing/2014/main" id="{85F1D33C-CAAB-43FA-84B2-C2B18955B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47688"/>
            <a:ext cx="8280400"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a:extLst>
              <a:ext uri="{FF2B5EF4-FFF2-40B4-BE49-F238E27FC236}">
                <a16:creationId xmlns:a16="http://schemas.microsoft.com/office/drawing/2014/main" id="{A8966EFB-6765-4823-803B-7792F8816B35}"/>
              </a:ext>
            </a:extLst>
          </p:cNvPr>
          <p:cNvSpPr txBox="1">
            <a:spLocks noChangeArrowheads="1"/>
          </p:cNvSpPr>
          <p:nvPr/>
        </p:nvSpPr>
        <p:spPr bwMode="auto">
          <a:xfrm>
            <a:off x="5580063" y="404813"/>
            <a:ext cx="31686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Perspekta – optički ton</a:t>
            </a:r>
            <a:endParaRPr lang="en-US" altLang="sr-Latn-RS"/>
          </a:p>
        </p:txBody>
      </p:sp>
      <p:pic>
        <p:nvPicPr>
          <p:cNvPr id="16387" name="Picture 5" descr="Perspekta ton">
            <a:extLst>
              <a:ext uri="{FF2B5EF4-FFF2-40B4-BE49-F238E27FC236}">
                <a16:creationId xmlns:a16="http://schemas.microsoft.com/office/drawing/2014/main" id="{CA186197-3129-4535-A3BD-7A0323AF6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0350"/>
            <a:ext cx="5089525"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6">
            <a:extLst>
              <a:ext uri="{FF2B5EF4-FFF2-40B4-BE49-F238E27FC236}">
                <a16:creationId xmlns:a16="http://schemas.microsoft.com/office/drawing/2014/main" id="{FA79EF4D-5D07-4BD5-87C8-AEE0769D4DAB}"/>
              </a:ext>
            </a:extLst>
          </p:cNvPr>
          <p:cNvSpPr txBox="1">
            <a:spLocks noChangeArrowheads="1"/>
          </p:cNvSpPr>
          <p:nvPr/>
        </p:nvSpPr>
        <p:spPr bwMode="auto">
          <a:xfrm>
            <a:off x="5364163" y="1412875"/>
            <a:ext cx="360045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Jednokanalni oprički ton koji se dovodi na tri zvučnika intenzitetom koji definišu tri kontrolna signala (30 Hz, 35 Hz i 40 Hz), zavisno od položaja izvora zvuka na slici</a:t>
            </a:r>
            <a:endParaRPr lang="en-US" altLang="sr-Latn-RS"/>
          </a:p>
        </p:txBody>
      </p:sp>
      <p:sp>
        <p:nvSpPr>
          <p:cNvPr id="16389" name="Text Box 7">
            <a:extLst>
              <a:ext uri="{FF2B5EF4-FFF2-40B4-BE49-F238E27FC236}">
                <a16:creationId xmlns:a16="http://schemas.microsoft.com/office/drawing/2014/main" id="{EDD96DA8-8EF0-4DD1-A7A9-AB72388E971D}"/>
              </a:ext>
            </a:extLst>
          </p:cNvPr>
          <p:cNvSpPr txBox="1">
            <a:spLocks noChangeArrowheads="1"/>
          </p:cNvSpPr>
          <p:nvPr/>
        </p:nvSpPr>
        <p:spPr bwMode="auto">
          <a:xfrm>
            <a:off x="5508625" y="4724400"/>
            <a:ext cx="33845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Kontrolni signali su usnimljeni preko osnovnog audio signala (60 Hz -</a:t>
            </a:r>
            <a:r>
              <a:rPr lang="en-US" altLang="sr-Latn-RS"/>
              <a:t> </a:t>
            </a:r>
            <a:r>
              <a:rPr lang="sr-Latn-CS" altLang="sr-Latn-RS"/>
              <a:t>8 kHz)</a:t>
            </a:r>
            <a:endParaRPr lang="en-US" altLang="sr-Latn-R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Opticki zapis 7">
            <a:extLst>
              <a:ext uri="{FF2B5EF4-FFF2-40B4-BE49-F238E27FC236}">
                <a16:creationId xmlns:a16="http://schemas.microsoft.com/office/drawing/2014/main" id="{4CDB68AE-97D9-41B5-9F1E-D2ECDD7A3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565400"/>
            <a:ext cx="379095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Opticki zapis 10">
            <a:extLst>
              <a:ext uri="{FF2B5EF4-FFF2-40B4-BE49-F238E27FC236}">
                <a16:creationId xmlns:a16="http://schemas.microsoft.com/office/drawing/2014/main" id="{542FAA79-7855-4394-A55E-C3FD4707A6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3481388"/>
            <a:ext cx="4824413"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a:extLst>
              <a:ext uri="{FF2B5EF4-FFF2-40B4-BE49-F238E27FC236}">
                <a16:creationId xmlns:a16="http://schemas.microsoft.com/office/drawing/2014/main" id="{EFE9A7D7-F57C-4300-A24E-93AD19355032}"/>
              </a:ext>
            </a:extLst>
          </p:cNvPr>
          <p:cNvSpPr txBox="1">
            <a:spLocks noChangeArrowheads="1"/>
          </p:cNvSpPr>
          <p:nvPr/>
        </p:nvSpPr>
        <p:spPr bwMode="auto">
          <a:xfrm>
            <a:off x="971550" y="476250"/>
            <a:ext cx="763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Višekanalni magnetni zapisi na filmskoj traci</a:t>
            </a:r>
            <a:endParaRPr lang="en-US" altLang="sr-Latn-RS"/>
          </a:p>
        </p:txBody>
      </p:sp>
      <p:sp>
        <p:nvSpPr>
          <p:cNvPr id="18437" name="Text Box 5">
            <a:extLst>
              <a:ext uri="{FF2B5EF4-FFF2-40B4-BE49-F238E27FC236}">
                <a16:creationId xmlns:a16="http://schemas.microsoft.com/office/drawing/2014/main" id="{A40A760C-A3C5-4C71-8F46-569A1593B012}"/>
              </a:ext>
            </a:extLst>
          </p:cNvPr>
          <p:cNvSpPr txBox="1">
            <a:spLocks noChangeArrowheads="1"/>
          </p:cNvSpPr>
          <p:nvPr/>
        </p:nvSpPr>
        <p:spPr bwMode="auto">
          <a:xfrm>
            <a:off x="323850" y="1628775"/>
            <a:ext cx="36718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Sinema Scope – (35 mm): 4 kanala</a:t>
            </a:r>
            <a:endParaRPr lang="en-US" altLang="sr-Latn-RS"/>
          </a:p>
        </p:txBody>
      </p:sp>
      <p:sp>
        <p:nvSpPr>
          <p:cNvPr id="18438" name="Text Box 6">
            <a:extLst>
              <a:ext uri="{FF2B5EF4-FFF2-40B4-BE49-F238E27FC236}">
                <a16:creationId xmlns:a16="http://schemas.microsoft.com/office/drawing/2014/main" id="{EB631DAC-54C9-48A6-B517-91732758A7F5}"/>
              </a:ext>
            </a:extLst>
          </p:cNvPr>
          <p:cNvSpPr txBox="1">
            <a:spLocks noChangeArrowheads="1"/>
          </p:cNvSpPr>
          <p:nvPr/>
        </p:nvSpPr>
        <p:spPr bwMode="auto">
          <a:xfrm>
            <a:off x="4500563" y="2420938"/>
            <a:ext cx="41751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Todd-AO – (70 mm): 6 kanala</a:t>
            </a:r>
            <a:endParaRPr lang="en-US" altLang="sr-Latn-RS"/>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Raspored zvucnika u todd-ao sistemu">
            <a:extLst>
              <a:ext uri="{FF2B5EF4-FFF2-40B4-BE49-F238E27FC236}">
                <a16:creationId xmlns:a16="http://schemas.microsoft.com/office/drawing/2014/main" id="{42901A7D-6153-4A4F-80A2-1AEC949BD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36663"/>
            <a:ext cx="8713788"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a:extLst>
              <a:ext uri="{FF2B5EF4-FFF2-40B4-BE49-F238E27FC236}">
                <a16:creationId xmlns:a16="http://schemas.microsoft.com/office/drawing/2014/main" id="{0FBDE934-45AF-4DCF-A125-281AFC05BBF6}"/>
              </a:ext>
            </a:extLst>
          </p:cNvPr>
          <p:cNvSpPr txBox="1">
            <a:spLocks noChangeArrowheads="1"/>
          </p:cNvSpPr>
          <p:nvPr/>
        </p:nvSpPr>
        <p:spPr bwMode="auto">
          <a:xfrm>
            <a:off x="1258888" y="404813"/>
            <a:ext cx="727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Reprodukcija 6 kanala u Todd-AO sistemu</a:t>
            </a:r>
            <a:endParaRPr lang="en-US" altLang="sr-Latn-RS"/>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a:extLst>
              <a:ext uri="{FF2B5EF4-FFF2-40B4-BE49-F238E27FC236}">
                <a16:creationId xmlns:a16="http://schemas.microsoft.com/office/drawing/2014/main" id="{CC303610-8F2A-49D8-BD21-AB82EDF94CB0}"/>
              </a:ext>
            </a:extLst>
          </p:cNvPr>
          <p:cNvSpPr txBox="1">
            <a:spLocks noChangeArrowheads="1"/>
          </p:cNvSpPr>
          <p:nvPr/>
        </p:nvSpPr>
        <p:spPr bwMode="auto">
          <a:xfrm>
            <a:off x="971550" y="3644900"/>
            <a:ext cx="7129463"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Osnovni razlozi:</a:t>
            </a:r>
            <a:endParaRPr lang="en-US" altLang="sr-Latn-RS"/>
          </a:p>
          <a:p>
            <a:pPr eaLnBrk="1" hangingPunct="1">
              <a:spcBef>
                <a:spcPct val="50000"/>
              </a:spcBef>
            </a:pPr>
            <a:r>
              <a:rPr lang="sr-Latn-CS" altLang="sr-Latn-RS"/>
              <a:t>Veća c</a:t>
            </a:r>
            <a:r>
              <a:rPr lang="en-US" altLang="sr-Latn-RS"/>
              <a:t>ena trake sa magnetnim tragovima</a:t>
            </a:r>
          </a:p>
          <a:p>
            <a:pPr eaLnBrk="1" hangingPunct="1">
              <a:spcBef>
                <a:spcPct val="50000"/>
              </a:spcBef>
            </a:pPr>
            <a:r>
              <a:rPr lang="en-US" altLang="sr-Latn-RS"/>
              <a:t>Kra</a:t>
            </a:r>
            <a:r>
              <a:rPr lang="sr-Latn-CS" altLang="sr-Latn-RS"/>
              <a:t>ć</a:t>
            </a:r>
            <a:r>
              <a:rPr lang="en-US" altLang="sr-Latn-RS"/>
              <a:t>i vek trajanja </a:t>
            </a:r>
            <a:r>
              <a:rPr lang="sr-Latn-CS" altLang="sr-Latn-RS"/>
              <a:t>trake sa magnetnim tragovima</a:t>
            </a:r>
          </a:p>
          <a:p>
            <a:pPr eaLnBrk="1" hangingPunct="1">
              <a:spcBef>
                <a:spcPct val="50000"/>
              </a:spcBef>
            </a:pPr>
            <a:r>
              <a:rPr lang="sr-Latn-CS" altLang="sr-Latn-RS"/>
              <a:t>Visoka cena održavanja i opreme za reprodukciju</a:t>
            </a:r>
            <a:endParaRPr lang="en-US" altLang="sr-Latn-RS"/>
          </a:p>
        </p:txBody>
      </p:sp>
      <p:sp>
        <p:nvSpPr>
          <p:cNvPr id="22531" name="Text Box 7">
            <a:extLst>
              <a:ext uri="{FF2B5EF4-FFF2-40B4-BE49-F238E27FC236}">
                <a16:creationId xmlns:a16="http://schemas.microsoft.com/office/drawing/2014/main" id="{548383FA-E8E2-4E14-8554-A6CF0D423BDA}"/>
              </a:ext>
            </a:extLst>
          </p:cNvPr>
          <p:cNvSpPr txBox="1">
            <a:spLocks noChangeArrowheads="1"/>
          </p:cNvSpPr>
          <p:nvPr/>
        </p:nvSpPr>
        <p:spPr bwMode="auto">
          <a:xfrm>
            <a:off x="827088" y="1700213"/>
            <a:ext cx="75596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I pored znatno poboljšanog kvaliteta tona na filmu korišćenjem traka sa magnetnim tragovima, primena ovog sistema u praksi, nakon početnog “buma” počinje da opada</a:t>
            </a:r>
            <a:endParaRPr lang="en-US" altLang="sr-Latn-RS"/>
          </a:p>
        </p:txBody>
      </p:sp>
      <p:sp>
        <p:nvSpPr>
          <p:cNvPr id="22532" name="Text Box 9">
            <a:extLst>
              <a:ext uri="{FF2B5EF4-FFF2-40B4-BE49-F238E27FC236}">
                <a16:creationId xmlns:a16="http://schemas.microsoft.com/office/drawing/2014/main" id="{AE410138-AAE4-421D-9CA8-DDEFB312E23D}"/>
              </a:ext>
            </a:extLst>
          </p:cNvPr>
          <p:cNvSpPr txBox="1">
            <a:spLocks noChangeArrowheads="1"/>
          </p:cNvSpPr>
          <p:nvPr/>
        </p:nvSpPr>
        <p:spPr bwMode="auto">
          <a:xfrm>
            <a:off x="1763713" y="765175"/>
            <a:ext cx="583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rgbClr val="FFFF99"/>
                </a:solidFill>
                <a:latin typeface="Tahoma" panose="020B0604030504040204" pitchFamily="34" charset="0"/>
              </a:defRPr>
            </a:lvl1pPr>
            <a:lvl2pPr marL="742950" indent="-285750" algn="ctr">
              <a:defRPr sz="2400">
                <a:solidFill>
                  <a:srgbClr val="FFFF99"/>
                </a:solidFill>
                <a:latin typeface="Tahoma" panose="020B0604030504040204" pitchFamily="34" charset="0"/>
              </a:defRPr>
            </a:lvl2pPr>
            <a:lvl3pPr marL="1143000" indent="-228600" algn="ctr">
              <a:defRPr sz="2400">
                <a:solidFill>
                  <a:srgbClr val="FFFF99"/>
                </a:solidFill>
                <a:latin typeface="Tahoma" panose="020B0604030504040204" pitchFamily="34" charset="0"/>
              </a:defRPr>
            </a:lvl3pPr>
            <a:lvl4pPr marL="1600200" indent="-228600" algn="ctr">
              <a:defRPr sz="2400">
                <a:solidFill>
                  <a:srgbClr val="FFFF99"/>
                </a:solidFill>
                <a:latin typeface="Tahoma" panose="020B0604030504040204" pitchFamily="34" charset="0"/>
              </a:defRPr>
            </a:lvl4pPr>
            <a:lvl5pPr marL="2057400" indent="-228600" algn="ctr">
              <a:defRPr sz="2400">
                <a:solidFill>
                  <a:srgbClr val="FFFF99"/>
                </a:solidFill>
                <a:latin typeface="Tahoma" panose="020B0604030504040204" pitchFamily="34" charset="0"/>
              </a:defRPr>
            </a:lvl5pPr>
            <a:lvl6pPr marL="2514600" indent="-228600" algn="ctr" eaLnBrk="0" fontAlgn="base" hangingPunct="0">
              <a:spcBef>
                <a:spcPct val="0"/>
              </a:spcBef>
              <a:spcAft>
                <a:spcPct val="0"/>
              </a:spcAft>
              <a:defRPr sz="2400">
                <a:solidFill>
                  <a:srgbClr val="FFFF99"/>
                </a:solidFill>
                <a:latin typeface="Tahoma" panose="020B0604030504040204" pitchFamily="34" charset="0"/>
              </a:defRPr>
            </a:lvl6pPr>
            <a:lvl7pPr marL="2971800" indent="-228600" algn="ctr" eaLnBrk="0" fontAlgn="base" hangingPunct="0">
              <a:spcBef>
                <a:spcPct val="0"/>
              </a:spcBef>
              <a:spcAft>
                <a:spcPct val="0"/>
              </a:spcAft>
              <a:defRPr sz="2400">
                <a:solidFill>
                  <a:srgbClr val="FFFF99"/>
                </a:solidFill>
                <a:latin typeface="Tahoma" panose="020B0604030504040204" pitchFamily="34" charset="0"/>
              </a:defRPr>
            </a:lvl7pPr>
            <a:lvl8pPr marL="3429000" indent="-228600" algn="ctr" eaLnBrk="0" fontAlgn="base" hangingPunct="0">
              <a:spcBef>
                <a:spcPct val="0"/>
              </a:spcBef>
              <a:spcAft>
                <a:spcPct val="0"/>
              </a:spcAft>
              <a:defRPr sz="2400">
                <a:solidFill>
                  <a:srgbClr val="FFFF99"/>
                </a:solidFill>
                <a:latin typeface="Tahoma" panose="020B0604030504040204" pitchFamily="34" charset="0"/>
              </a:defRPr>
            </a:lvl8pPr>
            <a:lvl9pPr marL="3886200" indent="-228600" algn="ctr" eaLnBrk="0" fontAlgn="base" hangingPunct="0">
              <a:spcBef>
                <a:spcPct val="0"/>
              </a:spcBef>
              <a:spcAft>
                <a:spcPct val="0"/>
              </a:spcAft>
              <a:defRPr sz="2400">
                <a:solidFill>
                  <a:srgbClr val="FFFF99"/>
                </a:solidFill>
                <a:latin typeface="Tahoma" panose="020B0604030504040204" pitchFamily="34" charset="0"/>
              </a:defRPr>
            </a:lvl9pPr>
          </a:lstStyle>
          <a:p>
            <a:pPr eaLnBrk="1" hangingPunct="1">
              <a:spcBef>
                <a:spcPct val="50000"/>
              </a:spcBef>
            </a:pPr>
            <a:r>
              <a:rPr lang="sr-Latn-CS" altLang="sr-Latn-RS"/>
              <a:t>Gašenje magnetnog zapisa na filmu</a:t>
            </a:r>
            <a:endParaRPr lang="en-US" altLang="sr-Latn-RS"/>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8158</TotalTime>
  <Words>1989</Words>
  <Application>Microsoft Office PowerPoint</Application>
  <PresentationFormat>On-screen Show (4:3)</PresentationFormat>
  <Paragraphs>263</Paragraphs>
  <Slides>50</Slides>
  <Notes>50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7" baseType="lpstr">
      <vt:lpstr>Tahoma</vt:lpstr>
      <vt:lpstr>Arial</vt:lpstr>
      <vt:lpstr>Century Gothic</vt:lpstr>
      <vt:lpstr>Wingdings 3</vt:lpstr>
      <vt:lpstr>Times New Roman</vt:lpstr>
      <vt:lpstr>Ion</vt:lpstr>
      <vt:lpstr>Microsoft Equation 3.0</vt:lpstr>
      <vt:lpstr>Muzička produkcija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Акустички дизајн просторија</dc:title>
  <dc:creator>Registered User</dc:creator>
  <cp:lastModifiedBy>Doc</cp:lastModifiedBy>
  <cp:revision>125</cp:revision>
  <dcterms:created xsi:type="dcterms:W3CDTF">2006-09-27T18:47:12Z</dcterms:created>
  <dcterms:modified xsi:type="dcterms:W3CDTF">2020-03-18T16:02:54Z</dcterms:modified>
</cp:coreProperties>
</file>