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08" y="-1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65E19-A45C-4E8A-9E7C-E5F0CDDA1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Upoznavanje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važnim</a:t>
            </a:r>
            <a:r>
              <a:rPr lang="en-US" dirty="0"/>
              <a:t> </a:t>
            </a:r>
            <a:r>
              <a:rPr lang="en-US" dirty="0" err="1"/>
              <a:t>pojmovima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BA93EA-423A-4188-80AE-B2C2D05CA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Preuzeto</a:t>
            </a:r>
            <a:r>
              <a:rPr lang="en-US" dirty="0"/>
              <a:t> </a:t>
            </a:r>
          </a:p>
          <a:p>
            <a:r>
              <a:rPr lang="en-US" dirty="0"/>
              <a:t>http://www.izjzkg.rs/centri/centar-za-higijenu-i-humanu-ekologiju/91-zagadjivanje-zivotne-sredine</a:t>
            </a:r>
          </a:p>
        </p:txBody>
      </p:sp>
    </p:spTree>
    <p:extLst>
      <p:ext uri="{BB962C8B-B14F-4D97-AF65-F5344CB8AC3E}">
        <p14:creationId xmlns:p14="http://schemas.microsoft.com/office/powerpoint/2010/main" val="322495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5E181-D243-45F5-BCF1-6651CAB4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BE4729-758A-4A05-B412-D15AAFEA3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ŽIVOTNA SREDINA 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stvorenih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kompleksni</a:t>
            </a:r>
            <a:r>
              <a:rPr lang="en-US" dirty="0"/>
              <a:t> </a:t>
            </a:r>
            <a:r>
              <a:rPr lang="en-US" dirty="0" err="1"/>
              <a:t>međusobni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za </a:t>
            </a:r>
            <a:r>
              <a:rPr lang="en-US" dirty="0" err="1"/>
              <a:t>život</a:t>
            </a:r>
            <a:r>
              <a:rPr lang="en-US" dirty="0"/>
              <a:t>.</a:t>
            </a:r>
          </a:p>
          <a:p>
            <a:r>
              <a:rPr lang="en-US" dirty="0"/>
              <a:t>ČINIOCI ŽIVOTNE SREDINE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zemljište</a:t>
            </a:r>
            <a:r>
              <a:rPr lang="en-US" dirty="0"/>
              <a:t>, </a:t>
            </a:r>
            <a:r>
              <a:rPr lang="en-US" dirty="0" err="1"/>
              <a:t>voda</a:t>
            </a:r>
            <a:r>
              <a:rPr lang="en-US" dirty="0"/>
              <a:t>, </a:t>
            </a:r>
            <a:r>
              <a:rPr lang="en-US" dirty="0" err="1"/>
              <a:t>vazduh</a:t>
            </a:r>
            <a:r>
              <a:rPr lang="en-US" dirty="0"/>
              <a:t>, flora </a:t>
            </a:r>
            <a:r>
              <a:rPr lang="en-US" dirty="0" err="1"/>
              <a:t>i</a:t>
            </a:r>
            <a:r>
              <a:rPr lang="en-US" dirty="0"/>
              <a:t> fauna,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sadržani</a:t>
            </a:r>
            <a:r>
              <a:rPr lang="en-US" dirty="0"/>
              <a:t> u </a:t>
            </a:r>
            <a:r>
              <a:rPr lang="en-US" dirty="0" err="1"/>
              <a:t>litosferi</a:t>
            </a:r>
            <a:r>
              <a:rPr lang="en-US" dirty="0"/>
              <a:t>, </a:t>
            </a:r>
            <a:r>
              <a:rPr lang="en-US" dirty="0" err="1"/>
              <a:t>pedosferi</a:t>
            </a:r>
            <a:r>
              <a:rPr lang="en-US" dirty="0"/>
              <a:t>, </a:t>
            </a:r>
            <a:r>
              <a:rPr lang="en-US" dirty="0" err="1"/>
              <a:t>hidrosferi</a:t>
            </a:r>
            <a:r>
              <a:rPr lang="en-US" dirty="0"/>
              <a:t>, </a:t>
            </a:r>
            <a:r>
              <a:rPr lang="en-US" dirty="0" err="1"/>
              <a:t>atmosferi</a:t>
            </a:r>
            <a:r>
              <a:rPr lang="en-US" dirty="0"/>
              <a:t>, </a:t>
            </a:r>
            <a:r>
              <a:rPr lang="en-US" dirty="0" err="1"/>
              <a:t>biosferi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tehnosferi</a:t>
            </a:r>
            <a:r>
              <a:rPr lang="en-US" dirty="0"/>
              <a:t> (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stvorenih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).</a:t>
            </a:r>
          </a:p>
          <a:p>
            <a:r>
              <a:rPr lang="en-US" dirty="0"/>
              <a:t>ZAGAĐIVANJE ŽIVOTNE SREDINE je </a:t>
            </a:r>
            <a:r>
              <a:rPr lang="en-US" dirty="0" err="1"/>
              <a:t>unošenje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materijau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, </a:t>
            </a:r>
            <a:r>
              <a:rPr lang="en-US" dirty="0" err="1"/>
              <a:t>izazvano</a:t>
            </a:r>
            <a:r>
              <a:rPr lang="en-US" dirty="0"/>
              <a:t> </a:t>
            </a:r>
            <a:r>
              <a:rPr lang="en-US" dirty="0" err="1"/>
              <a:t>ljudskom</a:t>
            </a:r>
            <a:r>
              <a:rPr lang="en-US" dirty="0"/>
              <a:t> </a:t>
            </a:r>
            <a:r>
              <a:rPr lang="en-US" dirty="0" err="1"/>
              <a:t>delatnošću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štetne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po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03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8F9FF-7CAB-4848-8BFA-A775519D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983D6A-5A5E-4BB0-8C28-6FE4F343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ZAGAĐEN VAZDUH je </a:t>
            </a:r>
            <a:r>
              <a:rPr lang="en-US" dirty="0" err="1"/>
              <a:t>zagađen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netoksične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toksične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(</a:t>
            </a:r>
            <a:r>
              <a:rPr lang="en-US" dirty="0" err="1"/>
              <a:t>zagađujuće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mehaničke</a:t>
            </a:r>
            <a:r>
              <a:rPr lang="en-US" dirty="0"/>
              <a:t>, </a:t>
            </a:r>
            <a:r>
              <a:rPr lang="en-US" dirty="0" err="1"/>
              <a:t>fizičke</a:t>
            </a:r>
            <a:r>
              <a:rPr lang="en-US" dirty="0"/>
              <a:t>, </a:t>
            </a:r>
            <a:r>
              <a:rPr lang="en-US" dirty="0" err="1"/>
              <a:t>hemijske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biološke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od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čoveka</a:t>
            </a:r>
            <a:r>
              <a:rPr lang="en-US" dirty="0"/>
              <a:t>.</a:t>
            </a:r>
          </a:p>
          <a:p>
            <a:r>
              <a:rPr lang="en-US" dirty="0"/>
              <a:t>ZAGAĐIVAČ je </a:t>
            </a:r>
            <a:r>
              <a:rPr lang="en-US" dirty="0" err="1"/>
              <a:t>preduzeće</a:t>
            </a:r>
            <a:r>
              <a:rPr lang="en-US" dirty="0"/>
              <a:t>,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aktivnošću</a:t>
            </a:r>
            <a:r>
              <a:rPr lang="en-US" dirty="0"/>
              <a:t> (</a:t>
            </a:r>
            <a:r>
              <a:rPr lang="en-US" dirty="0" err="1"/>
              <a:t>činjenjem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nečinjenjem</a:t>
            </a:r>
            <a:r>
              <a:rPr lang="en-US" dirty="0"/>
              <a:t>) </a:t>
            </a:r>
            <a:r>
              <a:rPr lang="en-US" dirty="0" err="1"/>
              <a:t>zagađuje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.</a:t>
            </a:r>
          </a:p>
          <a:p>
            <a:r>
              <a:rPr lang="en-US" dirty="0"/>
              <a:t>KATASTAR ZAGAĐIVAČA je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zagađivača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o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lokaciji</a:t>
            </a:r>
            <a:r>
              <a:rPr lang="en-US" dirty="0"/>
              <a:t>,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, </a:t>
            </a:r>
            <a:r>
              <a:rPr lang="en-US" dirty="0" err="1"/>
              <a:t>karakteristikama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materijalnim</a:t>
            </a:r>
            <a:r>
              <a:rPr lang="en-US" dirty="0"/>
              <a:t> </a:t>
            </a:r>
            <a:r>
              <a:rPr lang="en-US" dirty="0" err="1"/>
              <a:t>bilansima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ulazima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izlazima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, </a:t>
            </a:r>
            <a:r>
              <a:rPr lang="en-US" dirty="0" err="1"/>
              <a:t>poluproizvoda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postrojenjima</a:t>
            </a:r>
            <a:r>
              <a:rPr lang="en-US" dirty="0"/>
              <a:t> za </a:t>
            </a:r>
            <a:r>
              <a:rPr lang="en-US" dirty="0" err="1"/>
              <a:t>prečišćavanje</a:t>
            </a:r>
            <a:r>
              <a:rPr lang="en-US" dirty="0"/>
              <a:t>,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evakuacije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2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AD37CA-3902-4E0A-83B4-9165956C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7E62B8-FF98-401F-A4BA-5C06C5378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OPTEREĆENJE ŽIVOTNE SREDINE je </a:t>
            </a:r>
            <a:r>
              <a:rPr lang="en-US" dirty="0" err="1"/>
              <a:t>pojedinačni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zbirni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izraziti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(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srodnih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), </a:t>
            </a:r>
            <a:r>
              <a:rPr lang="en-US" dirty="0" err="1"/>
              <a:t>zajedničko</a:t>
            </a:r>
            <a:r>
              <a:rPr lang="en-US" dirty="0"/>
              <a:t> (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raznorodnih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), </a:t>
            </a:r>
            <a:r>
              <a:rPr lang="en-US" dirty="0" err="1"/>
              <a:t>dozvoljeno</a:t>
            </a:r>
            <a:r>
              <a:rPr lang="en-US" dirty="0"/>
              <a:t> (u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graničnih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prekomerno</a:t>
            </a:r>
            <a:r>
              <a:rPr lang="en-US" dirty="0"/>
              <a:t>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dozvoljenih</a:t>
            </a:r>
            <a:r>
              <a:rPr lang="en-US" dirty="0"/>
              <a:t> </a:t>
            </a:r>
            <a:r>
              <a:rPr lang="en-US" dirty="0" err="1"/>
              <a:t>graničnih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) </a:t>
            </a:r>
            <a:r>
              <a:rPr lang="en-US" dirty="0" err="1"/>
              <a:t>opterećenje</a:t>
            </a:r>
            <a:r>
              <a:rPr lang="en-US" dirty="0"/>
              <a:t>.</a:t>
            </a:r>
          </a:p>
          <a:p>
            <a:r>
              <a:rPr lang="en-US" dirty="0"/>
              <a:t>ZAŠTITA ŽIVOTNE SREDINE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, </a:t>
            </a:r>
            <a:r>
              <a:rPr lang="en-US" dirty="0" err="1"/>
              <a:t>mera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ublažava</a:t>
            </a:r>
            <a:r>
              <a:rPr lang="en-US" dirty="0"/>
              <a:t> </a:t>
            </a:r>
            <a:r>
              <a:rPr lang="en-US" dirty="0" err="1"/>
              <a:t>zagađivanje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prirodna</a:t>
            </a:r>
            <a:r>
              <a:rPr lang="en-US" dirty="0"/>
              <a:t> </a:t>
            </a:r>
            <a:r>
              <a:rPr lang="en-US" dirty="0" err="1"/>
              <a:t>ravnoteža</a:t>
            </a:r>
            <a:r>
              <a:rPr lang="en-US" dirty="0"/>
              <a:t>, </a:t>
            </a:r>
            <a:r>
              <a:rPr lang="en-US" dirty="0" err="1"/>
              <a:t>održivo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unapređuju</a:t>
            </a:r>
            <a:r>
              <a:rPr lang="en-US" dirty="0"/>
              <a:t> </a:t>
            </a:r>
            <a:r>
              <a:rPr lang="en-US" dirty="0" err="1"/>
              <a:t>prirodne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stvorene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.</a:t>
            </a:r>
          </a:p>
          <a:p>
            <a:r>
              <a:rPr lang="en-US" dirty="0"/>
              <a:t>MONITORING ŽIVOTNE SREDINE je </a:t>
            </a:r>
            <a:r>
              <a:rPr lang="en-US" dirty="0" err="1"/>
              <a:t>kontinualna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sistematskim</a:t>
            </a:r>
            <a:r>
              <a:rPr lang="en-US" dirty="0"/>
              <a:t> </a:t>
            </a:r>
            <a:r>
              <a:rPr lang="en-US" dirty="0" err="1"/>
              <a:t>merenjem</a:t>
            </a:r>
            <a:r>
              <a:rPr lang="en-US" dirty="0"/>
              <a:t> </a:t>
            </a:r>
            <a:r>
              <a:rPr lang="en-US" dirty="0" err="1"/>
              <a:t>parametara</a:t>
            </a:r>
            <a:r>
              <a:rPr lang="en-US" dirty="0"/>
              <a:t> u </a:t>
            </a:r>
            <a:r>
              <a:rPr lang="en-US" dirty="0" err="1"/>
              <a:t>činiocima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0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F16B75-F3C9-486C-87B8-FBCDE3DC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A16A04-66A4-4CC1-B4EA-DC851977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EMISIJA je </a:t>
            </a:r>
            <a:r>
              <a:rPr lang="en-US" dirty="0" err="1"/>
              <a:t>ispuštanje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individualnoh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difuznih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u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.</a:t>
            </a:r>
          </a:p>
          <a:p>
            <a:r>
              <a:rPr lang="en-US" dirty="0"/>
              <a:t>IMISIJA je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u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prostoru</a:t>
            </a:r>
            <a:endParaRPr lang="en-US" dirty="0"/>
          </a:p>
          <a:p>
            <a:r>
              <a:rPr lang="en-US" dirty="0"/>
              <a:t>GRANIČNA VREDNOST IMISIJE je </a:t>
            </a:r>
            <a:r>
              <a:rPr lang="en-US" dirty="0" err="1"/>
              <a:t>najviši</a:t>
            </a:r>
            <a:r>
              <a:rPr lang="en-US" dirty="0"/>
              <a:t>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koncentracije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vazduhu</a:t>
            </a:r>
            <a:r>
              <a:rPr lang="en-US" dirty="0"/>
              <a:t>.</a:t>
            </a:r>
          </a:p>
          <a:p>
            <a:r>
              <a:rPr lang="en-US" dirty="0"/>
              <a:t>RIZIK je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verovatnoće</a:t>
            </a:r>
            <a:r>
              <a:rPr lang="en-US" dirty="0"/>
              <a:t> da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izazove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po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1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96998-2BEB-44FF-BE69-EA8C9006C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D1419-E864-4FB3-83C8-86151704E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UDES je </a:t>
            </a:r>
            <a:r>
              <a:rPr lang="en-US" dirty="0" err="1"/>
              <a:t>iznenadni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nekontrolisan</a:t>
            </a:r>
            <a:r>
              <a:rPr lang="en-US" dirty="0"/>
              <a:t> </a:t>
            </a:r>
            <a:r>
              <a:rPr lang="en-US" dirty="0" err="1"/>
              <a:t>događaj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nekontrolisanim</a:t>
            </a:r>
            <a:r>
              <a:rPr lang="en-US" dirty="0"/>
              <a:t> </a:t>
            </a:r>
            <a:r>
              <a:rPr lang="en-US" dirty="0" err="1"/>
              <a:t>oslobađanjem</a:t>
            </a:r>
            <a:r>
              <a:rPr lang="en-US" dirty="0"/>
              <a:t>, </a:t>
            </a:r>
            <a:r>
              <a:rPr lang="en-US" dirty="0" err="1"/>
              <a:t>izlivanjem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rasipanjem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proizvodnji</a:t>
            </a:r>
            <a:r>
              <a:rPr lang="en-US" dirty="0"/>
              <a:t>, </a:t>
            </a:r>
            <a:r>
              <a:rPr lang="en-US" dirty="0" err="1"/>
              <a:t>upotrebi</a:t>
            </a:r>
            <a:r>
              <a:rPr lang="en-US" dirty="0"/>
              <a:t>, </a:t>
            </a:r>
            <a:r>
              <a:rPr lang="en-US" dirty="0" err="1"/>
              <a:t>prevozu</a:t>
            </a:r>
            <a:r>
              <a:rPr lang="en-US" dirty="0"/>
              <a:t>, </a:t>
            </a:r>
            <a:r>
              <a:rPr lang="en-US" dirty="0" err="1"/>
              <a:t>transportu</a:t>
            </a:r>
            <a:r>
              <a:rPr lang="en-US" dirty="0"/>
              <a:t>, </a:t>
            </a:r>
            <a:r>
              <a:rPr lang="en-US" dirty="0" err="1"/>
              <a:t>skladištenju</a:t>
            </a:r>
            <a:r>
              <a:rPr lang="en-US" dirty="0"/>
              <a:t>, </a:t>
            </a:r>
            <a:r>
              <a:rPr lang="en-US" dirty="0" err="1"/>
              <a:t>prometu</a:t>
            </a:r>
            <a:r>
              <a:rPr lang="en-US" dirty="0"/>
              <a:t>, </a:t>
            </a:r>
            <a:r>
              <a:rPr lang="en-US" dirty="0" err="1"/>
              <a:t>odlaganju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dugotrajnom</a:t>
            </a:r>
            <a:r>
              <a:rPr lang="en-US" dirty="0"/>
              <a:t> </a:t>
            </a:r>
            <a:r>
              <a:rPr lang="en-US" dirty="0" err="1"/>
              <a:t>nadekvatnom</a:t>
            </a:r>
            <a:r>
              <a:rPr lang="en-US" dirty="0"/>
              <a:t> </a:t>
            </a:r>
            <a:r>
              <a:rPr lang="en-US" dirty="0" err="1"/>
              <a:t>čuvanju</a:t>
            </a:r>
            <a:r>
              <a:rPr lang="en-US" dirty="0"/>
              <a:t>.</a:t>
            </a:r>
          </a:p>
          <a:p>
            <a:r>
              <a:rPr lang="en-US" dirty="0"/>
              <a:t>SANACIJA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REMEDIJACIJA je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preduzimanja</a:t>
            </a:r>
            <a:r>
              <a:rPr lang="en-US" dirty="0"/>
              <a:t> </a:t>
            </a:r>
            <a:r>
              <a:rPr lang="en-US" dirty="0" err="1"/>
              <a:t>mera</a:t>
            </a:r>
            <a:r>
              <a:rPr lang="en-US" dirty="0"/>
              <a:t> za </a:t>
            </a:r>
            <a:r>
              <a:rPr lang="en-US" dirty="0" err="1"/>
              <a:t>zaustavljanje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degradacije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do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bezbednog</a:t>
            </a:r>
            <a:r>
              <a:rPr lang="en-US" dirty="0"/>
              <a:t> </a:t>
            </a:r>
            <a:r>
              <a:rPr lang="en-US" dirty="0" err="1"/>
              <a:t>življenja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uređenje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privođenje</a:t>
            </a:r>
            <a:r>
              <a:rPr lang="en-US" dirty="0"/>
              <a:t> </a:t>
            </a:r>
            <a:r>
              <a:rPr lang="en-US" dirty="0" err="1"/>
              <a:t>željenoj</a:t>
            </a:r>
            <a:r>
              <a:rPr lang="en-US" dirty="0"/>
              <a:t> </a:t>
            </a:r>
            <a:r>
              <a:rPr lang="en-US" dirty="0" err="1"/>
              <a:t>nameni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3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D97376-0E6D-47C9-9C31-B60A7930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IZVORI ZAGAĐIVANJA VAZDUHA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5ABDB-1EDF-456A-BD06-1C37EBD29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I. PRIRODNI 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Deflacija</a:t>
            </a:r>
            <a:r>
              <a:rPr lang="en-US" dirty="0"/>
              <a:t> (</a:t>
            </a:r>
            <a:r>
              <a:rPr lang="en-US" dirty="0" err="1"/>
              <a:t>raznošenje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peska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2. </a:t>
            </a:r>
            <a:r>
              <a:rPr lang="en-US" dirty="0" err="1"/>
              <a:t>Vulkani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3. </a:t>
            </a:r>
            <a:r>
              <a:rPr lang="en-US" dirty="0" err="1"/>
              <a:t>Požari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4. </a:t>
            </a:r>
            <a:r>
              <a:rPr lang="en-US" dirty="0" err="1"/>
              <a:t>Mineralni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termalni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5. </a:t>
            </a:r>
            <a:r>
              <a:rPr lang="en-US" dirty="0" err="1"/>
              <a:t>Kosmička</a:t>
            </a:r>
            <a:r>
              <a:rPr lang="en-US" dirty="0"/>
              <a:t> </a:t>
            </a:r>
            <a:r>
              <a:rPr lang="en-US" dirty="0" err="1"/>
              <a:t>prašina</a:t>
            </a:r>
            <a:endParaRPr lang="en-US" dirty="0"/>
          </a:p>
          <a:p>
            <a:pPr lvl="1"/>
            <a:r>
              <a:rPr lang="en-US" dirty="0"/>
              <a:t>6. </a:t>
            </a:r>
            <a:r>
              <a:rPr lang="en-US" dirty="0" err="1"/>
              <a:t>Okeani</a:t>
            </a:r>
            <a:endParaRPr lang="en-US" dirty="0"/>
          </a:p>
          <a:p>
            <a:r>
              <a:rPr lang="en-US" dirty="0"/>
              <a:t>II. VEŠTAČKI 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Nepokretni</a:t>
            </a:r>
            <a:r>
              <a:rPr lang="en-US" dirty="0"/>
              <a:t> - </a:t>
            </a:r>
            <a:r>
              <a:rPr lang="en-US" dirty="0" err="1"/>
              <a:t>Industrijski</a:t>
            </a:r>
            <a:r>
              <a:rPr lang="en-US" dirty="0"/>
              <a:t> </a:t>
            </a:r>
            <a:r>
              <a:rPr lang="en-US" dirty="0" err="1"/>
              <a:t>objekti</a:t>
            </a:r>
            <a:r>
              <a:rPr lang="en-US" dirty="0"/>
              <a:t>, </a:t>
            </a:r>
            <a:r>
              <a:rPr lang="en-US" dirty="0" err="1"/>
              <a:t>Elektrane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dr., </a:t>
            </a:r>
            <a:r>
              <a:rPr lang="en-US" dirty="0" err="1"/>
              <a:t>Kućna</a:t>
            </a:r>
            <a:r>
              <a:rPr lang="en-US" dirty="0"/>
              <a:t> </a:t>
            </a:r>
            <a:r>
              <a:rPr lang="en-US" dirty="0" err="1"/>
              <a:t>ložišta</a:t>
            </a:r>
            <a:endParaRPr lang="en-US" dirty="0"/>
          </a:p>
          <a:p>
            <a:pPr lvl="1"/>
            <a:r>
              <a:rPr lang="en-US" dirty="0"/>
              <a:t>2. </a:t>
            </a:r>
            <a:r>
              <a:rPr lang="en-US" dirty="0" err="1"/>
              <a:t>Pokretni</a:t>
            </a:r>
            <a:r>
              <a:rPr lang="en-US" dirty="0"/>
              <a:t> – </a:t>
            </a:r>
            <a:r>
              <a:rPr lang="en-US" dirty="0" err="1"/>
              <a:t>Saobraćaj</a:t>
            </a:r>
            <a:r>
              <a:rPr lang="en-US" dirty="0"/>
              <a:t>, </a:t>
            </a:r>
            <a:r>
              <a:rPr lang="en-US" dirty="0" err="1"/>
              <a:t>Kućni</a:t>
            </a:r>
            <a:r>
              <a:rPr lang="en-US" dirty="0"/>
              <a:t> </a:t>
            </a:r>
            <a:r>
              <a:rPr lang="en-US" dirty="0" err="1"/>
              <a:t>aparati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766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503</Words>
  <Application>Microsoft Office PowerPoint</Application>
  <PresentationFormat>Prilagođavanje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Facet</vt:lpstr>
      <vt:lpstr>Upoznavanje sa važnim pojmovima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IZVORI ZAGAĐIVANJA VAZDUHA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Upoznavanje sa važnim pojmovima</dc:title>
  <dc:creator>Slobodan ulaz</dc:creator>
  <cp:lastModifiedBy>Milica Jevremović</cp:lastModifiedBy>
  <cp:revision>9</cp:revision>
  <dcterms:created xsi:type="dcterms:W3CDTF">2018-10-18T21:28:04Z</dcterms:created>
  <dcterms:modified xsi:type="dcterms:W3CDTF">2019-10-14T11:05:35Z</dcterms:modified>
</cp:coreProperties>
</file>