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8742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6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C6266-83C2-4781-B378-2F1559E2C142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F70DC-287A-4E4D-9401-B72BBD9F1ED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5890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2907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0728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3593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8057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746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0100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9526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7073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671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2852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5391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B672-F813-4F97-9DBA-1ECC8EF34C3B}" type="datetimeFigureOut">
              <a:rPr lang="sr-Cyrl-RS" smtClean="0"/>
              <a:t>15.11.2018.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4206-76AA-435F-B47E-49E7FB83567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1317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b="1" dirty="0"/>
              <a:t>10 NAJBOLJIH EKOLOŠKIH DRŽAVA</a:t>
            </a:r>
            <a:endParaRPr lang="sr-Cyrl-R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3552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 err="1"/>
              <a:t>Austria</a:t>
            </a:r>
            <a:r>
              <a:rPr lang="sr-Latn-RS" b="1" dirty="0"/>
              <a:t>, EPI - 78.1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U Austriji se odavno poštuju svi ekološki zakoni i propisi. Zahvaljujući ambicioznoj politici vlade država je poslednjih deset godina u samom vrhu po mnogim parametrima.</a:t>
            </a:r>
          </a:p>
          <a:p>
            <a:r>
              <a:rPr lang="vi-VN" sz="2000" dirty="0"/>
              <a:t>Ove godine svoju ekološku posvećenost proširili su novim dogovorom o saradnji sa svojim susedom, Češkom Republikom. Napravili su </a:t>
            </a:r>
            <a:r>
              <a:rPr lang="vi-VN" sz="2000" dirty="0"/>
              <a:t>ambiciozni </a:t>
            </a:r>
            <a:r>
              <a:rPr lang="vi-VN" sz="2000" dirty="0"/>
              <a:t>projekat o izgradnji ekološkog parka koji se prostire preko granice, na teritoriji između dve zemlje. Park izgleda neverovatno, posađeno mnogo stabala voća, nekoliko velikih bašti i puno cveća. Za njegovo održavanje se ne koriste pesticidi.</a:t>
            </a:r>
          </a:p>
          <a:p>
            <a:r>
              <a:rPr lang="vi-VN" sz="2000" dirty="0"/>
              <a:t>U Austriji se godišnje realizuje preko hiljadu ekoloških projekata i inicijativa ali je ove godine projekat izgradnje parka najznačajniji zbog saradnje sa susednom državom</a:t>
            </a:r>
            <a:r>
              <a:rPr lang="vi-VN" sz="2000" dirty="0" smtClean="0"/>
              <a:t>.</a:t>
            </a:r>
            <a:r>
              <a:rPr lang="sr-Latn-RS" sz="2000" smtClean="0"/>
              <a:t> </a:t>
            </a:r>
            <a:endParaRPr lang="vi-VN" sz="2000" dirty="0"/>
          </a:p>
          <a:p>
            <a:endParaRPr lang="sr-Cyrl-RS" sz="2000" dirty="0"/>
          </a:p>
        </p:txBody>
      </p:sp>
      <p:pic>
        <p:nvPicPr>
          <p:cNvPr id="8194" name="Picture 2" descr="http://ekospark.com/info/01_eko_info/10_najboljih_eko_drzava/slike/austr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494419" cy="232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4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Kuba, EPI - 78.1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67544" y="3393009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000" dirty="0"/>
              <a:t>Kuba ima isti indeks kao i Austrija najviše zahvaljujući smanjenju upotrebe štetnih i nedozvoljenih pesticida na farmama. Država bi u budućnosti mogla da se suoči sa velikim problemima usled povećavanja nivoa mora.</a:t>
            </a:r>
          </a:p>
          <a:p>
            <a:r>
              <a:rPr lang="sr-Latn-CS" sz="2000" dirty="0"/>
              <a:t>Najambiciozniji projekat je korišćenje čiste energije sa Hidroelektrane u oblasti </a:t>
            </a:r>
            <a:r>
              <a:rPr lang="sr-Latn-CS" sz="2000" dirty="0" err="1"/>
              <a:t>Guame</a:t>
            </a:r>
            <a:r>
              <a:rPr lang="sr-Latn-CS" sz="2000" dirty="0"/>
              <a:t>.</a:t>
            </a:r>
          </a:p>
          <a:p>
            <a:r>
              <a:rPr lang="sr-Latn-CS" sz="2000" dirty="0"/>
              <a:t>Vlada nastoji da poveže sve domove u tom </a:t>
            </a:r>
            <a:r>
              <a:rPr lang="sr-Latn-CS" sz="2000" dirty="0" err="1"/>
              <a:t>područiju</a:t>
            </a:r>
            <a:r>
              <a:rPr lang="sr-Latn-CS" sz="2000" dirty="0"/>
              <a:t> na stanicu hidroelektrane i tako obezbedi svim stanovnicima potrebnu električnu energiju.</a:t>
            </a:r>
          </a:p>
          <a:p>
            <a:r>
              <a:rPr lang="sr-Latn-CS" sz="2000" dirty="0"/>
              <a:t>Vlada Kube uskoro očekuje prve konkretne rezultate a uspeh ovog projekta otvoriće mogućnost i mnogim sličnim projektima iz oblasti energetike.</a:t>
            </a:r>
          </a:p>
          <a:p>
            <a:endParaRPr lang="sr-Cyrl-RS" sz="2000" dirty="0"/>
          </a:p>
        </p:txBody>
      </p:sp>
      <p:pic>
        <p:nvPicPr>
          <p:cNvPr id="9218" name="Picture 2" descr="http://ekospark.com/info/01_eko_info/10_najboljih_eko_drzava/slike/k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4176481" cy="31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3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Kolumbija, EPI - 76.8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 smtClean="0"/>
              <a:t>Nova </a:t>
            </a:r>
            <a:r>
              <a:rPr lang="vi-VN" sz="2000" dirty="0"/>
              <a:t>vlada donela je zakon da se prekine sa sečom šuma i pokrenula mnoge ekološke projekte.</a:t>
            </a:r>
          </a:p>
          <a:p>
            <a:r>
              <a:rPr lang="vi-VN" sz="2000" dirty="0"/>
              <a:t>Konstruktori su u izgradnji počeli da koriste bambus umesto čelika. Sa ciljem da se sačuvaju i spasu mnoge endemske vrste otvoreno je i nekoliko nacionalnih parkova.</a:t>
            </a:r>
          </a:p>
          <a:p>
            <a:r>
              <a:rPr lang="vi-VN" sz="2000" dirty="0"/>
              <a:t>Ekologija je u pravoj ekspanziji, čak su se i mnogi glumci, modni kreatori i muzičari uključili u akciju sveopšteg podizanja svesti u zemlji o ekološkim problemima.</a:t>
            </a:r>
          </a:p>
          <a:p>
            <a:endParaRPr lang="sr-Cyrl-RS" sz="2000" dirty="0"/>
          </a:p>
        </p:txBody>
      </p:sp>
      <p:pic>
        <p:nvPicPr>
          <p:cNvPr id="10242" name="Picture 2" descr="http://ekospark.com/info/01_eko_info/10_najboljih_eko_drzava/slike/kolumb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818722" cy="254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4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Indeks zaštite životne sredine (EPI) predstavlja metodu merenja i angažovanja država u zaštiti životne sredine. Univerziteti </a:t>
            </a:r>
            <a:r>
              <a:rPr lang="sr-Latn-RS" dirty="0" err="1"/>
              <a:t>Jejl</a:t>
            </a:r>
            <a:r>
              <a:rPr lang="sr-Latn-RS" dirty="0"/>
              <a:t> i Kolumbija svake godine objavljuju EPI listu najboljih u toku Svetskog ekonomskog foruma. Rangiraju se 163 države prema 25 indikatora. Konačna ocena predstavlja rezultat zalaganja i ostvarivanja ekoloških ciljeva datih država.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64698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Island, EPI - 93.5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2647453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sr-Latn-CS" dirty="0" smtClean="0"/>
              <a:t>Island </a:t>
            </a:r>
            <a:r>
              <a:rPr lang="sr-Latn-CS" dirty="0"/>
              <a:t>se smatra jednom od najlepših država na svetu. Priroda je posebna i u nekim predelima od prirodne lepote zastaje dah.</a:t>
            </a:r>
          </a:p>
          <a:p>
            <a:r>
              <a:rPr lang="sr-Latn-CS" dirty="0"/>
              <a:t>Ekološki standardi i ciljevi su na najvišem nivou. </a:t>
            </a:r>
            <a:r>
              <a:rPr lang="sr-Latn-CS" dirty="0" err="1"/>
              <a:t>Politka</a:t>
            </a:r>
            <a:r>
              <a:rPr lang="sr-Latn-CS" dirty="0"/>
              <a:t> države bazira se na ekološkim principima. Zbog visokog nivoa ostvarivanja politike zaštite životne sredine, stanovnici Islanda mogu da uživaju u netaknutim prirodnim lepotama.</a:t>
            </a:r>
          </a:p>
          <a:p>
            <a:r>
              <a:rPr lang="sr-Latn-CS" dirty="0"/>
              <a:t>Ljudi na Islandu maksimalno koriste </a:t>
            </a:r>
            <a:r>
              <a:rPr lang="sr-Latn-CS" dirty="0" err="1"/>
              <a:t>geotermalnu</a:t>
            </a:r>
            <a:r>
              <a:rPr lang="sr-Latn-CS" dirty="0"/>
              <a:t> energiju. Za dobijanje toplotne i električne energije koristi se vodonik. Država je rekorder u toj oblasti. Čak 82% električne i toplotne energije potiče iz vodonika i </a:t>
            </a:r>
            <a:r>
              <a:rPr lang="sr-Latn-CS" dirty="0" err="1"/>
              <a:t>geotermalnih</a:t>
            </a:r>
            <a:r>
              <a:rPr lang="sr-Latn-CS" dirty="0"/>
              <a:t> izvora a samo 18% dobija se sagorevanjem uglja.</a:t>
            </a:r>
          </a:p>
          <a:p>
            <a:r>
              <a:rPr lang="sr-Latn-CS" dirty="0"/>
              <a:t>Po svim parametrima i rezultatima prvo mesto je zasluženo.</a:t>
            </a:r>
          </a:p>
          <a:p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739858" cy="223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76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CS" b="1" dirty="0"/>
              <a:t>Švajcarska, EPI - 89.1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Švajcarska je vodeća zemlja na EPI listi godinama. Nalazi se na drugom mestu samo zahvaljujući neverovatnom zalaganju Islanda. U Švajcarskoj se zalaganje za čistu životnu sredinu godinama ne menja. Radi se konstantno i planirano.</a:t>
            </a:r>
          </a:p>
          <a:p>
            <a:r>
              <a:rPr lang="vi-VN" sz="2000" dirty="0"/>
              <a:t>U zemlji ne postoje divlje deponije jer država i njeni građani podjednako vode računa o zaštiti životne sredine. Slična situacija je i sa sprovođenjem ekoloških zakona.</a:t>
            </a:r>
          </a:p>
          <a:p>
            <a:r>
              <a:rPr lang="vi-VN" sz="2000" dirty="0"/>
              <a:t>Primer: zbog prevencije zagađenja postoje manji gradovi u kojima je potpuno zabranjeno korišćenje automobila.</a:t>
            </a:r>
          </a:p>
          <a:p>
            <a:endParaRPr lang="sr-Cyrl-RS" sz="2000" dirty="0"/>
          </a:p>
        </p:txBody>
      </p:sp>
      <p:pic>
        <p:nvPicPr>
          <p:cNvPr id="2050" name="Picture 2" descr="http://ekospark.com/info/01_eko_info/10_najboljih_eko_drzava/slike/svajcar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556"/>
            <a:ext cx="3888449" cy="29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2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 err="1"/>
              <a:t>Costa</a:t>
            </a:r>
            <a:r>
              <a:rPr lang="sr-Latn-RS" b="1" dirty="0"/>
              <a:t> </a:t>
            </a:r>
            <a:r>
              <a:rPr lang="sr-Latn-RS" b="1" dirty="0" err="1"/>
              <a:t>Rica</a:t>
            </a:r>
            <a:r>
              <a:rPr lang="sr-Latn-RS" b="1" dirty="0"/>
              <a:t>, EPI - 86.4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Vlada Kostarike je čvrsto posvećena rešavanju ekoloških problema. Sledeći primer Islanda u korišćenju obnovljivih izvora energije napravili su odlične rezultate.</a:t>
            </a:r>
          </a:p>
          <a:p>
            <a:r>
              <a:rPr lang="vi-VN" sz="2000" dirty="0"/>
              <a:t>Oni su postavili cilj da do 2021. godine potpuno eliminišu emisiju ugljen-dioksida.</a:t>
            </a:r>
          </a:p>
          <a:p>
            <a:r>
              <a:rPr lang="vi-VN" sz="2000" dirty="0"/>
              <a:t>Kako bi se povećao prostor za poljoprivrednu proizvodnju na ostrvu su godinama </a:t>
            </a:r>
            <a:r>
              <a:rPr lang="vi-VN" sz="2000" dirty="0" smtClean="0"/>
              <a:t>krčene </a:t>
            </a:r>
            <a:r>
              <a:rPr lang="vi-VN" sz="2000" dirty="0"/>
              <a:t>šume. Sada je jedan od glavnih ciljeva pošumnjavanje zemlje. U poslednjih pet godina posađeno je preko pet miliona stabala, što predstavlja neverovatan uspeh ali pokazuje i doslednost u ostvarivanju cilja.</a:t>
            </a:r>
          </a:p>
          <a:p>
            <a:endParaRPr lang="sr-Cyrl-RS" sz="2000" dirty="0"/>
          </a:p>
        </p:txBody>
      </p:sp>
      <p:pic>
        <p:nvPicPr>
          <p:cNvPr id="3074" name="Picture 2" descr="http://ekospark.com/info/01_eko_info/10_najboljih_eko_drzava/slike/kosta_r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32" y="40466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9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Švedska, EPI - 86.0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Prva stvar koju možemo primetiti prilikom posete Švedskoj je veliki broj ekoloških proizvoda.</a:t>
            </a:r>
          </a:p>
          <a:p>
            <a:r>
              <a:rPr lang="vi-VN" sz="2000" dirty="0"/>
              <a:t>Ipak, stvar zbog koje se zemlja nalazi u vrhu EPI liste je progresivan rad na ostvarivanju i inplementaciji plana za postepeno ukidanje fosilnih goriva do 2020 godine.</a:t>
            </a:r>
          </a:p>
          <a:p>
            <a:r>
              <a:rPr lang="vi-VN" sz="2000" dirty="0"/>
              <a:t>Švedska vlada se se takođe trudi da koristi poljoprivredni i šumski refuz za generisanje toplote. </a:t>
            </a:r>
            <a:endParaRPr lang="sr-Cyrl-R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188122" cy="235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67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Norveška, EPI - 81.1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95536" y="2623667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U Norveškoj se već osećaju posledice globalnog zagrevanja. Prema severnim delovima blizu mesta gde se Arktik najviše topi preduzimaju se mnoge mere za sprečavanje eventualnog, </a:t>
            </a:r>
            <a:r>
              <a:rPr lang="vi-VN" sz="2000" dirty="0"/>
              <a:t>katastrofalnog </a:t>
            </a:r>
            <a:r>
              <a:rPr lang="vi-VN" sz="2000" dirty="0"/>
              <a:t>scenarija</a:t>
            </a:r>
            <a:r>
              <a:rPr lang="vi-VN" sz="2000" dirty="0" smtClean="0"/>
              <a:t>.</a:t>
            </a:r>
            <a:r>
              <a:rPr lang="sr-Latn-RS" sz="2000" dirty="0" smtClean="0"/>
              <a:t> </a:t>
            </a:r>
            <a:endParaRPr lang="vi-VN" sz="2000" dirty="0"/>
          </a:p>
          <a:p>
            <a:r>
              <a:rPr lang="vi-VN" sz="2000" dirty="0"/>
              <a:t>Svi planovi vezani za proizvodnju energije u budćnosti su bazirani na ekološkim principima.</a:t>
            </a:r>
          </a:p>
          <a:p>
            <a:r>
              <a:rPr lang="vi-VN" sz="2000" dirty="0"/>
              <a:t>Norveška vlada ima potpunu podršku građana da sprovede ambiciozan plan i postane energetski `co2 neutralna` do 2030 godine, iako je zemlja koja svoju ekonomiju bazira na proizvodnji i distribuciji nafte.</a:t>
            </a:r>
          </a:p>
          <a:p>
            <a:r>
              <a:rPr lang="vi-VN" sz="2000" dirty="0"/>
              <a:t>Stalnim povećanjem cena - Norvežani planiraju da dizel gorivo bude dosta skuplje od eko-goriva i tako podstaknu ljude da kupuju ekološko a ne dizel gorivo.</a:t>
            </a:r>
          </a:p>
          <a:p>
            <a:endParaRPr lang="sr-Cyrl-RS" sz="2000" dirty="0"/>
          </a:p>
        </p:txBody>
      </p:sp>
      <p:pic>
        <p:nvPicPr>
          <p:cNvPr id="5122" name="Picture 2" descr="http://ekospark.com/info/01_eko_info/10_najboljih_eko_drzava/slike/norve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16" y="0"/>
            <a:ext cx="3919384" cy="26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3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Mauricijus, EPI - 80.6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95536" y="2826493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Mnogi su u početku bili iznenađeni činjenicom da jedan aftički premijer odluči da svoju zemlju učini potpuno ekološkom. Za kratko vreme premijer je opravdao poverenje birača a odluka se pokazala ispravnom. Ostrvo je malo i ima ograničene resurse ali premijer ne odustaje u svojim namerama.</a:t>
            </a:r>
          </a:p>
          <a:p>
            <a:r>
              <a:rPr lang="vi-VN" sz="2000" dirty="0"/>
              <a:t>Predsednik države Rame Kabinet pokušava da pronađe mnoge načine za ponovnu upotrebu svakog proizvoda kroz reciklažu. Na ostrvu se danas gotovo sve reciklira. U ovom trenutku mnogi projekti usmereni su na vodu kao glavni resurs, jer ona okružuje ostrvo.</a:t>
            </a:r>
          </a:p>
          <a:p>
            <a:endParaRPr lang="sr-Cyrl-RS" sz="2000" dirty="0"/>
          </a:p>
        </p:txBody>
      </p:sp>
      <p:pic>
        <p:nvPicPr>
          <p:cNvPr id="6146" name="Picture 2" descr="http://ekospark.com/info/01_eko_info/10_najboljih_eko_drzava/slike/mauricij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25" y="22352"/>
            <a:ext cx="3696428" cy="27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7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b="1" dirty="0"/>
              <a:t>Francuska, EPI - 78.2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/>
              <a:t>U poslednjih nekoliko godina Francuska je pokrenula mnogo ekoloških projekata.</a:t>
            </a:r>
          </a:p>
          <a:p>
            <a:r>
              <a:rPr lang="vi-VN" sz="2000" dirty="0"/>
              <a:t>Visoko mesto na EPI listi obezbedili su indikatori koji su pokazali povećanje korišćenja eko-goriva, štednju energije, povećanje stope obnovljivih izvora energije, povećanje organske poljoprivrede, itd.</a:t>
            </a:r>
          </a:p>
          <a:p>
            <a:r>
              <a:rPr lang="vi-VN" sz="2000" dirty="0"/>
              <a:t>Vlada takođe promoviše projekat smanjenja poreza za one koji koriste solarne panele.</a:t>
            </a:r>
          </a:p>
          <a:p>
            <a:r>
              <a:rPr lang="vi-VN" sz="2000" dirty="0"/>
              <a:t>Najinteresantniji projekti i mere su u građevini, gde se u zemlji promovišu eko materijali pa čak i bale slame kao materijal za izgradnju objekata.</a:t>
            </a:r>
          </a:p>
          <a:p>
            <a:endParaRPr lang="sr-Cyrl-RS" sz="2000" dirty="0"/>
          </a:p>
        </p:txBody>
      </p:sp>
      <p:pic>
        <p:nvPicPr>
          <p:cNvPr id="7170" name="Picture 2" descr="http://ekospark.com/info/01_eko_info/10_najboljih_eko_drzava/slike/francu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96" y="27048"/>
            <a:ext cx="3319665" cy="24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96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627</Words>
  <Application>Microsoft Office PowerPoint</Application>
  <PresentationFormat>Projekcija na ekranu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tema</vt:lpstr>
      <vt:lpstr>10 NAJBOLJIH EKOLOŠKIH DRŽAVA</vt:lpstr>
      <vt:lpstr>PowerPoint prezentacija</vt:lpstr>
      <vt:lpstr>Island, EPI - 93.5</vt:lpstr>
      <vt:lpstr>Švajcarska, EPI - 89.1</vt:lpstr>
      <vt:lpstr>Costa Rica, EPI - 86.4</vt:lpstr>
      <vt:lpstr>Švedska, EPI - 86.0</vt:lpstr>
      <vt:lpstr>Norveška, EPI - 81.1</vt:lpstr>
      <vt:lpstr>Mauricijus, EPI - 80.6</vt:lpstr>
      <vt:lpstr>Francuska, EPI - 78.2</vt:lpstr>
      <vt:lpstr>Austria, EPI - 78.1</vt:lpstr>
      <vt:lpstr>Kuba, EPI - 78.1</vt:lpstr>
      <vt:lpstr>Kolumbija, EPI - 76.8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NAJBOLJIH EKOLOŠKIH DRŽAVA</dc:title>
  <dc:creator>Milica Jevremović</dc:creator>
  <cp:lastModifiedBy>Milica Jevremović</cp:lastModifiedBy>
  <cp:revision>4</cp:revision>
  <cp:lastPrinted>2018-11-15T14:46:26Z</cp:lastPrinted>
  <dcterms:created xsi:type="dcterms:W3CDTF">2018-11-13T13:30:23Z</dcterms:created>
  <dcterms:modified xsi:type="dcterms:W3CDTF">2018-11-15T14:59:41Z</dcterms:modified>
</cp:coreProperties>
</file>