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sz="4400" dirty="0" smtClean="0"/>
              <a:t>SAVREMENI PROBLEMI ZAŠTITE ŽIVOTNE SREDINE U SVETU I KOD NAS</a:t>
            </a:r>
            <a:endParaRPr lang="en-US" sz="44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43924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OSAM TAČAKA ORIJANTACIJE</a:t>
            </a:r>
            <a:r>
              <a:rPr lang="en-US" dirty="0"/>
              <a:t/>
            </a:r>
            <a:br>
              <a:rPr lang="en-US" dirty="0"/>
            </a:br>
            <a:endParaRPr lang="en-US" dirty="0"/>
          </a:p>
        </p:txBody>
      </p:sp>
      <p:sp>
        <p:nvSpPr>
          <p:cNvPr id="3" name="Content Placeholder 2"/>
          <p:cNvSpPr>
            <a:spLocks noGrp="1"/>
          </p:cNvSpPr>
          <p:nvPr>
            <p:ph idx="1"/>
          </p:nvPr>
        </p:nvSpPr>
        <p:spPr/>
        <p:txBody>
          <a:bodyPr/>
          <a:lstStyle/>
          <a:p>
            <a:r>
              <a:rPr lang="en-US" b="1" i="1" dirty="0" err="1"/>
              <a:t>Ljudsko-etologijska</a:t>
            </a:r>
            <a:r>
              <a:rPr lang="en-US" b="1" i="1" dirty="0"/>
              <a:t> </a:t>
            </a:r>
            <a:r>
              <a:rPr lang="en-US" b="1" i="1" dirty="0" err="1"/>
              <a:t>orijentacija</a:t>
            </a:r>
            <a:r>
              <a:rPr lang="en-US" dirty="0"/>
              <a:t>: </a:t>
            </a:r>
            <a:r>
              <a:rPr lang="en-US" dirty="0" err="1"/>
              <a:t>Ako</a:t>
            </a:r>
            <a:r>
              <a:rPr lang="en-US" dirty="0"/>
              <a:t> </a:t>
            </a:r>
            <a:r>
              <a:rPr lang="en-US" dirty="0" err="1"/>
              <a:t>nemamo</a:t>
            </a:r>
            <a:r>
              <a:rPr lang="en-US" dirty="0"/>
              <a:t> </a:t>
            </a:r>
            <a:r>
              <a:rPr lang="en-US" dirty="0" err="1"/>
              <a:t>više</a:t>
            </a:r>
            <a:r>
              <a:rPr lang="en-US" dirty="0"/>
              <a:t> </a:t>
            </a:r>
            <a:r>
              <a:rPr lang="en-US" dirty="0" err="1"/>
              <a:t>razumevanja</a:t>
            </a:r>
            <a:r>
              <a:rPr lang="en-US" dirty="0"/>
              <a:t> </a:t>
            </a:r>
            <a:r>
              <a:rPr lang="en-US" dirty="0" err="1"/>
              <a:t>za</a:t>
            </a:r>
            <a:r>
              <a:rPr lang="en-US" dirty="0"/>
              <a:t> "</a:t>
            </a:r>
            <a:r>
              <a:rPr lang="en-US" dirty="0" err="1"/>
              <a:t>prirodu</a:t>
            </a:r>
            <a:r>
              <a:rPr lang="en-US" dirty="0"/>
              <a:t> u </a:t>
            </a:r>
            <a:r>
              <a:rPr lang="en-US" dirty="0" err="1"/>
              <a:t>sebi</a:t>
            </a:r>
            <a:r>
              <a:rPr lang="en-US" dirty="0"/>
              <a:t>", ne </a:t>
            </a:r>
            <a:r>
              <a:rPr lang="en-US" dirty="0" err="1"/>
              <a:t>mogu</a:t>
            </a:r>
            <a:r>
              <a:rPr lang="en-US" dirty="0"/>
              <a:t> se </a:t>
            </a:r>
            <a:r>
              <a:rPr lang="en-US" dirty="0" err="1"/>
              <a:t>naći</a:t>
            </a:r>
            <a:r>
              <a:rPr lang="en-US" dirty="0"/>
              <a:t> </a:t>
            </a:r>
            <a:r>
              <a:rPr lang="en-US" dirty="0" err="1"/>
              <a:t>rešenja</a:t>
            </a:r>
            <a:r>
              <a:rPr lang="en-US" dirty="0"/>
              <a:t> </a:t>
            </a:r>
            <a:r>
              <a:rPr lang="en-US" dirty="0" err="1"/>
              <a:t>za</a:t>
            </a:r>
            <a:r>
              <a:rPr lang="en-US" dirty="0"/>
              <a:t> "</a:t>
            </a:r>
            <a:r>
              <a:rPr lang="en-US" dirty="0" err="1"/>
              <a:t>prirodu</a:t>
            </a:r>
            <a:r>
              <a:rPr lang="en-US" dirty="0"/>
              <a:t> </a:t>
            </a:r>
            <a:r>
              <a:rPr lang="en-US" dirty="0" err="1"/>
              <a:t>oko</a:t>
            </a:r>
            <a:r>
              <a:rPr lang="en-US" dirty="0"/>
              <a:t> </a:t>
            </a:r>
            <a:r>
              <a:rPr lang="en-US" dirty="0" err="1"/>
              <a:t>nas</a:t>
            </a:r>
            <a:r>
              <a:rPr lang="en-US" dirty="0"/>
              <a:t>". </a:t>
            </a:r>
            <a:r>
              <a:rPr lang="en-US" dirty="0" err="1"/>
              <a:t>Kriterijumi</a:t>
            </a:r>
            <a:r>
              <a:rPr lang="en-US" dirty="0"/>
              <a:t> </a:t>
            </a:r>
            <a:r>
              <a:rPr lang="en-US" dirty="0" err="1"/>
              <a:t>ljudsko-etologijskog</a:t>
            </a:r>
            <a:r>
              <a:rPr lang="en-US" dirty="0"/>
              <a:t> </a:t>
            </a:r>
            <a:r>
              <a:rPr lang="en-US" dirty="0" err="1"/>
              <a:t>planiranja</a:t>
            </a:r>
            <a:r>
              <a:rPr lang="en-US" dirty="0"/>
              <a:t> </a:t>
            </a:r>
            <a:r>
              <a:rPr lang="en-US" dirty="0" err="1"/>
              <a:t>obuhvataju</a:t>
            </a:r>
            <a:r>
              <a:rPr lang="en-US" dirty="0"/>
              <a:t> </a:t>
            </a:r>
            <a:r>
              <a:rPr lang="en-US" dirty="0" err="1"/>
              <a:t>potrebu</a:t>
            </a:r>
            <a:r>
              <a:rPr lang="en-US" dirty="0"/>
              <a:t> </a:t>
            </a:r>
            <a:r>
              <a:rPr lang="en-US" dirty="0" err="1"/>
              <a:t>ljudskog</a:t>
            </a:r>
            <a:r>
              <a:rPr lang="en-US" dirty="0"/>
              <a:t> </a:t>
            </a:r>
            <a:r>
              <a:rPr lang="en-US" dirty="0" err="1"/>
              <a:t>bića</a:t>
            </a:r>
            <a:r>
              <a:rPr lang="en-US" dirty="0"/>
              <a:t> </a:t>
            </a:r>
            <a:r>
              <a:rPr lang="en-US" dirty="0" err="1"/>
              <a:t>za</a:t>
            </a:r>
            <a:r>
              <a:rPr lang="en-US" dirty="0"/>
              <a:t> </a:t>
            </a:r>
            <a:r>
              <a:rPr lang="en-US" dirty="0" err="1"/>
              <a:t>individualnim</a:t>
            </a:r>
            <a:r>
              <a:rPr lang="en-US" dirty="0"/>
              <a:t> </a:t>
            </a:r>
            <a:r>
              <a:rPr lang="en-US" dirty="0" err="1"/>
              <a:t>prostorom</a:t>
            </a:r>
            <a:r>
              <a:rPr lang="en-US" dirty="0"/>
              <a:t> </a:t>
            </a:r>
            <a:r>
              <a:rPr lang="en-US" dirty="0" err="1"/>
              <a:t>i</a:t>
            </a:r>
            <a:r>
              <a:rPr lang="en-US" dirty="0"/>
              <a:t> </a:t>
            </a:r>
            <a:r>
              <a:rPr lang="en-US" dirty="0" err="1"/>
              <a:t>grupnom</a:t>
            </a:r>
            <a:r>
              <a:rPr lang="en-US" dirty="0"/>
              <a:t> </a:t>
            </a:r>
            <a:r>
              <a:rPr lang="en-US" dirty="0" err="1"/>
              <a:t>teritorijom</a:t>
            </a:r>
            <a:r>
              <a:rPr lang="en-US" dirty="0"/>
              <a:t>, </a:t>
            </a:r>
            <a:r>
              <a:rPr lang="en-US" dirty="0" err="1"/>
              <a:t>njegovu</a:t>
            </a:r>
            <a:r>
              <a:rPr lang="en-US" dirty="0"/>
              <a:t> </a:t>
            </a:r>
            <a:r>
              <a:rPr lang="en-US" dirty="0" err="1"/>
              <a:t>potragu</a:t>
            </a:r>
            <a:r>
              <a:rPr lang="en-US" dirty="0"/>
              <a:t> </a:t>
            </a:r>
            <a:r>
              <a:rPr lang="en-US" dirty="0" err="1"/>
              <a:t>za</a:t>
            </a:r>
            <a:r>
              <a:rPr lang="en-US" dirty="0"/>
              <a:t> </a:t>
            </a:r>
            <a:r>
              <a:rPr lang="en-US" dirty="0" err="1"/>
              <a:t>identitetom</a:t>
            </a:r>
            <a:r>
              <a:rPr lang="en-US" dirty="0"/>
              <a:t> </a:t>
            </a:r>
            <a:r>
              <a:rPr lang="en-US" dirty="0" err="1"/>
              <a:t>i</a:t>
            </a:r>
            <a:r>
              <a:rPr lang="en-US" dirty="0"/>
              <a:t> </a:t>
            </a:r>
            <a:r>
              <a:rPr lang="en-US" dirty="0" err="1"/>
              <a:t>predstavljenjem</a:t>
            </a:r>
            <a:r>
              <a:rPr lang="en-US" dirty="0"/>
              <a:t> </a:t>
            </a:r>
            <a:r>
              <a:rPr lang="en-US" dirty="0" err="1"/>
              <a:t>sebe</a:t>
            </a:r>
            <a:r>
              <a:rPr lang="en-US" dirty="0"/>
              <a:t>, </a:t>
            </a:r>
            <a:r>
              <a:rPr lang="en-US" dirty="0" err="1"/>
              <a:t>njegovo</a:t>
            </a:r>
            <a:r>
              <a:rPr lang="en-US" dirty="0"/>
              <a:t> </a:t>
            </a:r>
            <a:r>
              <a:rPr lang="en-US" dirty="0" err="1"/>
              <a:t>traženje</a:t>
            </a:r>
            <a:r>
              <a:rPr lang="en-US" dirty="0"/>
              <a:t> </a:t>
            </a:r>
            <a:r>
              <a:rPr lang="en-US" dirty="0" err="1"/>
              <a:t>orijentacije</a:t>
            </a:r>
            <a:r>
              <a:rPr lang="en-US" dirty="0"/>
              <a:t> </a:t>
            </a:r>
            <a:r>
              <a:rPr lang="en-US" dirty="0" err="1"/>
              <a:t>i</a:t>
            </a:r>
            <a:r>
              <a:rPr lang="en-US" dirty="0"/>
              <a:t> </a:t>
            </a:r>
            <a:r>
              <a:rPr lang="en-US" dirty="0" err="1"/>
              <a:t>društvenih</a:t>
            </a:r>
            <a:r>
              <a:rPr lang="en-US" dirty="0"/>
              <a:t> </a:t>
            </a:r>
            <a:r>
              <a:rPr lang="en-US" dirty="0" err="1"/>
              <a:t>struktura</a:t>
            </a:r>
            <a:r>
              <a:rPr lang="en-US" dirty="0"/>
              <a:t>.</a:t>
            </a:r>
          </a:p>
          <a:p>
            <a:r>
              <a:rPr lang="en-US" b="1" i="1" dirty="0" err="1"/>
              <a:t>Participacija</a:t>
            </a:r>
            <a:r>
              <a:rPr lang="en-US" b="1" i="1" dirty="0"/>
              <a:t> </a:t>
            </a:r>
            <a:r>
              <a:rPr lang="en-US" b="1" i="1" dirty="0" err="1"/>
              <a:t>i</a:t>
            </a:r>
            <a:r>
              <a:rPr lang="en-US" b="1" i="1" dirty="0"/>
              <a:t> </a:t>
            </a:r>
            <a:r>
              <a:rPr lang="en-US" b="1" i="1" dirty="0" err="1"/>
              <a:t>demokratizacija</a:t>
            </a:r>
            <a:r>
              <a:rPr lang="en-US" dirty="0"/>
              <a:t>: </a:t>
            </a:r>
            <a:r>
              <a:rPr lang="en-US" dirty="0" err="1"/>
              <a:t>Participacija</a:t>
            </a:r>
            <a:r>
              <a:rPr lang="en-US" dirty="0"/>
              <a:t> </a:t>
            </a:r>
            <a:r>
              <a:rPr lang="en-US" dirty="0" err="1"/>
              <a:t>stanovnika</a:t>
            </a:r>
            <a:r>
              <a:rPr lang="en-US" dirty="0"/>
              <a:t> je </a:t>
            </a:r>
            <a:r>
              <a:rPr lang="en-US" dirty="0" err="1"/>
              <a:t>prvi</a:t>
            </a:r>
            <a:r>
              <a:rPr lang="en-US" dirty="0"/>
              <a:t> </a:t>
            </a:r>
            <a:r>
              <a:rPr lang="en-US" dirty="0" err="1"/>
              <a:t>ekološki</a:t>
            </a:r>
            <a:r>
              <a:rPr lang="en-US" dirty="0"/>
              <a:t> </a:t>
            </a:r>
            <a:r>
              <a:rPr lang="en-US" dirty="0" err="1"/>
              <a:t>zakon</a:t>
            </a:r>
            <a:r>
              <a:rPr lang="en-US" dirty="0"/>
              <a:t>; </a:t>
            </a:r>
            <a:r>
              <a:rPr lang="en-US" dirty="0" err="1"/>
              <a:t>Svoditi</a:t>
            </a:r>
            <a:r>
              <a:rPr lang="en-US" dirty="0"/>
              <a:t> </a:t>
            </a:r>
            <a:r>
              <a:rPr lang="en-US" dirty="0" err="1"/>
              <a:t>stanovnike</a:t>
            </a:r>
            <a:r>
              <a:rPr lang="en-US" dirty="0"/>
              <a:t> </a:t>
            </a:r>
            <a:r>
              <a:rPr lang="en-US" dirty="0" err="1"/>
              <a:t>grada</a:t>
            </a:r>
            <a:r>
              <a:rPr lang="en-US" dirty="0"/>
              <a:t> </a:t>
            </a:r>
            <a:r>
              <a:rPr lang="en-US" dirty="0" err="1"/>
              <a:t>samo</a:t>
            </a:r>
            <a:r>
              <a:rPr lang="en-US" dirty="0"/>
              <a:t> </a:t>
            </a:r>
            <a:r>
              <a:rPr lang="en-US" dirty="0" err="1"/>
              <a:t>na</a:t>
            </a:r>
            <a:r>
              <a:rPr lang="en-US" dirty="0"/>
              <a:t> </a:t>
            </a:r>
            <a:r>
              <a:rPr lang="en-US" dirty="0" err="1"/>
              <a:t>potrošače</a:t>
            </a:r>
            <a:r>
              <a:rPr lang="en-US" dirty="0"/>
              <a:t> </a:t>
            </a:r>
            <a:r>
              <a:rPr lang="en-US" dirty="0" err="1"/>
              <a:t>i</a:t>
            </a:r>
            <a:r>
              <a:rPr lang="en-US" dirty="0"/>
              <a:t> </a:t>
            </a:r>
            <a:r>
              <a:rPr lang="en-US" dirty="0" err="1"/>
              <a:t>smatrati</a:t>
            </a:r>
            <a:r>
              <a:rPr lang="en-US" dirty="0"/>
              <a:t> </a:t>
            </a:r>
            <a:r>
              <a:rPr lang="en-US" dirty="0" err="1"/>
              <a:t>ih</a:t>
            </a:r>
            <a:r>
              <a:rPr lang="en-US" dirty="0"/>
              <a:t> </a:t>
            </a:r>
            <a:r>
              <a:rPr lang="en-US" dirty="0" err="1"/>
              <a:t>samo</a:t>
            </a:r>
            <a:r>
              <a:rPr lang="en-US" dirty="0"/>
              <a:t> </a:t>
            </a:r>
            <a:r>
              <a:rPr lang="en-US" dirty="0" err="1"/>
              <a:t>nekompetentnim</a:t>
            </a:r>
            <a:r>
              <a:rPr lang="en-US" dirty="0"/>
              <a:t> </a:t>
            </a:r>
            <a:r>
              <a:rPr lang="en-US" dirty="0" err="1"/>
              <a:t>prijemnicima</a:t>
            </a:r>
            <a:r>
              <a:rPr lang="en-US" dirty="0"/>
              <a:t> </a:t>
            </a:r>
            <a:r>
              <a:rPr lang="en-US" dirty="0" err="1"/>
              <a:t>usluga</a:t>
            </a:r>
            <a:r>
              <a:rPr lang="en-US" dirty="0"/>
              <a:t> bio je </a:t>
            </a:r>
            <a:r>
              <a:rPr lang="en-US" dirty="0" err="1"/>
              <a:t>socijalni</a:t>
            </a:r>
            <a:r>
              <a:rPr lang="en-US" dirty="0"/>
              <a:t> </a:t>
            </a:r>
            <a:r>
              <a:rPr lang="en-US" dirty="0" err="1"/>
              <a:t>i</a:t>
            </a:r>
            <a:r>
              <a:rPr lang="en-US" dirty="0"/>
              <a:t> </a:t>
            </a:r>
            <a:r>
              <a:rPr lang="en-US" dirty="0" err="1"/>
              <a:t>ekološki</a:t>
            </a:r>
            <a:r>
              <a:rPr lang="en-US" dirty="0"/>
              <a:t> </a:t>
            </a:r>
            <a:r>
              <a:rPr lang="en-US" dirty="0" err="1"/>
              <a:t>ćorsokak</a:t>
            </a:r>
            <a:r>
              <a:rPr lang="en-US" dirty="0"/>
              <a:t>. </a:t>
            </a:r>
            <a:r>
              <a:rPr lang="en-US" dirty="0" err="1"/>
              <a:t>Lično</a:t>
            </a:r>
            <a:r>
              <a:rPr lang="en-US" dirty="0"/>
              <a:t> </a:t>
            </a:r>
            <a:r>
              <a:rPr lang="en-US" dirty="0" err="1"/>
              <a:t>učešće</a:t>
            </a:r>
            <a:r>
              <a:rPr lang="en-US" dirty="0"/>
              <a:t>, </a:t>
            </a:r>
            <a:r>
              <a:rPr lang="en-US" dirty="0" err="1"/>
              <a:t>iskustvo</a:t>
            </a:r>
            <a:r>
              <a:rPr lang="en-US" dirty="0"/>
              <a:t> </a:t>
            </a:r>
            <a:r>
              <a:rPr lang="en-US" dirty="0" err="1"/>
              <a:t>i</a:t>
            </a:r>
            <a:r>
              <a:rPr lang="en-US" dirty="0"/>
              <a:t> </a:t>
            </a:r>
            <a:r>
              <a:rPr lang="en-US" dirty="0" err="1"/>
              <a:t>odgovornost</a:t>
            </a:r>
            <a:r>
              <a:rPr lang="en-US" dirty="0"/>
              <a:t> u </a:t>
            </a:r>
            <a:r>
              <a:rPr lang="en-US" dirty="0" err="1"/>
              <a:t>interakciji</a:t>
            </a:r>
            <a:r>
              <a:rPr lang="en-US" dirty="0"/>
              <a:t> </a:t>
            </a:r>
            <a:r>
              <a:rPr lang="en-US" dirty="0" err="1"/>
              <a:t>sa</a:t>
            </a:r>
            <a:r>
              <a:rPr lang="en-US" dirty="0"/>
              <a:t> </a:t>
            </a:r>
            <a:r>
              <a:rPr lang="en-US" dirty="0" err="1"/>
              <a:t>okolinom</a:t>
            </a:r>
            <a:r>
              <a:rPr lang="en-US" dirty="0"/>
              <a:t> </a:t>
            </a:r>
            <a:r>
              <a:rPr lang="en-US" dirty="0" err="1"/>
              <a:t>daće</a:t>
            </a:r>
            <a:r>
              <a:rPr lang="en-US" dirty="0"/>
              <a:t> </a:t>
            </a:r>
            <a:r>
              <a:rPr lang="en-US" dirty="0" err="1"/>
              <a:t>podstrek</a:t>
            </a:r>
            <a:r>
              <a:rPr lang="en-US" dirty="0"/>
              <a:t> </a:t>
            </a:r>
            <a:r>
              <a:rPr lang="en-US" dirty="0" err="1"/>
              <a:t>pozitivnom</a:t>
            </a:r>
            <a:r>
              <a:rPr lang="en-US" dirty="0"/>
              <a:t> </a:t>
            </a:r>
            <a:r>
              <a:rPr lang="en-US" dirty="0" err="1"/>
              <a:t>procesu</a:t>
            </a:r>
            <a:r>
              <a:rPr lang="en-US" dirty="0"/>
              <a:t> </a:t>
            </a:r>
            <a:r>
              <a:rPr lang="en-US" dirty="0" err="1"/>
              <a:t>učenja</a:t>
            </a:r>
            <a:r>
              <a:rPr lang="en-US" dirty="0"/>
              <a:t>. </a:t>
            </a:r>
            <a:endParaRPr lang="en-US" dirty="0"/>
          </a:p>
        </p:txBody>
      </p:sp>
    </p:spTree>
    <p:extLst>
      <p:ext uri="{BB962C8B-B14F-4D97-AF65-F5344CB8AC3E}">
        <p14:creationId xmlns:p14="http://schemas.microsoft.com/office/powerpoint/2010/main" val="3336558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dirty="0" err="1"/>
              <a:t>Orijentacija</a:t>
            </a:r>
            <a:r>
              <a:rPr lang="en-US" b="1" i="1" dirty="0"/>
              <a:t> </a:t>
            </a:r>
            <a:r>
              <a:rPr lang="en-US" b="1" i="1" dirty="0" err="1"/>
              <a:t>ka</a:t>
            </a:r>
            <a:r>
              <a:rPr lang="en-US" b="1" i="1" dirty="0"/>
              <a:t> </a:t>
            </a:r>
            <a:r>
              <a:rPr lang="en-US" b="1" i="1" dirty="0" err="1"/>
              <a:t>ciklusima</a:t>
            </a:r>
            <a:r>
              <a:rPr lang="en-US" b="1" i="1" dirty="0"/>
              <a:t> </a:t>
            </a:r>
            <a:r>
              <a:rPr lang="en-US" b="1" i="1" dirty="0" err="1"/>
              <a:t>i</a:t>
            </a:r>
            <a:r>
              <a:rPr lang="en-US" b="1" i="1" dirty="0"/>
              <a:t> </a:t>
            </a:r>
            <a:r>
              <a:rPr lang="en-US" b="1" i="1" dirty="0" err="1"/>
              <a:t>mrežama</a:t>
            </a:r>
            <a:r>
              <a:rPr lang="en-US" dirty="0"/>
              <a:t>: </a:t>
            </a:r>
            <a:r>
              <a:rPr lang="en-US" dirty="0" err="1"/>
              <a:t>Priroda</a:t>
            </a:r>
            <a:r>
              <a:rPr lang="en-US" dirty="0"/>
              <a:t> je </a:t>
            </a:r>
            <a:r>
              <a:rPr lang="en-US" dirty="0" err="1"/>
              <a:t>najekonomičniji</a:t>
            </a:r>
            <a:r>
              <a:rPr lang="en-US" dirty="0"/>
              <a:t> </a:t>
            </a:r>
            <a:r>
              <a:rPr lang="en-US" dirty="0" err="1"/>
              <a:t>i</a:t>
            </a:r>
            <a:r>
              <a:rPr lang="en-US" dirty="0"/>
              <a:t> </a:t>
            </a:r>
            <a:r>
              <a:rPr lang="en-US" dirty="0" err="1"/>
              <a:t>ekološki</a:t>
            </a:r>
            <a:r>
              <a:rPr lang="en-US" dirty="0"/>
              <a:t> </a:t>
            </a:r>
            <a:r>
              <a:rPr lang="en-US" dirty="0" err="1"/>
              <a:t>arhitekta</a:t>
            </a:r>
            <a:r>
              <a:rPr lang="en-US" dirty="0"/>
              <a:t>. </a:t>
            </a:r>
            <a:r>
              <a:rPr lang="en-US" dirty="0" err="1"/>
              <a:t>Njeni</a:t>
            </a:r>
            <a:r>
              <a:rPr lang="en-US" dirty="0"/>
              <a:t> </a:t>
            </a:r>
            <a:r>
              <a:rPr lang="en-US" dirty="0" err="1"/>
              <a:t>proizvodi</a:t>
            </a:r>
            <a:r>
              <a:rPr lang="en-US" dirty="0"/>
              <a:t> </a:t>
            </a:r>
            <a:r>
              <a:rPr lang="en-US" dirty="0" err="1"/>
              <a:t>su</a:t>
            </a:r>
            <a:r>
              <a:rPr lang="en-US" dirty="0"/>
              <a:t> </a:t>
            </a:r>
            <a:r>
              <a:rPr lang="en-US" dirty="0" err="1"/>
              <a:t>skladno</a:t>
            </a:r>
            <a:r>
              <a:rPr lang="en-US" dirty="0"/>
              <a:t> </a:t>
            </a:r>
            <a:r>
              <a:rPr lang="en-US" dirty="0" err="1"/>
              <a:t>smešteni</a:t>
            </a:r>
            <a:r>
              <a:rPr lang="en-US" dirty="0"/>
              <a:t> u </a:t>
            </a:r>
            <a:r>
              <a:rPr lang="en-US" dirty="0" err="1"/>
              <a:t>energetske</a:t>
            </a:r>
            <a:r>
              <a:rPr lang="en-US" dirty="0"/>
              <a:t> </a:t>
            </a:r>
            <a:r>
              <a:rPr lang="en-US" dirty="0" err="1"/>
              <a:t>i</a:t>
            </a:r>
            <a:r>
              <a:rPr lang="en-US" dirty="0"/>
              <a:t> </a:t>
            </a:r>
            <a:r>
              <a:rPr lang="en-US" dirty="0" err="1"/>
              <a:t>prirodne</a:t>
            </a:r>
            <a:r>
              <a:rPr lang="en-US" dirty="0"/>
              <a:t> </a:t>
            </a:r>
            <a:r>
              <a:rPr lang="en-US" dirty="0" err="1"/>
              <a:t>cikluse</a:t>
            </a:r>
            <a:r>
              <a:rPr lang="en-US" dirty="0"/>
              <a:t>, </a:t>
            </a:r>
            <a:r>
              <a:rPr lang="en-US" dirty="0" err="1"/>
              <a:t>optimalno</a:t>
            </a:r>
            <a:r>
              <a:rPr lang="en-US" dirty="0"/>
              <a:t> </a:t>
            </a:r>
            <a:r>
              <a:rPr lang="en-US" dirty="0" err="1"/>
              <a:t>prilagođene</a:t>
            </a:r>
            <a:r>
              <a:rPr lang="en-US" dirty="0"/>
              <a:t> </a:t>
            </a:r>
            <a:r>
              <a:rPr lang="en-US" dirty="0" err="1"/>
              <a:t>lokalnim</a:t>
            </a:r>
            <a:r>
              <a:rPr lang="en-US" dirty="0"/>
              <a:t> </a:t>
            </a:r>
            <a:r>
              <a:rPr lang="en-US" dirty="0" err="1"/>
              <a:t>uslovima</a:t>
            </a:r>
            <a:r>
              <a:rPr lang="en-US" dirty="0"/>
              <a:t>.</a:t>
            </a:r>
          </a:p>
          <a:p>
            <a:r>
              <a:rPr lang="en-US" b="1" i="1" dirty="0" err="1"/>
              <a:t>Orijentacija</a:t>
            </a:r>
            <a:r>
              <a:rPr lang="en-US" b="1" i="1" dirty="0"/>
              <a:t> </a:t>
            </a:r>
            <a:r>
              <a:rPr lang="en-US" b="1" i="1" dirty="0" err="1"/>
              <a:t>ka</a:t>
            </a:r>
            <a:r>
              <a:rPr lang="en-US" b="1" i="1" dirty="0"/>
              <a:t> </a:t>
            </a:r>
            <a:r>
              <a:rPr lang="en-US" b="1" i="1" dirty="0" err="1"/>
              <a:t>prirodi</a:t>
            </a:r>
            <a:r>
              <a:rPr lang="en-US" b="1" i="1" dirty="0"/>
              <a:t> </a:t>
            </a:r>
            <a:r>
              <a:rPr lang="en-US" b="1" i="1" dirty="0" err="1"/>
              <a:t>i</a:t>
            </a:r>
            <a:r>
              <a:rPr lang="en-US" b="1" i="1" dirty="0"/>
              <a:t> </a:t>
            </a:r>
            <a:r>
              <a:rPr lang="en-US" b="1" i="1" dirty="0" err="1"/>
              <a:t>čulima</a:t>
            </a:r>
            <a:r>
              <a:rPr lang="en-US" dirty="0"/>
              <a:t>: </a:t>
            </a:r>
            <a:r>
              <a:rPr lang="en-US" dirty="0" err="1"/>
              <a:t>Nije</a:t>
            </a:r>
            <a:r>
              <a:rPr lang="en-US" dirty="0"/>
              <a:t> </a:t>
            </a:r>
            <a:r>
              <a:rPr lang="en-US" dirty="0" err="1"/>
              <a:t>dovoljno</a:t>
            </a:r>
            <a:r>
              <a:rPr lang="en-US" dirty="0"/>
              <a:t> </a:t>
            </a:r>
            <a:r>
              <a:rPr lang="en-US" dirty="0" err="1"/>
              <a:t>razumeti</a:t>
            </a:r>
            <a:r>
              <a:rPr lang="en-US" dirty="0"/>
              <a:t> </a:t>
            </a:r>
            <a:r>
              <a:rPr lang="en-US" dirty="0" err="1"/>
              <a:t>cikličnu</a:t>
            </a:r>
            <a:r>
              <a:rPr lang="en-US" dirty="0"/>
              <a:t> </a:t>
            </a:r>
            <a:r>
              <a:rPr lang="en-US" dirty="0" err="1"/>
              <a:t>orijentaciju</a:t>
            </a:r>
            <a:r>
              <a:rPr lang="en-US" dirty="0"/>
              <a:t> </a:t>
            </a:r>
            <a:r>
              <a:rPr lang="en-US" dirty="0" err="1"/>
              <a:t>i</a:t>
            </a:r>
            <a:r>
              <a:rPr lang="en-US" dirty="0"/>
              <a:t> </a:t>
            </a:r>
            <a:r>
              <a:rPr lang="en-US" dirty="0" err="1"/>
              <a:t>učešće</a:t>
            </a:r>
            <a:r>
              <a:rPr lang="en-US" dirty="0"/>
              <a:t> u </a:t>
            </a:r>
            <a:r>
              <a:rPr lang="en-US" dirty="0" err="1"/>
              <a:t>čisto</a:t>
            </a:r>
            <a:r>
              <a:rPr lang="en-US" dirty="0"/>
              <a:t> </a:t>
            </a:r>
            <a:r>
              <a:rPr lang="en-US" dirty="0" err="1"/>
              <a:t>organizacionom</a:t>
            </a:r>
            <a:r>
              <a:rPr lang="en-US" dirty="0"/>
              <a:t> </a:t>
            </a:r>
            <a:r>
              <a:rPr lang="en-US" dirty="0" err="1"/>
              <a:t>ili</a:t>
            </a:r>
            <a:r>
              <a:rPr lang="en-US" dirty="0"/>
              <a:t> </a:t>
            </a:r>
            <a:r>
              <a:rPr lang="en-US" dirty="0" err="1"/>
              <a:t>tehničkom</a:t>
            </a:r>
            <a:r>
              <a:rPr lang="en-US" dirty="0"/>
              <a:t> </a:t>
            </a:r>
            <a:r>
              <a:rPr lang="en-US" dirty="0" err="1"/>
              <a:t>smislu</a:t>
            </a:r>
            <a:r>
              <a:rPr lang="en-US" dirty="0"/>
              <a:t>. </a:t>
            </a:r>
            <a:r>
              <a:rPr lang="en-US" dirty="0" err="1"/>
              <a:t>Ljudima</a:t>
            </a:r>
            <a:r>
              <a:rPr lang="en-US" dirty="0"/>
              <a:t> </a:t>
            </a:r>
            <a:r>
              <a:rPr lang="en-US" dirty="0" err="1"/>
              <a:t>treba</a:t>
            </a:r>
            <a:r>
              <a:rPr lang="en-US" dirty="0"/>
              <a:t> </a:t>
            </a:r>
            <a:r>
              <a:rPr lang="en-US" dirty="0" err="1"/>
              <a:t>omogućiti</a:t>
            </a:r>
            <a:r>
              <a:rPr lang="en-US" dirty="0"/>
              <a:t> da </a:t>
            </a:r>
            <a:r>
              <a:rPr lang="en-US" dirty="0" err="1"/>
              <a:t>ih</a:t>
            </a:r>
            <a:r>
              <a:rPr lang="en-US" dirty="0"/>
              <a:t> </a:t>
            </a:r>
            <a:r>
              <a:rPr lang="en-US" dirty="0" err="1"/>
              <a:t>ponovo</a:t>
            </a:r>
            <a:r>
              <a:rPr lang="en-US" dirty="0"/>
              <a:t> </a:t>
            </a:r>
            <a:r>
              <a:rPr lang="en-US" dirty="0" err="1"/>
              <a:t>dožive</a:t>
            </a:r>
            <a:r>
              <a:rPr lang="en-US" dirty="0"/>
              <a:t> </a:t>
            </a:r>
            <a:r>
              <a:rPr lang="en-US" dirty="0" err="1"/>
              <a:t>lično</a:t>
            </a:r>
            <a:r>
              <a:rPr lang="en-US" dirty="0"/>
              <a:t>. </a:t>
            </a:r>
            <a:r>
              <a:rPr lang="en-US" dirty="0" err="1"/>
              <a:t>Pošto</a:t>
            </a:r>
            <a:r>
              <a:rPr lang="en-US" dirty="0"/>
              <a:t> </a:t>
            </a:r>
            <a:r>
              <a:rPr lang="en-US" dirty="0" err="1"/>
              <a:t>većina</a:t>
            </a:r>
            <a:r>
              <a:rPr lang="en-US" dirty="0"/>
              <a:t> </a:t>
            </a:r>
            <a:r>
              <a:rPr lang="en-US" dirty="0" err="1"/>
              <a:t>prirodnih</a:t>
            </a:r>
            <a:r>
              <a:rPr lang="en-US" dirty="0"/>
              <a:t> </a:t>
            </a:r>
            <a:r>
              <a:rPr lang="en-US" dirty="0" err="1"/>
              <a:t>i</a:t>
            </a:r>
            <a:r>
              <a:rPr lang="en-US" dirty="0"/>
              <a:t> </a:t>
            </a:r>
            <a:r>
              <a:rPr lang="en-US" dirty="0" err="1"/>
              <a:t>cikličnih</a:t>
            </a:r>
            <a:r>
              <a:rPr lang="en-US" dirty="0"/>
              <a:t> </a:t>
            </a:r>
            <a:r>
              <a:rPr lang="en-US" dirty="0" err="1"/>
              <a:t>odnosa</a:t>
            </a:r>
            <a:r>
              <a:rPr lang="en-US" dirty="0"/>
              <a:t> </a:t>
            </a:r>
            <a:r>
              <a:rPr lang="en-US" dirty="0" err="1"/>
              <a:t>arhitekture</a:t>
            </a:r>
            <a:r>
              <a:rPr lang="en-US" dirty="0"/>
              <a:t>, </a:t>
            </a:r>
            <a:r>
              <a:rPr lang="en-US" dirty="0" err="1"/>
              <a:t>urbanog</a:t>
            </a:r>
            <a:r>
              <a:rPr lang="en-US" dirty="0"/>
              <a:t> </a:t>
            </a:r>
            <a:r>
              <a:rPr lang="en-US" dirty="0" err="1"/>
              <a:t>planiranja</a:t>
            </a:r>
            <a:r>
              <a:rPr lang="en-US" dirty="0"/>
              <a:t> </a:t>
            </a:r>
            <a:r>
              <a:rPr lang="en-US" dirty="0" err="1"/>
              <a:t>i</a:t>
            </a:r>
            <a:r>
              <a:rPr lang="en-US" dirty="0"/>
              <a:t> </a:t>
            </a:r>
            <a:r>
              <a:rPr lang="en-US" dirty="0" err="1"/>
              <a:t>tehničkih</a:t>
            </a:r>
            <a:r>
              <a:rPr lang="en-US" dirty="0"/>
              <a:t> </a:t>
            </a:r>
            <a:r>
              <a:rPr lang="en-US" dirty="0" err="1"/>
              <a:t>sistema</a:t>
            </a:r>
            <a:r>
              <a:rPr lang="en-US" dirty="0"/>
              <a:t> ne </a:t>
            </a:r>
            <a:r>
              <a:rPr lang="en-US" dirty="0" err="1"/>
              <a:t>može</a:t>
            </a:r>
            <a:r>
              <a:rPr lang="en-US" dirty="0"/>
              <a:t> </a:t>
            </a:r>
            <a:r>
              <a:rPr lang="en-US" dirty="0" err="1"/>
              <a:t>više</a:t>
            </a:r>
            <a:r>
              <a:rPr lang="en-US" dirty="0"/>
              <a:t> da se </a:t>
            </a:r>
            <a:r>
              <a:rPr lang="en-US" dirty="0" err="1"/>
              <a:t>iskusi</a:t>
            </a:r>
            <a:r>
              <a:rPr lang="en-US" dirty="0"/>
              <a:t> </a:t>
            </a:r>
            <a:r>
              <a:rPr lang="en-US" dirty="0" err="1"/>
              <a:t>čulno</a:t>
            </a:r>
            <a:r>
              <a:rPr lang="en-US" dirty="0"/>
              <a:t>, </a:t>
            </a:r>
            <a:r>
              <a:rPr lang="en-US" dirty="0" err="1"/>
              <a:t>osetljivost</a:t>
            </a:r>
            <a:r>
              <a:rPr lang="en-US" dirty="0"/>
              <a:t> </a:t>
            </a:r>
            <a:r>
              <a:rPr lang="en-US" dirty="0" err="1"/>
              <a:t>i</a:t>
            </a:r>
            <a:r>
              <a:rPr lang="en-US" dirty="0"/>
              <a:t> </a:t>
            </a:r>
            <a:r>
              <a:rPr lang="en-US" dirty="0" err="1"/>
              <a:t>odgovornost</a:t>
            </a:r>
            <a:r>
              <a:rPr lang="en-US" dirty="0"/>
              <a:t> </a:t>
            </a:r>
            <a:r>
              <a:rPr lang="en-US" dirty="0" err="1"/>
              <a:t>blede</a:t>
            </a:r>
            <a:r>
              <a:rPr lang="en-US" dirty="0"/>
              <a:t> </a:t>
            </a:r>
            <a:r>
              <a:rPr lang="en-US" dirty="0" err="1"/>
              <a:t>i</a:t>
            </a:r>
            <a:r>
              <a:rPr lang="en-US" dirty="0"/>
              <a:t> </a:t>
            </a:r>
            <a:r>
              <a:rPr lang="en-US" dirty="0" err="1"/>
              <a:t>javlja</a:t>
            </a:r>
            <a:r>
              <a:rPr lang="en-US" dirty="0"/>
              <a:t> se </a:t>
            </a:r>
            <a:r>
              <a:rPr lang="en-US" dirty="0" err="1"/>
              <a:t>nezainteresovanost</a:t>
            </a:r>
            <a:r>
              <a:rPr lang="en-US" dirty="0"/>
              <a:t> </a:t>
            </a:r>
            <a:r>
              <a:rPr lang="en-US" dirty="0" err="1"/>
              <a:t>za</a:t>
            </a:r>
            <a:r>
              <a:rPr lang="en-US" dirty="0"/>
              <a:t> to </a:t>
            </a:r>
            <a:r>
              <a:rPr lang="en-US" dirty="0" err="1"/>
              <a:t>šta</a:t>
            </a:r>
            <a:r>
              <a:rPr lang="en-US" dirty="0"/>
              <a:t> je dobro, a </a:t>
            </a:r>
            <a:r>
              <a:rPr lang="en-US" dirty="0" err="1"/>
              <a:t>šta</a:t>
            </a:r>
            <a:r>
              <a:rPr lang="en-US" dirty="0"/>
              <a:t> </a:t>
            </a:r>
            <a:r>
              <a:rPr lang="en-US" dirty="0" err="1"/>
              <a:t>loše</a:t>
            </a:r>
            <a:r>
              <a:rPr lang="en-US" dirty="0"/>
              <a:t> u </a:t>
            </a:r>
            <a:r>
              <a:rPr lang="en-US" dirty="0" err="1"/>
              <a:t>životu</a:t>
            </a:r>
            <a:r>
              <a:rPr lang="en-US" dirty="0"/>
              <a:t>.</a:t>
            </a:r>
          </a:p>
          <a:p>
            <a:endParaRPr lang="en-US" dirty="0"/>
          </a:p>
        </p:txBody>
      </p:sp>
    </p:spTree>
    <p:extLst>
      <p:ext uri="{BB962C8B-B14F-4D97-AF65-F5344CB8AC3E}">
        <p14:creationId xmlns:p14="http://schemas.microsoft.com/office/powerpoint/2010/main" val="3269359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dirty="0" err="1"/>
              <a:t>Orijentacija</a:t>
            </a:r>
            <a:r>
              <a:rPr lang="en-US" b="1" i="1" dirty="0"/>
              <a:t> </a:t>
            </a:r>
            <a:r>
              <a:rPr lang="en-US" b="1" i="1" dirty="0" err="1"/>
              <a:t>ka</a:t>
            </a:r>
            <a:r>
              <a:rPr lang="en-US" b="1" i="1" dirty="0"/>
              <a:t> </a:t>
            </a:r>
            <a:r>
              <a:rPr lang="en-US" b="1" i="1" dirty="0" err="1"/>
              <a:t>ograničenoj</a:t>
            </a:r>
            <a:r>
              <a:rPr lang="en-US" b="1" i="1" dirty="0"/>
              <a:t> </a:t>
            </a:r>
            <a:r>
              <a:rPr lang="en-US" b="1" i="1" dirty="0" err="1"/>
              <a:t>gustini</a:t>
            </a:r>
            <a:r>
              <a:rPr lang="en-US" dirty="0"/>
              <a:t>: </a:t>
            </a:r>
            <a:r>
              <a:rPr lang="en-US" dirty="0" err="1"/>
              <a:t>Ekološko</a:t>
            </a:r>
            <a:r>
              <a:rPr lang="en-US" dirty="0"/>
              <a:t> </a:t>
            </a:r>
            <a:r>
              <a:rPr lang="en-US" dirty="0" err="1"/>
              <a:t>urabno</a:t>
            </a:r>
            <a:r>
              <a:rPr lang="en-US" dirty="0"/>
              <a:t> </a:t>
            </a:r>
            <a:r>
              <a:rPr lang="en-US" dirty="0" err="1"/>
              <a:t>restruktuiranje</a:t>
            </a:r>
            <a:r>
              <a:rPr lang="en-US" dirty="0"/>
              <a:t> u </a:t>
            </a:r>
            <a:r>
              <a:rPr lang="en-US" dirty="0" err="1"/>
              <a:t>suštini</a:t>
            </a:r>
            <a:r>
              <a:rPr lang="en-US" dirty="0"/>
              <a:t> </a:t>
            </a:r>
            <a:r>
              <a:rPr lang="en-US" dirty="0" err="1"/>
              <a:t>znači</a:t>
            </a:r>
            <a:r>
              <a:rPr lang="en-US" dirty="0"/>
              <a:t> </a:t>
            </a:r>
            <a:r>
              <a:rPr lang="en-US" dirty="0" err="1"/>
              <a:t>integraciju</a:t>
            </a:r>
            <a:r>
              <a:rPr lang="en-US" dirty="0"/>
              <a:t> </a:t>
            </a:r>
            <a:r>
              <a:rPr lang="en-US" dirty="0" err="1"/>
              <a:t>urbanih</a:t>
            </a:r>
            <a:r>
              <a:rPr lang="en-US" dirty="0"/>
              <a:t> </a:t>
            </a:r>
            <a:r>
              <a:rPr lang="en-US" dirty="0" err="1"/>
              <a:t>funkcija</a:t>
            </a:r>
            <a:r>
              <a:rPr lang="en-US" dirty="0"/>
              <a:t>, </a:t>
            </a:r>
            <a:r>
              <a:rPr lang="en-US" dirty="0" err="1"/>
              <a:t>kreativnu</a:t>
            </a:r>
            <a:r>
              <a:rPr lang="en-US" dirty="0"/>
              <a:t> </a:t>
            </a:r>
            <a:r>
              <a:rPr lang="en-US" dirty="0" err="1"/>
              <a:t>mešavinu</a:t>
            </a:r>
            <a:r>
              <a:rPr lang="en-US" dirty="0"/>
              <a:t> </a:t>
            </a:r>
            <a:r>
              <a:rPr lang="en-US" dirty="0" err="1"/>
              <a:t>aktivnosti</a:t>
            </a:r>
            <a:r>
              <a:rPr lang="en-US" dirty="0"/>
              <a:t> </a:t>
            </a:r>
            <a:r>
              <a:rPr lang="en-US" dirty="0" err="1"/>
              <a:t>stanovanja</a:t>
            </a:r>
            <a:r>
              <a:rPr lang="en-US" dirty="0"/>
              <a:t>, </a:t>
            </a:r>
            <a:r>
              <a:rPr lang="en-US" dirty="0" err="1"/>
              <a:t>rada</a:t>
            </a:r>
            <a:r>
              <a:rPr lang="en-US" dirty="0"/>
              <a:t> </a:t>
            </a:r>
            <a:r>
              <a:rPr lang="en-US" dirty="0" err="1"/>
              <a:t>i</a:t>
            </a:r>
            <a:r>
              <a:rPr lang="en-US" dirty="0"/>
              <a:t> </a:t>
            </a:r>
            <a:r>
              <a:rPr lang="en-US" dirty="0" err="1"/>
              <a:t>slobodnog</a:t>
            </a:r>
            <a:r>
              <a:rPr lang="en-US" dirty="0"/>
              <a:t> </a:t>
            </a:r>
            <a:r>
              <a:rPr lang="en-US" dirty="0" err="1"/>
              <a:t>vremena</a:t>
            </a:r>
            <a:r>
              <a:rPr lang="en-US" dirty="0"/>
              <a:t> u </a:t>
            </a:r>
            <a:r>
              <a:rPr lang="en-US" dirty="0" err="1"/>
              <a:t>najmanjoj</a:t>
            </a:r>
            <a:r>
              <a:rPr lang="en-US" dirty="0"/>
              <a:t> </a:t>
            </a:r>
            <a:r>
              <a:rPr lang="en-US" dirty="0" err="1"/>
              <a:t>mogućoj</a:t>
            </a:r>
            <a:r>
              <a:rPr lang="en-US" dirty="0"/>
              <a:t> </a:t>
            </a:r>
            <a:r>
              <a:rPr lang="en-US" dirty="0" err="1"/>
              <a:t>meri</a:t>
            </a:r>
            <a:r>
              <a:rPr lang="en-US" dirty="0"/>
              <a:t>. To </a:t>
            </a:r>
            <a:r>
              <a:rPr lang="en-US" dirty="0" err="1"/>
              <a:t>označava</a:t>
            </a:r>
            <a:r>
              <a:rPr lang="en-US" dirty="0"/>
              <a:t> </a:t>
            </a:r>
            <a:r>
              <a:rPr lang="en-US" dirty="0" err="1"/>
              <a:t>realizaciju</a:t>
            </a:r>
            <a:r>
              <a:rPr lang="en-US" dirty="0"/>
              <a:t> </a:t>
            </a:r>
            <a:r>
              <a:rPr lang="en-US" dirty="0" err="1"/>
              <a:t>brojnih</a:t>
            </a:r>
            <a:r>
              <a:rPr lang="en-US" dirty="0"/>
              <a:t> </a:t>
            </a:r>
            <a:r>
              <a:rPr lang="en-US" dirty="0" err="1"/>
              <a:t>alternativa</a:t>
            </a:r>
            <a:r>
              <a:rPr lang="en-US" dirty="0"/>
              <a:t> </a:t>
            </a:r>
            <a:r>
              <a:rPr lang="en-US" dirty="0" err="1"/>
              <a:t>za</a:t>
            </a:r>
            <a:r>
              <a:rPr lang="en-US" dirty="0"/>
              <a:t> </a:t>
            </a:r>
            <a:r>
              <a:rPr lang="en-US" dirty="0" err="1"/>
              <a:t>saradnju</a:t>
            </a:r>
            <a:r>
              <a:rPr lang="en-US" dirty="0"/>
              <a:t> </a:t>
            </a:r>
            <a:r>
              <a:rPr lang="en-US" dirty="0" err="1"/>
              <a:t>i</a:t>
            </a:r>
            <a:r>
              <a:rPr lang="en-US" dirty="0"/>
              <a:t> </a:t>
            </a:r>
            <a:r>
              <a:rPr lang="en-US" dirty="0" err="1"/>
              <a:t>mogućnosti</a:t>
            </a:r>
            <a:r>
              <a:rPr lang="en-US" dirty="0"/>
              <a:t> </a:t>
            </a:r>
            <a:r>
              <a:rPr lang="en-US" dirty="0" err="1"/>
              <a:t>za</a:t>
            </a:r>
            <a:r>
              <a:rPr lang="en-US" dirty="0"/>
              <a:t> </a:t>
            </a:r>
            <a:r>
              <a:rPr lang="en-US" dirty="0" err="1"/>
              <a:t>uštedu</a:t>
            </a:r>
            <a:r>
              <a:rPr lang="en-US" dirty="0"/>
              <a:t> </a:t>
            </a:r>
            <a:r>
              <a:rPr lang="en-US" dirty="0" err="1"/>
              <a:t>vremena</a:t>
            </a:r>
            <a:r>
              <a:rPr lang="en-US" dirty="0"/>
              <a:t>, </a:t>
            </a:r>
            <a:r>
              <a:rPr lang="en-US" dirty="0" err="1"/>
              <a:t>odstojanja</a:t>
            </a:r>
            <a:r>
              <a:rPr lang="en-US" dirty="0"/>
              <a:t> </a:t>
            </a:r>
            <a:r>
              <a:rPr lang="en-US" dirty="0" err="1"/>
              <a:t>i</a:t>
            </a:r>
            <a:r>
              <a:rPr lang="en-US" dirty="0"/>
              <a:t> </a:t>
            </a:r>
            <a:r>
              <a:rPr lang="en-US" dirty="0" err="1"/>
              <a:t>sredstava</a:t>
            </a:r>
            <a:r>
              <a:rPr lang="en-US" dirty="0"/>
              <a:t>.</a:t>
            </a:r>
          </a:p>
          <a:p>
            <a:r>
              <a:rPr lang="en-US" b="1" i="1" dirty="0" err="1"/>
              <a:t>Orijentacija</a:t>
            </a:r>
            <a:r>
              <a:rPr lang="en-US" b="1" i="1" dirty="0"/>
              <a:t> </a:t>
            </a:r>
            <a:r>
              <a:rPr lang="en-US" b="1" i="1" dirty="0" err="1"/>
              <a:t>ka</a:t>
            </a:r>
            <a:r>
              <a:rPr lang="en-US" b="1" i="1" dirty="0"/>
              <a:t> "genius loci":</a:t>
            </a:r>
            <a:r>
              <a:rPr lang="en-US" dirty="0"/>
              <a:t> Danas ova </a:t>
            </a:r>
            <a:r>
              <a:rPr lang="en-US" dirty="0" err="1"/>
              <a:t>orijentacija</a:t>
            </a:r>
            <a:r>
              <a:rPr lang="en-US" dirty="0"/>
              <a:t> </a:t>
            </a:r>
            <a:r>
              <a:rPr lang="en-US" dirty="0" err="1"/>
              <a:t>znači</a:t>
            </a:r>
            <a:r>
              <a:rPr lang="en-US" dirty="0"/>
              <a:t> </a:t>
            </a:r>
            <a:r>
              <a:rPr lang="en-US" dirty="0" err="1"/>
              <a:t>povezivanje</a:t>
            </a:r>
            <a:r>
              <a:rPr lang="en-US" dirty="0"/>
              <a:t> </a:t>
            </a:r>
            <a:r>
              <a:rPr lang="en-US" dirty="0" err="1"/>
              <a:t>arhitekture</a:t>
            </a:r>
            <a:r>
              <a:rPr lang="en-US" dirty="0"/>
              <a:t> </a:t>
            </a:r>
            <a:r>
              <a:rPr lang="en-US" dirty="0" err="1"/>
              <a:t>i</a:t>
            </a:r>
            <a:r>
              <a:rPr lang="en-US" dirty="0"/>
              <a:t> </a:t>
            </a:r>
            <a:r>
              <a:rPr lang="en-US" dirty="0" err="1"/>
              <a:t>urbanog</a:t>
            </a:r>
            <a:r>
              <a:rPr lang="en-US" dirty="0"/>
              <a:t> </a:t>
            </a:r>
            <a:r>
              <a:rPr lang="en-US" dirty="0" err="1"/>
              <a:t>planiranja</a:t>
            </a:r>
            <a:r>
              <a:rPr lang="en-US" dirty="0"/>
              <a:t> </a:t>
            </a:r>
            <a:r>
              <a:rPr lang="en-US" dirty="0" err="1"/>
              <a:t>za</a:t>
            </a:r>
            <a:r>
              <a:rPr lang="en-US" dirty="0"/>
              <a:t> </a:t>
            </a:r>
            <a:r>
              <a:rPr lang="en-US" dirty="0" err="1"/>
              <a:t>istoriju</a:t>
            </a:r>
            <a:r>
              <a:rPr lang="en-US" dirty="0"/>
              <a:t> </a:t>
            </a:r>
            <a:r>
              <a:rPr lang="en-US" dirty="0" err="1"/>
              <a:t>datog</a:t>
            </a:r>
            <a:r>
              <a:rPr lang="en-US" dirty="0"/>
              <a:t> </a:t>
            </a:r>
            <a:r>
              <a:rPr lang="en-US" dirty="0" err="1"/>
              <a:t>mesta</a:t>
            </a:r>
            <a:r>
              <a:rPr lang="en-US" dirty="0"/>
              <a:t>. </a:t>
            </a:r>
            <a:r>
              <a:rPr lang="en-US" dirty="0" err="1"/>
              <a:t>Stoga</a:t>
            </a:r>
            <a:r>
              <a:rPr lang="en-US" dirty="0"/>
              <a:t> je </a:t>
            </a:r>
            <a:r>
              <a:rPr lang="en-US" dirty="0" err="1"/>
              <a:t>veza</a:t>
            </a:r>
            <a:r>
              <a:rPr lang="en-US" dirty="0"/>
              <a:t> "genius loci" </a:t>
            </a:r>
            <a:r>
              <a:rPr lang="en-US" dirty="0" err="1"/>
              <a:t>vizualizovanje</a:t>
            </a:r>
            <a:r>
              <a:rPr lang="en-US" dirty="0"/>
              <a:t> </a:t>
            </a:r>
            <a:r>
              <a:rPr lang="en-US" dirty="0" err="1"/>
              <a:t>grada</a:t>
            </a:r>
            <a:r>
              <a:rPr lang="en-US" dirty="0"/>
              <a:t> </a:t>
            </a:r>
            <a:r>
              <a:rPr lang="en-US" dirty="0" err="1"/>
              <a:t>i</a:t>
            </a:r>
            <a:r>
              <a:rPr lang="en-US" dirty="0"/>
              <a:t> </a:t>
            </a:r>
            <a:r>
              <a:rPr lang="en-US" dirty="0" err="1"/>
              <a:t>urbanog</a:t>
            </a:r>
            <a:r>
              <a:rPr lang="en-US" dirty="0"/>
              <a:t> </a:t>
            </a:r>
            <a:r>
              <a:rPr lang="en-US" dirty="0" err="1"/>
              <a:t>susedstva</a:t>
            </a:r>
            <a:r>
              <a:rPr lang="en-US" dirty="0"/>
              <a:t> </a:t>
            </a:r>
            <a:r>
              <a:rPr lang="en-US" dirty="0" err="1"/>
              <a:t>kao</a:t>
            </a:r>
            <a:r>
              <a:rPr lang="en-US" dirty="0"/>
              <a:t> </a:t>
            </a:r>
            <a:r>
              <a:rPr lang="en-US" dirty="0" err="1"/>
              <a:t>osećanja</a:t>
            </a:r>
            <a:r>
              <a:rPr lang="en-US" dirty="0"/>
              <a:t> </a:t>
            </a:r>
            <a:r>
              <a:rPr lang="en-US" dirty="0" err="1"/>
              <a:t>koje</a:t>
            </a:r>
            <a:r>
              <a:rPr lang="en-US" dirty="0"/>
              <a:t> je </a:t>
            </a:r>
            <a:r>
              <a:rPr lang="en-US" dirty="0" err="1"/>
              <a:t>živo</a:t>
            </a:r>
            <a:r>
              <a:rPr lang="en-US" dirty="0"/>
              <a:t>.</a:t>
            </a:r>
          </a:p>
          <a:p>
            <a:endParaRPr lang="en-US" dirty="0"/>
          </a:p>
        </p:txBody>
      </p:sp>
    </p:spTree>
    <p:extLst>
      <p:ext uri="{BB962C8B-B14F-4D97-AF65-F5344CB8AC3E}">
        <p14:creationId xmlns:p14="http://schemas.microsoft.com/office/powerpoint/2010/main" val="268334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i="1" dirty="0" err="1"/>
              <a:t>Ekologija</a:t>
            </a:r>
            <a:r>
              <a:rPr lang="en-US" b="1" i="1" dirty="0"/>
              <a:t> </a:t>
            </a:r>
            <a:r>
              <a:rPr lang="en-US" b="1" i="1" dirty="0" err="1"/>
              <a:t>i</a:t>
            </a:r>
            <a:r>
              <a:rPr lang="en-US" b="1" i="1" dirty="0"/>
              <a:t> </a:t>
            </a:r>
            <a:r>
              <a:rPr lang="en-US" b="1" i="1" dirty="0" err="1"/>
              <a:t>ekonomija</a:t>
            </a:r>
            <a:r>
              <a:rPr lang="en-US" dirty="0"/>
              <a:t>: </a:t>
            </a:r>
            <a:r>
              <a:rPr lang="en-US" dirty="0" err="1"/>
              <a:t>Moraju</a:t>
            </a:r>
            <a:r>
              <a:rPr lang="en-US" dirty="0"/>
              <a:t> se </a:t>
            </a:r>
            <a:r>
              <a:rPr lang="en-US" dirty="0" err="1"/>
              <a:t>uvesti</a:t>
            </a:r>
            <a:r>
              <a:rPr lang="en-US" dirty="0"/>
              <a:t> nova, </a:t>
            </a:r>
            <a:r>
              <a:rPr lang="en-US" dirty="0" err="1"/>
              <a:t>inovativna</a:t>
            </a:r>
            <a:r>
              <a:rPr lang="en-US" dirty="0"/>
              <a:t> </a:t>
            </a:r>
            <a:r>
              <a:rPr lang="en-US" dirty="0" err="1"/>
              <a:t>sredstva</a:t>
            </a:r>
            <a:r>
              <a:rPr lang="en-US" dirty="0"/>
              <a:t>, </a:t>
            </a:r>
            <a:r>
              <a:rPr lang="en-US" dirty="0" err="1"/>
              <a:t>kao</a:t>
            </a:r>
            <a:r>
              <a:rPr lang="en-US" dirty="0"/>
              <a:t> </a:t>
            </a:r>
            <a:r>
              <a:rPr lang="en-US" dirty="0" err="1"/>
              <a:t>porezi</a:t>
            </a:r>
            <a:r>
              <a:rPr lang="en-US" dirty="0"/>
              <a:t>, </a:t>
            </a:r>
            <a:r>
              <a:rPr lang="en-US" dirty="0" err="1"/>
              <a:t>naplaćivanje</a:t>
            </a:r>
            <a:r>
              <a:rPr lang="en-US" dirty="0"/>
              <a:t> </a:t>
            </a:r>
            <a:r>
              <a:rPr lang="en-US" dirty="0" err="1"/>
              <a:t>prema</a:t>
            </a:r>
            <a:r>
              <a:rPr lang="en-US" dirty="0"/>
              <a:t> </a:t>
            </a:r>
            <a:r>
              <a:rPr lang="en-US" dirty="0" err="1"/>
              <a:t>potrošnji</a:t>
            </a:r>
            <a:r>
              <a:rPr lang="en-US" dirty="0"/>
              <a:t>, </a:t>
            </a:r>
            <a:r>
              <a:rPr lang="en-US" dirty="0" err="1"/>
              <a:t>odgovarajući</a:t>
            </a:r>
            <a:r>
              <a:rPr lang="en-US" dirty="0"/>
              <a:t> </a:t>
            </a:r>
            <a:r>
              <a:rPr lang="en-US" dirty="0" err="1"/>
              <a:t>standardi</a:t>
            </a:r>
            <a:r>
              <a:rPr lang="en-US" dirty="0"/>
              <a:t> </a:t>
            </a:r>
            <a:r>
              <a:rPr lang="en-US" dirty="0" err="1"/>
              <a:t>izgradnje</a:t>
            </a:r>
            <a:r>
              <a:rPr lang="en-US" dirty="0"/>
              <a:t>, </a:t>
            </a:r>
            <a:r>
              <a:rPr lang="en-US" dirty="0" err="1"/>
              <a:t>zakoni</a:t>
            </a:r>
            <a:r>
              <a:rPr lang="en-US" dirty="0"/>
              <a:t> </a:t>
            </a:r>
            <a:r>
              <a:rPr lang="en-US" dirty="0" err="1"/>
              <a:t>planiranja</a:t>
            </a:r>
            <a:r>
              <a:rPr lang="en-US" dirty="0"/>
              <a:t> </a:t>
            </a:r>
            <a:r>
              <a:rPr lang="en-US" dirty="0" err="1"/>
              <a:t>i</a:t>
            </a:r>
            <a:r>
              <a:rPr lang="en-US" dirty="0"/>
              <a:t> </a:t>
            </a:r>
            <a:r>
              <a:rPr lang="en-US" dirty="0" err="1"/>
              <a:t>strateška</a:t>
            </a:r>
            <a:r>
              <a:rPr lang="en-US" dirty="0"/>
              <a:t> </a:t>
            </a:r>
            <a:r>
              <a:rPr lang="en-US" dirty="0" err="1"/>
              <a:t>novčana</a:t>
            </a:r>
            <a:r>
              <a:rPr lang="en-US" dirty="0"/>
              <a:t> </a:t>
            </a:r>
            <a:r>
              <a:rPr lang="en-US" dirty="0" err="1"/>
              <a:t>pomoć</a:t>
            </a:r>
            <a:r>
              <a:rPr lang="en-US" dirty="0"/>
              <a:t>. </a:t>
            </a:r>
            <a:r>
              <a:rPr lang="en-US" dirty="0" err="1"/>
              <a:t>Potrebno</a:t>
            </a:r>
            <a:r>
              <a:rPr lang="en-US" dirty="0"/>
              <a:t> je da se </a:t>
            </a:r>
            <a:r>
              <a:rPr lang="en-US" dirty="0" err="1"/>
              <a:t>stvore</a:t>
            </a:r>
            <a:r>
              <a:rPr lang="en-US" dirty="0"/>
              <a:t> </a:t>
            </a:r>
            <a:r>
              <a:rPr lang="en-US" dirty="0" err="1"/>
              <a:t>pogodni</a:t>
            </a:r>
            <a:r>
              <a:rPr lang="en-US" dirty="0"/>
              <a:t> </a:t>
            </a:r>
            <a:r>
              <a:rPr lang="en-US" dirty="0" err="1"/>
              <a:t>uslovi</a:t>
            </a:r>
            <a:r>
              <a:rPr lang="en-US" dirty="0"/>
              <a:t> </a:t>
            </a:r>
            <a:r>
              <a:rPr lang="en-US" dirty="0" err="1"/>
              <a:t>za</a:t>
            </a:r>
            <a:r>
              <a:rPr lang="en-US" dirty="0"/>
              <a:t> </a:t>
            </a:r>
            <a:r>
              <a:rPr lang="en-US" dirty="0" err="1"/>
              <a:t>nove</a:t>
            </a:r>
            <a:r>
              <a:rPr lang="en-US" dirty="0"/>
              <a:t> </a:t>
            </a:r>
            <a:r>
              <a:rPr lang="en-US" dirty="0" err="1"/>
              <a:t>oblike</a:t>
            </a:r>
            <a:r>
              <a:rPr lang="en-US" dirty="0"/>
              <a:t> </a:t>
            </a:r>
            <a:r>
              <a:rPr lang="en-US" dirty="0" err="1"/>
              <a:t>kooperacije</a:t>
            </a:r>
            <a:r>
              <a:rPr lang="en-US" dirty="0"/>
              <a:t> </a:t>
            </a:r>
            <a:r>
              <a:rPr lang="en-US" dirty="0" err="1"/>
              <a:t>formalne</a:t>
            </a:r>
            <a:r>
              <a:rPr lang="en-US" dirty="0"/>
              <a:t> </a:t>
            </a:r>
            <a:r>
              <a:rPr lang="en-US" dirty="0" err="1"/>
              <a:t>i</a:t>
            </a:r>
            <a:r>
              <a:rPr lang="en-US" dirty="0"/>
              <a:t> </a:t>
            </a:r>
            <a:r>
              <a:rPr lang="en-US" dirty="0" err="1"/>
              <a:t>neformalne</a:t>
            </a:r>
            <a:r>
              <a:rPr lang="en-US" dirty="0"/>
              <a:t> </a:t>
            </a:r>
            <a:r>
              <a:rPr lang="en-US" dirty="0" err="1"/>
              <a:t>ekonomije</a:t>
            </a:r>
            <a:r>
              <a:rPr lang="en-US" dirty="0"/>
              <a:t>, </a:t>
            </a:r>
            <a:r>
              <a:rPr lang="en-US" dirty="0" err="1"/>
              <a:t>prema</a:t>
            </a:r>
            <a:r>
              <a:rPr lang="en-US" dirty="0"/>
              <a:t> </a:t>
            </a:r>
            <a:r>
              <a:rPr lang="en-US" dirty="0" err="1"/>
              <a:t>zajedničkom</a:t>
            </a:r>
            <a:r>
              <a:rPr lang="en-US" dirty="0"/>
              <a:t> </a:t>
            </a:r>
            <a:r>
              <a:rPr lang="en-US" dirty="0" err="1"/>
              <a:t>planiranju</a:t>
            </a:r>
            <a:r>
              <a:rPr lang="en-US" dirty="0"/>
              <a:t>, </a:t>
            </a:r>
            <a:r>
              <a:rPr lang="en-US" dirty="0" err="1"/>
              <a:t>zajedničkoj</a:t>
            </a:r>
            <a:r>
              <a:rPr lang="en-US" dirty="0"/>
              <a:t> </a:t>
            </a:r>
            <a:r>
              <a:rPr lang="en-US" dirty="0" err="1"/>
              <a:t>proizvodnji</a:t>
            </a:r>
            <a:r>
              <a:rPr lang="en-US" dirty="0"/>
              <a:t> </a:t>
            </a:r>
            <a:r>
              <a:rPr lang="en-US" dirty="0" err="1"/>
              <a:t>i</a:t>
            </a:r>
            <a:r>
              <a:rPr lang="en-US" dirty="0"/>
              <a:t> </a:t>
            </a:r>
            <a:r>
              <a:rPr lang="en-US" dirty="0" err="1"/>
              <a:t>odgovornosti</a:t>
            </a:r>
            <a:r>
              <a:rPr lang="en-US" dirty="0"/>
              <a:t> u </a:t>
            </a:r>
            <a:r>
              <a:rPr lang="en-US" dirty="0" err="1"/>
              <a:t>stvaranju</a:t>
            </a:r>
            <a:r>
              <a:rPr lang="en-US" dirty="0"/>
              <a:t> </a:t>
            </a:r>
            <a:r>
              <a:rPr lang="en-US" dirty="0" err="1"/>
              <a:t>lokalnih</a:t>
            </a:r>
            <a:r>
              <a:rPr lang="en-US" dirty="0"/>
              <a:t> </a:t>
            </a:r>
            <a:r>
              <a:rPr lang="en-US" dirty="0" err="1"/>
              <a:t>habitata</a:t>
            </a:r>
            <a:r>
              <a:rPr lang="en-US" dirty="0"/>
              <a:t>.</a:t>
            </a:r>
          </a:p>
          <a:p>
            <a:r>
              <a:rPr lang="en-US" b="1" i="1" dirty="0" err="1"/>
              <a:t>Međunarodna</a:t>
            </a:r>
            <a:r>
              <a:rPr lang="en-US" b="1" i="1" dirty="0"/>
              <a:t> </a:t>
            </a:r>
            <a:r>
              <a:rPr lang="en-US" b="1" i="1" dirty="0" err="1"/>
              <a:t>orijentacija</a:t>
            </a:r>
            <a:r>
              <a:rPr lang="en-US" dirty="0"/>
              <a:t>: </a:t>
            </a:r>
            <a:r>
              <a:rPr lang="en-US" dirty="0" err="1"/>
              <a:t>Lokalni</a:t>
            </a:r>
            <a:r>
              <a:rPr lang="en-US" dirty="0"/>
              <a:t> </a:t>
            </a:r>
            <a:r>
              <a:rPr lang="en-US" dirty="0" err="1"/>
              <a:t>i</a:t>
            </a:r>
            <a:r>
              <a:rPr lang="en-US" dirty="0"/>
              <a:t> </a:t>
            </a:r>
            <a:r>
              <a:rPr lang="en-US" dirty="0" err="1"/>
              <a:t>globalni</a:t>
            </a:r>
            <a:r>
              <a:rPr lang="en-US" dirty="0"/>
              <a:t> </a:t>
            </a:r>
            <a:r>
              <a:rPr lang="en-US" dirty="0" err="1"/>
              <a:t>problemi</a:t>
            </a:r>
            <a:r>
              <a:rPr lang="en-US" dirty="0"/>
              <a:t> </a:t>
            </a:r>
            <a:r>
              <a:rPr lang="en-US" dirty="0" err="1"/>
              <a:t>čovekove</a:t>
            </a:r>
            <a:r>
              <a:rPr lang="en-US" dirty="0"/>
              <a:t> </a:t>
            </a:r>
            <a:r>
              <a:rPr lang="en-US" dirty="0" err="1"/>
              <a:t>okoline</a:t>
            </a:r>
            <a:r>
              <a:rPr lang="en-US" dirty="0"/>
              <a:t>, </a:t>
            </a:r>
            <a:r>
              <a:rPr lang="en-US" dirty="0" err="1"/>
              <a:t>uništenje</a:t>
            </a:r>
            <a:r>
              <a:rPr lang="en-US" dirty="0"/>
              <a:t> </a:t>
            </a:r>
            <a:r>
              <a:rPr lang="en-US" dirty="0" err="1"/>
              <a:t>izvorne</a:t>
            </a:r>
            <a:r>
              <a:rPr lang="en-US" dirty="0"/>
              <a:t> </a:t>
            </a:r>
            <a:r>
              <a:rPr lang="en-US" dirty="0" err="1"/>
              <a:t>baze</a:t>
            </a:r>
            <a:r>
              <a:rPr lang="en-US" dirty="0"/>
              <a:t> u </a:t>
            </a:r>
            <a:r>
              <a:rPr lang="en-US" dirty="0" err="1"/>
              <a:t>zemljama</a:t>
            </a:r>
            <a:r>
              <a:rPr lang="en-US" dirty="0"/>
              <a:t> u </a:t>
            </a:r>
            <a:r>
              <a:rPr lang="en-US" dirty="0" err="1"/>
              <a:t>razvoju</a:t>
            </a:r>
            <a:r>
              <a:rPr lang="en-US" dirty="0"/>
              <a:t> </a:t>
            </a:r>
            <a:r>
              <a:rPr lang="en-US" dirty="0" err="1"/>
              <a:t>i</a:t>
            </a:r>
            <a:r>
              <a:rPr lang="en-US" dirty="0"/>
              <a:t> </a:t>
            </a:r>
            <a:r>
              <a:rPr lang="en-US" dirty="0" err="1"/>
              <a:t>rasipanje</a:t>
            </a:r>
            <a:r>
              <a:rPr lang="en-US" dirty="0"/>
              <a:t> </a:t>
            </a:r>
            <a:r>
              <a:rPr lang="en-US" dirty="0" err="1"/>
              <a:t>izvora</a:t>
            </a:r>
            <a:r>
              <a:rPr lang="en-US" dirty="0"/>
              <a:t> u </a:t>
            </a:r>
            <a:r>
              <a:rPr lang="en-US" dirty="0" err="1"/>
              <a:t>industrijskim</a:t>
            </a:r>
            <a:r>
              <a:rPr lang="en-US" dirty="0"/>
              <a:t> </a:t>
            </a:r>
            <a:r>
              <a:rPr lang="en-US" dirty="0" err="1"/>
              <a:t>zemljama</a:t>
            </a:r>
            <a:r>
              <a:rPr lang="en-US" dirty="0"/>
              <a:t>, </a:t>
            </a:r>
            <a:r>
              <a:rPr lang="en-US" dirty="0" err="1"/>
              <a:t>tesno</a:t>
            </a:r>
            <a:r>
              <a:rPr lang="en-US" dirty="0"/>
              <a:t> </a:t>
            </a:r>
            <a:r>
              <a:rPr lang="en-US" dirty="0" err="1"/>
              <a:t>su</a:t>
            </a:r>
            <a:r>
              <a:rPr lang="en-US" dirty="0"/>
              <a:t> </a:t>
            </a:r>
            <a:r>
              <a:rPr lang="en-US" dirty="0" err="1"/>
              <a:t>povezani</a:t>
            </a:r>
            <a:r>
              <a:rPr lang="en-US" dirty="0"/>
              <a:t>. </a:t>
            </a:r>
            <a:r>
              <a:rPr lang="en-US" dirty="0" err="1"/>
              <a:t>Ekološko</a:t>
            </a:r>
            <a:r>
              <a:rPr lang="en-US" dirty="0"/>
              <a:t> </a:t>
            </a:r>
            <a:r>
              <a:rPr lang="en-US" dirty="0" err="1"/>
              <a:t>urbano</a:t>
            </a:r>
            <a:r>
              <a:rPr lang="en-US" dirty="0"/>
              <a:t> </a:t>
            </a:r>
            <a:r>
              <a:rPr lang="en-US" dirty="0" err="1"/>
              <a:t>restruktuiranje</a:t>
            </a:r>
            <a:r>
              <a:rPr lang="en-US" dirty="0"/>
              <a:t> </a:t>
            </a:r>
            <a:r>
              <a:rPr lang="en-US" dirty="0" err="1"/>
              <a:t>stoga</a:t>
            </a:r>
            <a:r>
              <a:rPr lang="en-US" dirty="0"/>
              <a:t> </a:t>
            </a:r>
            <a:r>
              <a:rPr lang="en-US" dirty="0" err="1"/>
              <a:t>zahteva</a:t>
            </a:r>
            <a:r>
              <a:rPr lang="en-US" dirty="0"/>
              <a:t> </a:t>
            </a:r>
            <a:r>
              <a:rPr lang="en-US" dirty="0" err="1"/>
              <a:t>međunarodnu</a:t>
            </a:r>
            <a:r>
              <a:rPr lang="en-US" dirty="0"/>
              <a:t> </a:t>
            </a:r>
            <a:r>
              <a:rPr lang="en-US" dirty="0" err="1"/>
              <a:t>razmenu</a:t>
            </a:r>
            <a:r>
              <a:rPr lang="en-US" dirty="0"/>
              <a:t> </a:t>
            </a:r>
            <a:r>
              <a:rPr lang="en-US" dirty="0" err="1"/>
              <a:t>znanja</a:t>
            </a:r>
            <a:r>
              <a:rPr lang="en-US" dirty="0"/>
              <a:t> </a:t>
            </a:r>
            <a:r>
              <a:rPr lang="en-US" dirty="0" err="1"/>
              <a:t>i</a:t>
            </a:r>
            <a:r>
              <a:rPr lang="en-US" dirty="0"/>
              <a:t> </a:t>
            </a:r>
            <a:r>
              <a:rPr lang="en-US" dirty="0" err="1"/>
              <a:t>iskustava</a:t>
            </a:r>
            <a:r>
              <a:rPr lang="en-US" dirty="0"/>
              <a:t>, </a:t>
            </a:r>
            <a:r>
              <a:rPr lang="en-US" dirty="0" err="1"/>
              <a:t>kao</a:t>
            </a:r>
            <a:r>
              <a:rPr lang="en-US" dirty="0"/>
              <a:t> </a:t>
            </a:r>
            <a:r>
              <a:rPr lang="en-US" dirty="0" err="1"/>
              <a:t>i</a:t>
            </a:r>
            <a:r>
              <a:rPr lang="en-US" dirty="0"/>
              <a:t> </a:t>
            </a:r>
            <a:r>
              <a:rPr lang="en-US" dirty="0" err="1"/>
              <a:t>međusobnu</a:t>
            </a:r>
            <a:r>
              <a:rPr lang="en-US" dirty="0"/>
              <a:t> </a:t>
            </a:r>
            <a:r>
              <a:rPr lang="en-US" dirty="0" err="1"/>
              <a:t>podršku</a:t>
            </a:r>
            <a:r>
              <a:rPr lang="en-US" dirty="0"/>
              <a:t> u </a:t>
            </a:r>
            <a:r>
              <a:rPr lang="en-US" dirty="0" err="1"/>
              <a:t>sprovođenju</a:t>
            </a:r>
            <a:r>
              <a:rPr lang="en-US" dirty="0"/>
              <a:t> </a:t>
            </a:r>
            <a:r>
              <a:rPr lang="en-US" dirty="0" err="1"/>
              <a:t>novih</a:t>
            </a:r>
            <a:r>
              <a:rPr lang="en-US" dirty="0"/>
              <a:t> </a:t>
            </a:r>
            <a:r>
              <a:rPr lang="en-US" dirty="0" err="1"/>
              <a:t>urbanih</a:t>
            </a:r>
            <a:r>
              <a:rPr lang="en-US" dirty="0"/>
              <a:t> </a:t>
            </a:r>
            <a:r>
              <a:rPr lang="en-US" dirty="0" err="1"/>
              <a:t>ekoloških</a:t>
            </a:r>
            <a:r>
              <a:rPr lang="en-US" dirty="0"/>
              <a:t> </a:t>
            </a:r>
            <a:r>
              <a:rPr lang="en-US" dirty="0" err="1"/>
              <a:t>strategija</a:t>
            </a:r>
            <a:r>
              <a:rPr lang="en-US" dirty="0"/>
              <a:t>.</a:t>
            </a:r>
          </a:p>
          <a:p>
            <a:r>
              <a:rPr lang="en-US" dirty="0"/>
              <a:t/>
            </a:r>
            <a:br>
              <a:rPr lang="en-US" dirty="0"/>
            </a:br>
            <a:endParaRPr lang="en-US" dirty="0"/>
          </a:p>
        </p:txBody>
      </p:sp>
    </p:spTree>
    <p:extLst>
      <p:ext uri="{BB962C8B-B14F-4D97-AF65-F5344CB8AC3E}">
        <p14:creationId xmlns:p14="http://schemas.microsoft.com/office/powerpoint/2010/main" val="358517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GLOBALIZACIJA I KONKURENTNOST</a:t>
            </a:r>
            <a:endParaRPr lang="en-US" dirty="0"/>
          </a:p>
        </p:txBody>
      </p:sp>
      <p:sp>
        <p:nvSpPr>
          <p:cNvPr id="3" name="Content Placeholder 2"/>
          <p:cNvSpPr>
            <a:spLocks noGrp="1"/>
          </p:cNvSpPr>
          <p:nvPr>
            <p:ph idx="1"/>
          </p:nvPr>
        </p:nvSpPr>
        <p:spPr>
          <a:xfrm>
            <a:off x="677334" y="2160590"/>
            <a:ext cx="8596668" cy="2037924"/>
          </a:xfrm>
        </p:spPr>
        <p:txBody>
          <a:bodyPr/>
          <a:lstStyle/>
          <a:p>
            <a:r>
              <a:rPr lang="sr-Latn-RS" dirty="0" smtClean="0"/>
              <a:t>Fenomen globalizacije čine 3 međusobno povezana faktora:</a:t>
            </a:r>
          </a:p>
          <a:p>
            <a:pPr lvl="1"/>
            <a:r>
              <a:rPr lang="sr-Latn-RS" dirty="0" smtClean="0"/>
              <a:t>Blizina</a:t>
            </a:r>
          </a:p>
          <a:p>
            <a:pPr lvl="1"/>
            <a:r>
              <a:rPr lang="sr-Latn-RS" dirty="0" smtClean="0"/>
              <a:t>Lokacija</a:t>
            </a:r>
          </a:p>
          <a:p>
            <a:pPr lvl="1"/>
            <a:r>
              <a:rPr lang="sr-Latn-RS" dirty="0" smtClean="0"/>
              <a:t>Stav</a:t>
            </a:r>
          </a:p>
          <a:p>
            <a:pPr marL="457200" lvl="1" indent="0">
              <a:buNone/>
            </a:pPr>
            <a:endParaRPr lang="sr-Latn-RS" dirty="0"/>
          </a:p>
        </p:txBody>
      </p:sp>
      <p:sp>
        <p:nvSpPr>
          <p:cNvPr id="4" name="Content Placeholder 2"/>
          <p:cNvSpPr txBox="1">
            <a:spLocks/>
          </p:cNvSpPr>
          <p:nvPr/>
        </p:nvSpPr>
        <p:spPr>
          <a:xfrm>
            <a:off x="677334" y="4198514"/>
            <a:ext cx="8596668" cy="203792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r>
              <a:rPr lang="sr-Latn-RS" dirty="0" smtClean="0"/>
              <a:t>Globalizacija je povećala ulogu vlasti u uticaju na konkurentnost između nacija. Vlade zemalja mogu uticati putem ekonomske klime, institucije i politike. Takođe je došlo do spajanja kultura </a:t>
            </a:r>
            <a:endParaRPr lang="sr-Latn-RS" dirty="0"/>
          </a:p>
        </p:txBody>
      </p:sp>
    </p:spTree>
    <p:extLst>
      <p:ext uri="{BB962C8B-B14F-4D97-AF65-F5344CB8AC3E}">
        <p14:creationId xmlns:p14="http://schemas.microsoft.com/office/powerpoint/2010/main" val="3836882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Međunarodna i regionalna saradnja</a:t>
            </a:r>
            <a:endParaRPr lang="en-US" dirty="0"/>
          </a:p>
        </p:txBody>
      </p:sp>
      <p:sp>
        <p:nvSpPr>
          <p:cNvPr id="3" name="Content Placeholder 2"/>
          <p:cNvSpPr>
            <a:spLocks noGrp="1"/>
          </p:cNvSpPr>
          <p:nvPr>
            <p:ph idx="1"/>
          </p:nvPr>
        </p:nvSpPr>
        <p:spPr/>
        <p:txBody>
          <a:bodyPr/>
          <a:lstStyle/>
          <a:p>
            <a:r>
              <a:rPr lang="sr-Latn-RS" dirty="0" smtClean="0"/>
              <a:t>Regionalna politika EU značajna je zbog:</a:t>
            </a:r>
          </a:p>
          <a:p>
            <a:r>
              <a:rPr lang="sr-Latn-RS" dirty="0" smtClean="0"/>
              <a:t>Razvijene zemlje imaju interes da se poboljša ekonomsko stanje u manje razvijenim državama, članicama. Slab ekonomski učinak jedne zemlje sigurno će  negativno uticati na zajedničko tržište EU. Iz tog ugla regionalna politika EU mogla bi se definisati kao mehanizam koji dozvoljava jednoj državi članici da aktivno stimuliše ekonomsku aktivnost druge. </a:t>
            </a:r>
          </a:p>
          <a:p>
            <a:r>
              <a:rPr lang="sr-Latn-RS" dirty="0" smtClean="0"/>
              <a:t>Drugi razlog je čisto ekonomski – visoka cena za države-članice. Neke zemlje imaju veći broj siromašnih regiona koje t4eško mogu same da finansiraju, zato ih bogate zemlje mogu pomagati. </a:t>
            </a:r>
          </a:p>
          <a:p>
            <a:r>
              <a:rPr lang="sr-Latn-RS" dirty="0" smtClean="0"/>
              <a:t>Regionalna politika unapređuje veću političku koheziju i duh zajednice , tako siromašne zemlje nemaju osećaj da su napuštene. </a:t>
            </a:r>
            <a:endParaRPr lang="en-US" dirty="0"/>
          </a:p>
        </p:txBody>
      </p:sp>
    </p:spTree>
    <p:extLst>
      <p:ext uri="{BB962C8B-B14F-4D97-AF65-F5344CB8AC3E}">
        <p14:creationId xmlns:p14="http://schemas.microsoft.com/office/powerpoint/2010/main" val="686546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Globalno zagrevanje i klimatske promene</a:t>
            </a:r>
            <a:endParaRPr lang="en-US" dirty="0"/>
          </a:p>
        </p:txBody>
      </p:sp>
      <p:sp>
        <p:nvSpPr>
          <p:cNvPr id="3" name="Content Placeholder 2"/>
          <p:cNvSpPr>
            <a:spLocks noGrp="1"/>
          </p:cNvSpPr>
          <p:nvPr>
            <p:ph idx="1"/>
          </p:nvPr>
        </p:nvSpPr>
        <p:spPr/>
        <p:txBody>
          <a:bodyPr>
            <a:normAutofit fontScale="92500" lnSpcReduction="20000"/>
          </a:bodyPr>
          <a:lstStyle/>
          <a:p>
            <a:r>
              <a:rPr lang="sr-Latn-RS" dirty="0" smtClean="0"/>
              <a:t>Zagrevanje planete iznad granica normale, izumiranje biljnih i životinjskih vrsta...glavni razlog povećanja temperature je vek i po industrijalizacije, sagorevanje ogromnih količina uglja,gasa, seča šuma....</a:t>
            </a:r>
          </a:p>
          <a:p>
            <a:r>
              <a:rPr lang="en-US" dirty="0" err="1" smtClean="0"/>
              <a:t>Šta</a:t>
            </a:r>
            <a:r>
              <a:rPr lang="en-US" dirty="0" smtClean="0"/>
              <a:t> </a:t>
            </a:r>
            <a:r>
              <a:rPr lang="en-US" dirty="0"/>
              <a:t>je </a:t>
            </a:r>
            <a:r>
              <a:rPr lang="en-US" dirty="0" err="1"/>
              <a:t>efekat</a:t>
            </a:r>
            <a:r>
              <a:rPr lang="en-US" dirty="0"/>
              <a:t> </a:t>
            </a:r>
            <a:r>
              <a:rPr lang="en-US" dirty="0" err="1"/>
              <a:t>staklene</a:t>
            </a:r>
            <a:r>
              <a:rPr lang="en-US" dirty="0"/>
              <a:t> </a:t>
            </a:r>
            <a:r>
              <a:rPr lang="en-US" dirty="0" err="1"/>
              <a:t>bašte</a:t>
            </a:r>
            <a:r>
              <a:rPr lang="en-US" dirty="0"/>
              <a:t>?</a:t>
            </a:r>
            <a:r>
              <a:rPr lang="en-US" dirty="0"/>
              <a:t/>
            </a:r>
            <a:br>
              <a:rPr lang="en-US" dirty="0"/>
            </a:br>
            <a:r>
              <a:rPr lang="en-US" dirty="0"/>
              <a:t>To je </a:t>
            </a:r>
            <a:r>
              <a:rPr lang="en-US" dirty="0" err="1"/>
              <a:t>prirodni</a:t>
            </a:r>
            <a:r>
              <a:rPr lang="en-US" dirty="0"/>
              <a:t> je </a:t>
            </a:r>
            <a:r>
              <a:rPr lang="en-US" dirty="0" err="1"/>
              <a:t>mehanizam</a:t>
            </a:r>
            <a:r>
              <a:rPr lang="en-US" dirty="0"/>
              <a:t> </a:t>
            </a:r>
            <a:r>
              <a:rPr lang="en-US" dirty="0" err="1"/>
              <a:t>kojim</a:t>
            </a:r>
            <a:r>
              <a:rPr lang="en-US" dirty="0"/>
              <a:t> se </a:t>
            </a:r>
            <a:r>
              <a:rPr lang="en-US" dirty="0" err="1"/>
              <a:t>zagreva</a:t>
            </a:r>
            <a:r>
              <a:rPr lang="en-US" dirty="0"/>
              <a:t> </a:t>
            </a:r>
            <a:r>
              <a:rPr lang="en-US" dirty="0" err="1"/>
              <a:t>atmosfera</a:t>
            </a:r>
            <a:r>
              <a:rPr lang="en-US" dirty="0"/>
              <a:t>, </a:t>
            </a:r>
            <a:r>
              <a:rPr lang="en-US" dirty="0" err="1"/>
              <a:t>apsorbujući</a:t>
            </a:r>
            <a:r>
              <a:rPr lang="en-US" dirty="0"/>
              <a:t> </a:t>
            </a:r>
            <a:r>
              <a:rPr lang="en-US" dirty="0" err="1"/>
              <a:t>svetlost</a:t>
            </a:r>
            <a:r>
              <a:rPr lang="en-US" dirty="0"/>
              <a:t> </a:t>
            </a:r>
            <a:r>
              <a:rPr lang="en-US" dirty="0" err="1"/>
              <a:t>većih</a:t>
            </a:r>
            <a:r>
              <a:rPr lang="en-US" dirty="0"/>
              <a:t> </a:t>
            </a:r>
            <a:r>
              <a:rPr lang="en-US" dirty="0" err="1"/>
              <a:t>talasnih</a:t>
            </a:r>
            <a:r>
              <a:rPr lang="en-US" dirty="0"/>
              <a:t> </a:t>
            </a:r>
            <a:r>
              <a:rPr lang="en-US" dirty="0" err="1"/>
              <a:t>dužina</a:t>
            </a:r>
            <a:r>
              <a:rPr lang="en-US" dirty="0"/>
              <a:t> </a:t>
            </a:r>
            <a:r>
              <a:rPr lang="en-US" dirty="0" err="1"/>
              <a:t>i</a:t>
            </a:r>
            <a:r>
              <a:rPr lang="en-US" dirty="0"/>
              <a:t> </a:t>
            </a:r>
            <a:r>
              <a:rPr lang="en-US" dirty="0" err="1"/>
              <a:t>tako</a:t>
            </a:r>
            <a:r>
              <a:rPr lang="en-US" dirty="0"/>
              <a:t> </a:t>
            </a:r>
            <a:r>
              <a:rPr lang="en-US" dirty="0" err="1"/>
              <a:t>zadržava</a:t>
            </a:r>
            <a:r>
              <a:rPr lang="en-US" dirty="0"/>
              <a:t> </a:t>
            </a:r>
            <a:r>
              <a:rPr lang="en-US" dirty="0" err="1"/>
              <a:t>Sunčevu</a:t>
            </a:r>
            <a:r>
              <a:rPr lang="en-US" dirty="0"/>
              <a:t> </a:t>
            </a:r>
            <a:r>
              <a:rPr lang="en-US" dirty="0" err="1"/>
              <a:t>energiju</a:t>
            </a:r>
            <a:r>
              <a:rPr lang="en-US" dirty="0"/>
              <a:t> </a:t>
            </a:r>
            <a:r>
              <a:rPr lang="en-US" dirty="0" err="1"/>
              <a:t>koja</a:t>
            </a:r>
            <a:r>
              <a:rPr lang="en-US" dirty="0"/>
              <a:t> se </a:t>
            </a:r>
            <a:r>
              <a:rPr lang="en-US" dirty="0" err="1"/>
              <a:t>odbija</a:t>
            </a:r>
            <a:r>
              <a:rPr lang="en-US" dirty="0"/>
              <a:t> od </a:t>
            </a:r>
            <a:r>
              <a:rPr lang="en-US" dirty="0" err="1"/>
              <a:t>tla</a:t>
            </a:r>
            <a:r>
              <a:rPr lang="en-US" dirty="0"/>
              <a:t>, </a:t>
            </a:r>
            <a:r>
              <a:rPr lang="en-US" dirty="0" err="1"/>
              <a:t>nalik</a:t>
            </a:r>
            <a:r>
              <a:rPr lang="en-US" dirty="0"/>
              <a:t> </a:t>
            </a:r>
            <a:r>
              <a:rPr lang="en-US" dirty="0" err="1"/>
              <a:t>na</a:t>
            </a:r>
            <a:r>
              <a:rPr lang="en-US" dirty="0"/>
              <a:t> </a:t>
            </a:r>
            <a:r>
              <a:rPr lang="en-US" dirty="0" err="1"/>
              <a:t>toplotu</a:t>
            </a:r>
            <a:r>
              <a:rPr lang="en-US" dirty="0"/>
              <a:t> </a:t>
            </a:r>
            <a:r>
              <a:rPr lang="en-US" dirty="0" err="1"/>
              <a:t>koja</a:t>
            </a:r>
            <a:r>
              <a:rPr lang="en-US" dirty="0"/>
              <a:t> se </a:t>
            </a:r>
            <a:r>
              <a:rPr lang="en-US" dirty="0" err="1"/>
              <a:t>čuva</a:t>
            </a:r>
            <a:r>
              <a:rPr lang="en-US" dirty="0"/>
              <a:t> u </a:t>
            </a:r>
            <a:r>
              <a:rPr lang="en-US" dirty="0" err="1"/>
              <a:t>baštenskom</a:t>
            </a:r>
            <a:r>
              <a:rPr lang="en-US" dirty="0"/>
              <a:t> </a:t>
            </a:r>
            <a:r>
              <a:rPr lang="en-US" dirty="0" err="1"/>
              <a:t>stakleniku</a:t>
            </a:r>
            <a:r>
              <a:rPr lang="en-US" dirty="0"/>
              <a:t>, </a:t>
            </a:r>
            <a:r>
              <a:rPr lang="en-US" dirty="0" err="1"/>
              <a:t>po</a:t>
            </a:r>
            <a:r>
              <a:rPr lang="en-US" dirty="0"/>
              <a:t> </a:t>
            </a:r>
            <a:r>
              <a:rPr lang="en-US" dirty="0" err="1"/>
              <a:t>čemu</a:t>
            </a:r>
            <a:r>
              <a:rPr lang="en-US" dirty="0"/>
              <a:t> je </a:t>
            </a:r>
            <a:r>
              <a:rPr lang="en-US" dirty="0" err="1"/>
              <a:t>efekat</a:t>
            </a:r>
            <a:r>
              <a:rPr lang="en-US" dirty="0"/>
              <a:t> </a:t>
            </a:r>
            <a:r>
              <a:rPr lang="en-US" dirty="0" err="1"/>
              <a:t>dobio</a:t>
            </a:r>
            <a:r>
              <a:rPr lang="en-US" dirty="0"/>
              <a:t> </a:t>
            </a:r>
            <a:r>
              <a:rPr lang="en-US" dirty="0" err="1"/>
              <a:t>ime</a:t>
            </a:r>
            <a:r>
              <a:rPr lang="en-US" dirty="0"/>
              <a:t>.</a:t>
            </a:r>
            <a:r>
              <a:rPr lang="en-US" dirty="0"/>
              <a:t/>
            </a:r>
            <a:br>
              <a:rPr lang="en-US" dirty="0"/>
            </a:br>
            <a:r>
              <a:rPr lang="en-US" dirty="0"/>
              <a:t/>
            </a:r>
            <a:br>
              <a:rPr lang="en-US" dirty="0"/>
            </a:br>
            <a:r>
              <a:rPr lang="en-US" dirty="0" err="1"/>
              <a:t>Šta</a:t>
            </a:r>
            <a:r>
              <a:rPr lang="en-US" dirty="0"/>
              <a:t> je </a:t>
            </a:r>
            <a:r>
              <a:rPr lang="en-US" dirty="0" err="1"/>
              <a:t>globalno</a:t>
            </a:r>
            <a:r>
              <a:rPr lang="en-US" dirty="0"/>
              <a:t> </a:t>
            </a:r>
            <a:r>
              <a:rPr lang="en-US" dirty="0" err="1"/>
              <a:t>zagrejavanje</a:t>
            </a:r>
            <a:r>
              <a:rPr lang="en-US" dirty="0"/>
              <a:t>?</a:t>
            </a:r>
            <a:r>
              <a:rPr lang="en-US" dirty="0"/>
              <a:t/>
            </a:r>
            <a:br>
              <a:rPr lang="en-US" dirty="0"/>
            </a:br>
            <a:r>
              <a:rPr lang="en-US" dirty="0" err="1"/>
              <a:t>Fenomen</a:t>
            </a:r>
            <a:r>
              <a:rPr lang="en-US" dirty="0"/>
              <a:t> </a:t>
            </a:r>
            <a:r>
              <a:rPr lang="en-US" dirty="0" err="1"/>
              <a:t>sve</a:t>
            </a:r>
            <a:r>
              <a:rPr lang="en-US" dirty="0"/>
              <a:t> </a:t>
            </a:r>
            <a:r>
              <a:rPr lang="en-US" dirty="0" err="1"/>
              <a:t>većeg</a:t>
            </a:r>
            <a:r>
              <a:rPr lang="en-US" dirty="0"/>
              <a:t> </a:t>
            </a:r>
            <a:r>
              <a:rPr lang="en-US" dirty="0" err="1"/>
              <a:t>zagrevanja</a:t>
            </a:r>
            <a:r>
              <a:rPr lang="en-US" dirty="0"/>
              <a:t> </a:t>
            </a:r>
            <a:r>
              <a:rPr lang="en-US" dirty="0" err="1"/>
              <a:t>atmosfere</a:t>
            </a:r>
            <a:r>
              <a:rPr lang="en-US" dirty="0"/>
              <a:t> </a:t>
            </a:r>
            <a:r>
              <a:rPr lang="en-US" dirty="0" err="1"/>
              <a:t>i</a:t>
            </a:r>
            <a:r>
              <a:rPr lang="en-US" dirty="0"/>
              <a:t> </a:t>
            </a:r>
            <a:r>
              <a:rPr lang="en-US" dirty="0" err="1"/>
              <a:t>podizanja</a:t>
            </a:r>
            <a:r>
              <a:rPr lang="en-US" dirty="0"/>
              <a:t> </a:t>
            </a:r>
            <a:r>
              <a:rPr lang="en-US" dirty="0" err="1"/>
              <a:t>globalne</a:t>
            </a:r>
            <a:r>
              <a:rPr lang="en-US" dirty="0"/>
              <a:t> temperature, </a:t>
            </a:r>
            <a:r>
              <a:rPr lang="en-US" dirty="0" err="1"/>
              <a:t>tj</a:t>
            </a:r>
            <a:r>
              <a:rPr lang="en-US" dirty="0"/>
              <a:t>. </a:t>
            </a:r>
            <a:r>
              <a:rPr lang="en-US" dirty="0" err="1"/>
              <a:t>uvećanje</a:t>
            </a:r>
            <a:r>
              <a:rPr lang="en-US" dirty="0"/>
              <a:t> </a:t>
            </a:r>
            <a:r>
              <a:rPr lang="en-US" dirty="0" err="1"/>
              <a:t>Ugljen-dioksid</a:t>
            </a:r>
            <a:r>
              <a:rPr lang="en-US" dirty="0"/>
              <a:t> </a:t>
            </a:r>
            <a:r>
              <a:rPr lang="en-US" dirty="0" err="1"/>
              <a:t>antropogenog</a:t>
            </a:r>
            <a:r>
              <a:rPr lang="en-US" dirty="0"/>
              <a:t> </a:t>
            </a:r>
            <a:r>
              <a:rPr lang="en-US" dirty="0" err="1"/>
              <a:t>porekla</a:t>
            </a:r>
            <a:r>
              <a:rPr lang="en-US" dirty="0"/>
              <a:t>.</a:t>
            </a:r>
            <a:r>
              <a:rPr lang="en-US" dirty="0"/>
              <a:t/>
            </a:r>
            <a:br>
              <a:rPr lang="en-US" dirty="0"/>
            </a:br>
            <a:r>
              <a:rPr lang="en-US" dirty="0"/>
              <a:t/>
            </a:r>
            <a:br>
              <a:rPr lang="en-US" dirty="0"/>
            </a:br>
            <a:r>
              <a:rPr lang="en-US" dirty="0" err="1"/>
              <a:t>Meteorolog</a:t>
            </a:r>
            <a:r>
              <a:rPr lang="en-US" dirty="0"/>
              <a:t> </a:t>
            </a:r>
            <a:r>
              <a:rPr lang="en-US" dirty="0" err="1"/>
              <a:t>Edvard</a:t>
            </a:r>
            <a:r>
              <a:rPr lang="en-US" dirty="0"/>
              <a:t> </a:t>
            </a:r>
            <a:r>
              <a:rPr lang="en-US" dirty="0" err="1"/>
              <a:t>Lorenc</a:t>
            </a:r>
            <a:r>
              <a:rPr lang="en-US" dirty="0"/>
              <a:t> </a:t>
            </a:r>
            <a:r>
              <a:rPr lang="en-US" dirty="0" err="1"/>
              <a:t>nazvao</a:t>
            </a:r>
            <a:r>
              <a:rPr lang="en-US" dirty="0"/>
              <a:t> je </a:t>
            </a:r>
            <a:r>
              <a:rPr lang="en-US" dirty="0" err="1"/>
              <a:t>osetljivost</a:t>
            </a:r>
            <a:r>
              <a:rPr lang="en-US" dirty="0"/>
              <a:t> </a:t>
            </a:r>
            <a:r>
              <a:rPr lang="en-US" dirty="0" err="1"/>
              <a:t>klimatskog</a:t>
            </a:r>
            <a:r>
              <a:rPr lang="en-US" dirty="0"/>
              <a:t> </a:t>
            </a:r>
            <a:r>
              <a:rPr lang="en-US" dirty="0" err="1"/>
              <a:t>sistem</a:t>
            </a:r>
            <a:r>
              <a:rPr lang="en-US" dirty="0"/>
              <a:t> </a:t>
            </a:r>
            <a:r>
              <a:rPr lang="en-US" dirty="0" err="1"/>
              <a:t>planete</a:t>
            </a:r>
            <a:r>
              <a:rPr lang="en-US" dirty="0"/>
              <a:t> </a:t>
            </a:r>
            <a:r>
              <a:rPr lang="en-US" dirty="0" err="1"/>
              <a:t>Zemlje</a:t>
            </a:r>
            <a:r>
              <a:rPr lang="en-US" dirty="0"/>
              <a:t> </a:t>
            </a:r>
            <a:r>
              <a:rPr lang="en-US" dirty="0" err="1"/>
              <a:t>efektom</a:t>
            </a:r>
            <a:r>
              <a:rPr lang="en-US" dirty="0"/>
              <a:t> </a:t>
            </a:r>
            <a:r>
              <a:rPr lang="en-US" dirty="0" err="1"/>
              <a:t>leptira</a:t>
            </a:r>
            <a:r>
              <a:rPr lang="en-US" dirty="0"/>
              <a:t> – </a:t>
            </a:r>
            <a:r>
              <a:rPr lang="en-US" dirty="0" err="1"/>
              <a:t>ako</a:t>
            </a:r>
            <a:r>
              <a:rPr lang="en-US" dirty="0"/>
              <a:t> </a:t>
            </a:r>
            <a:r>
              <a:rPr lang="en-US" dirty="0" err="1"/>
              <a:t>leptir</a:t>
            </a:r>
            <a:r>
              <a:rPr lang="en-US" dirty="0"/>
              <a:t> </a:t>
            </a:r>
            <a:r>
              <a:rPr lang="en-US" dirty="0" err="1"/>
              <a:t>na</a:t>
            </a:r>
            <a:r>
              <a:rPr lang="en-US" dirty="0"/>
              <a:t> </a:t>
            </a:r>
            <a:r>
              <a:rPr lang="en-US" dirty="0" err="1"/>
              <a:t>madagaskaru</a:t>
            </a:r>
            <a:r>
              <a:rPr lang="en-US" dirty="0"/>
              <a:t> </a:t>
            </a:r>
            <a:r>
              <a:rPr lang="en-US" dirty="0" err="1"/>
              <a:t>trepne</a:t>
            </a:r>
            <a:r>
              <a:rPr lang="en-US" dirty="0"/>
              <a:t> </a:t>
            </a:r>
            <a:r>
              <a:rPr lang="en-US" dirty="0" err="1"/>
              <a:t>krilima</a:t>
            </a:r>
            <a:r>
              <a:rPr lang="en-US" dirty="0"/>
              <a:t>, to </a:t>
            </a:r>
            <a:r>
              <a:rPr lang="en-US" dirty="0" err="1"/>
              <a:t>će</a:t>
            </a:r>
            <a:r>
              <a:rPr lang="en-US" dirty="0"/>
              <a:t> tri dana </a:t>
            </a:r>
            <a:r>
              <a:rPr lang="en-US" dirty="0" err="1"/>
              <a:t>kasnije</a:t>
            </a:r>
            <a:r>
              <a:rPr lang="en-US" dirty="0"/>
              <a:t> </a:t>
            </a:r>
            <a:r>
              <a:rPr lang="en-US" dirty="0" err="1"/>
              <a:t>na</a:t>
            </a:r>
            <a:r>
              <a:rPr lang="en-US" dirty="0"/>
              <a:t> </a:t>
            </a:r>
            <a:r>
              <a:rPr lang="en-US" dirty="0" err="1"/>
              <a:t>karibima</a:t>
            </a:r>
            <a:r>
              <a:rPr lang="en-US" dirty="0"/>
              <a:t> </a:t>
            </a:r>
            <a:r>
              <a:rPr lang="en-US" dirty="0" err="1"/>
              <a:t>izazvati</a:t>
            </a:r>
            <a:r>
              <a:rPr lang="en-US" dirty="0"/>
              <a:t> </a:t>
            </a:r>
            <a:r>
              <a:rPr lang="en-US" dirty="0" err="1"/>
              <a:t>uragan</a:t>
            </a:r>
            <a:r>
              <a:rPr lang="en-US" dirty="0"/>
              <a:t>. </a:t>
            </a:r>
            <a:r>
              <a:rPr lang="en-US" dirty="0" err="1"/>
              <a:t>Ovaj</a:t>
            </a:r>
            <a:r>
              <a:rPr lang="en-US" dirty="0"/>
              <a:t> </a:t>
            </a:r>
            <a:r>
              <a:rPr lang="en-US" dirty="0" err="1"/>
              <a:t>poznat</a:t>
            </a:r>
            <a:r>
              <a:rPr lang="en-US" dirty="0"/>
              <a:t> </a:t>
            </a:r>
            <a:r>
              <a:rPr lang="en-US" dirty="0" err="1"/>
              <a:t>stav</a:t>
            </a:r>
            <a:r>
              <a:rPr lang="en-US" dirty="0"/>
              <a:t> </a:t>
            </a:r>
            <a:r>
              <a:rPr lang="en-US" dirty="0" err="1"/>
              <a:t>iz</a:t>
            </a:r>
            <a:r>
              <a:rPr lang="en-US" dirty="0"/>
              <a:t> </a:t>
            </a:r>
            <a:r>
              <a:rPr lang="en-US" dirty="0" err="1"/>
              <a:t>teorije</a:t>
            </a:r>
            <a:r>
              <a:rPr lang="en-US" dirty="0"/>
              <a:t> </a:t>
            </a:r>
            <a:r>
              <a:rPr lang="en-US" dirty="0" err="1"/>
              <a:t>haosa</a:t>
            </a:r>
            <a:r>
              <a:rPr lang="en-US" dirty="0"/>
              <a:t> </a:t>
            </a:r>
            <a:r>
              <a:rPr lang="en-US" dirty="0" err="1"/>
              <a:t>i</a:t>
            </a:r>
            <a:r>
              <a:rPr lang="en-US" dirty="0"/>
              <a:t> </a:t>
            </a:r>
            <a:r>
              <a:rPr lang="en-US" dirty="0" err="1"/>
              <a:t>fraktalne</a:t>
            </a:r>
            <a:r>
              <a:rPr lang="en-US" dirty="0"/>
              <a:t> </a:t>
            </a:r>
            <a:r>
              <a:rPr lang="en-US" dirty="0" err="1"/>
              <a:t>matematike</a:t>
            </a:r>
            <a:r>
              <a:rPr lang="en-US" dirty="0"/>
              <a:t> je </a:t>
            </a:r>
            <a:r>
              <a:rPr lang="en-US" dirty="0" err="1"/>
              <a:t>najbolja</a:t>
            </a:r>
            <a:r>
              <a:rPr lang="en-US" dirty="0"/>
              <a:t> </a:t>
            </a:r>
            <a:r>
              <a:rPr lang="en-US" dirty="0" err="1"/>
              <a:t>ilustracija</a:t>
            </a:r>
            <a:r>
              <a:rPr lang="en-US" dirty="0"/>
              <a:t> </a:t>
            </a:r>
            <a:r>
              <a:rPr lang="en-US" dirty="0" err="1"/>
              <a:t>koliko</a:t>
            </a:r>
            <a:r>
              <a:rPr lang="en-US" dirty="0"/>
              <a:t> je </a:t>
            </a:r>
            <a:r>
              <a:rPr lang="en-US" dirty="0" err="1"/>
              <a:t>klima</a:t>
            </a:r>
            <a:r>
              <a:rPr lang="en-US" dirty="0"/>
              <a:t> </a:t>
            </a:r>
            <a:r>
              <a:rPr lang="en-US" dirty="0" err="1"/>
              <a:t>globalni</a:t>
            </a:r>
            <a:r>
              <a:rPr lang="en-US" dirty="0"/>
              <a:t> </a:t>
            </a:r>
            <a:r>
              <a:rPr lang="en-US" dirty="0" err="1"/>
              <a:t>fenomen</a:t>
            </a:r>
            <a:r>
              <a:rPr lang="en-US" dirty="0"/>
              <a:t>, </a:t>
            </a:r>
            <a:r>
              <a:rPr lang="en-US" dirty="0" err="1"/>
              <a:t>i</a:t>
            </a:r>
            <a:r>
              <a:rPr lang="en-US" dirty="0"/>
              <a:t> u </a:t>
            </a:r>
            <a:r>
              <a:rPr lang="en-US" dirty="0" err="1"/>
              <a:t>velikoj</a:t>
            </a:r>
            <a:r>
              <a:rPr lang="en-US" dirty="0"/>
              <a:t> </a:t>
            </a:r>
            <a:r>
              <a:rPr lang="en-US" dirty="0" err="1"/>
              <a:t>meri</a:t>
            </a:r>
            <a:r>
              <a:rPr lang="en-US" dirty="0"/>
              <a:t> </a:t>
            </a:r>
            <a:r>
              <a:rPr lang="en-US" dirty="0" err="1"/>
              <a:t>nepredvidljiv</a:t>
            </a:r>
            <a:r>
              <a:rPr lang="en-US" dirty="0"/>
              <a:t> </a:t>
            </a:r>
            <a:r>
              <a:rPr lang="en-US" dirty="0" err="1"/>
              <a:t>fenomen</a:t>
            </a:r>
            <a:r>
              <a:rPr lang="en-US" dirty="0"/>
              <a:t>.</a:t>
            </a:r>
            <a:endParaRPr lang="en-US" dirty="0"/>
          </a:p>
        </p:txBody>
      </p:sp>
    </p:spTree>
    <p:extLst>
      <p:ext uri="{BB962C8B-B14F-4D97-AF65-F5344CB8AC3E}">
        <p14:creationId xmlns:p14="http://schemas.microsoft.com/office/powerpoint/2010/main" val="1759912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Energetska efikasnost</a:t>
            </a:r>
            <a:endParaRPr lang="en-US" dirty="0"/>
          </a:p>
        </p:txBody>
      </p:sp>
      <p:sp>
        <p:nvSpPr>
          <p:cNvPr id="3" name="Content Placeholder 2"/>
          <p:cNvSpPr>
            <a:spLocks noGrp="1"/>
          </p:cNvSpPr>
          <p:nvPr>
            <p:ph idx="1"/>
          </p:nvPr>
        </p:nvSpPr>
        <p:spPr/>
        <p:txBody>
          <a:bodyPr>
            <a:normAutofit lnSpcReduction="10000"/>
          </a:bodyPr>
          <a:lstStyle/>
          <a:p>
            <a:pPr fontAlgn="base"/>
            <a:r>
              <a:rPr lang="en-US" b="1" dirty="0" err="1"/>
              <a:t>Energetska</a:t>
            </a:r>
            <a:r>
              <a:rPr lang="en-US" b="1" dirty="0"/>
              <a:t> </a:t>
            </a:r>
            <a:r>
              <a:rPr lang="en-US" b="1" dirty="0" err="1"/>
              <a:t>efikasnost</a:t>
            </a:r>
            <a:r>
              <a:rPr lang="en-US" b="1" dirty="0"/>
              <a:t> </a:t>
            </a:r>
            <a:r>
              <a:rPr lang="en-US" b="1" dirty="0" err="1"/>
              <a:t>podrazumeva</a:t>
            </a:r>
            <a:r>
              <a:rPr lang="en-US" b="1" dirty="0"/>
              <a:t> </a:t>
            </a:r>
            <a:r>
              <a:rPr lang="en-US" b="1" dirty="0" err="1"/>
              <a:t>niz</a:t>
            </a:r>
            <a:r>
              <a:rPr lang="en-US" b="1" dirty="0"/>
              <a:t> </a:t>
            </a:r>
            <a:r>
              <a:rPr lang="en-US" b="1" dirty="0" err="1"/>
              <a:t>mera</a:t>
            </a:r>
            <a:r>
              <a:rPr lang="en-US" b="1" dirty="0"/>
              <a:t> </a:t>
            </a:r>
            <a:r>
              <a:rPr lang="en-US" b="1" dirty="0" err="1"/>
              <a:t>koje</a:t>
            </a:r>
            <a:r>
              <a:rPr lang="en-US" b="1" dirty="0"/>
              <a:t> </a:t>
            </a:r>
            <a:r>
              <a:rPr lang="en-US" b="1" dirty="0" err="1"/>
              <a:t>preduzimamo</a:t>
            </a:r>
            <a:r>
              <a:rPr lang="en-US" b="1" dirty="0"/>
              <a:t> u </a:t>
            </a:r>
            <a:r>
              <a:rPr lang="en-US" b="1" dirty="0" err="1"/>
              <a:t>cilju</a:t>
            </a:r>
            <a:r>
              <a:rPr lang="en-US" b="1" dirty="0"/>
              <a:t> </a:t>
            </a:r>
            <a:r>
              <a:rPr lang="en-US" b="1" dirty="0" err="1"/>
              <a:t>smanjenja</a:t>
            </a:r>
            <a:r>
              <a:rPr lang="en-US" b="1" dirty="0"/>
              <a:t> </a:t>
            </a:r>
            <a:r>
              <a:rPr lang="en-US" b="1" dirty="0" err="1"/>
              <a:t>potrošnje</a:t>
            </a:r>
            <a:r>
              <a:rPr lang="en-US" b="1" dirty="0"/>
              <a:t> </a:t>
            </a:r>
            <a:r>
              <a:rPr lang="en-US" b="1" dirty="0" err="1"/>
              <a:t>energije</a:t>
            </a:r>
            <a:r>
              <a:rPr lang="en-US" b="1" dirty="0"/>
              <a:t>, a </a:t>
            </a:r>
            <a:r>
              <a:rPr lang="en-US" b="1" dirty="0" err="1"/>
              <a:t>koje</a:t>
            </a:r>
            <a:r>
              <a:rPr lang="en-US" b="1" dirty="0"/>
              <a:t> </a:t>
            </a:r>
            <a:r>
              <a:rPr lang="en-US" b="1" dirty="0" err="1"/>
              <a:t>pri</a:t>
            </a:r>
            <a:r>
              <a:rPr lang="en-US" b="1" dirty="0"/>
              <a:t> tome ne </a:t>
            </a:r>
            <a:r>
              <a:rPr lang="en-US" b="1" dirty="0" err="1"/>
              <a:t>narušavaju</a:t>
            </a:r>
            <a:r>
              <a:rPr lang="en-US" b="1" dirty="0"/>
              <a:t> </a:t>
            </a:r>
            <a:r>
              <a:rPr lang="en-US" b="1" dirty="0" err="1"/>
              <a:t>uslove</a:t>
            </a:r>
            <a:r>
              <a:rPr lang="en-US" b="1" dirty="0"/>
              <a:t> </a:t>
            </a:r>
            <a:r>
              <a:rPr lang="en-US" b="1" dirty="0" err="1"/>
              <a:t>rada</a:t>
            </a:r>
            <a:r>
              <a:rPr lang="en-US" b="1" dirty="0"/>
              <a:t> </a:t>
            </a:r>
            <a:r>
              <a:rPr lang="en-US" b="1" dirty="0" err="1"/>
              <a:t>i</a:t>
            </a:r>
            <a:r>
              <a:rPr lang="en-US" b="1" dirty="0"/>
              <a:t> </a:t>
            </a:r>
            <a:r>
              <a:rPr lang="en-US" b="1" dirty="0" err="1"/>
              <a:t>života</a:t>
            </a:r>
            <a:r>
              <a:rPr lang="en-US" b="1" dirty="0"/>
              <a:t>.</a:t>
            </a:r>
          </a:p>
          <a:p>
            <a:pPr fontAlgn="base"/>
            <a:r>
              <a:rPr lang="en-US" dirty="0" err="1"/>
              <a:t>Pojam</a:t>
            </a:r>
            <a:r>
              <a:rPr lang="en-US" dirty="0"/>
              <a:t> </a:t>
            </a:r>
            <a:r>
              <a:rPr lang="en-US" dirty="0" err="1"/>
              <a:t>energetska</a:t>
            </a:r>
            <a:r>
              <a:rPr lang="en-US" dirty="0"/>
              <a:t> </a:t>
            </a:r>
            <a:r>
              <a:rPr lang="en-US" dirty="0" err="1"/>
              <a:t>efiksnost</a:t>
            </a:r>
            <a:r>
              <a:rPr lang="en-US" dirty="0"/>
              <a:t> </a:t>
            </a:r>
            <a:r>
              <a:rPr lang="en-US" dirty="0" err="1"/>
              <a:t>ima</a:t>
            </a:r>
            <a:r>
              <a:rPr lang="en-US" dirty="0"/>
              <a:t> </a:t>
            </a:r>
            <a:r>
              <a:rPr lang="en-US" dirty="0" err="1"/>
              <a:t>dva</a:t>
            </a:r>
            <a:r>
              <a:rPr lang="en-US" dirty="0"/>
              <a:t> </a:t>
            </a:r>
            <a:r>
              <a:rPr lang="en-US" dirty="0" err="1"/>
              <a:t>moguća</a:t>
            </a:r>
            <a:r>
              <a:rPr lang="en-US" dirty="0"/>
              <a:t> </a:t>
            </a:r>
            <a:r>
              <a:rPr lang="en-US" dirty="0" err="1"/>
              <a:t>značenja</a:t>
            </a:r>
            <a:r>
              <a:rPr lang="en-US" dirty="0"/>
              <a:t>, </a:t>
            </a:r>
            <a:r>
              <a:rPr lang="en-US" dirty="0" err="1"/>
              <a:t>gde</a:t>
            </a:r>
            <a:r>
              <a:rPr lang="en-US" dirty="0"/>
              <a:t> se </a:t>
            </a:r>
            <a:r>
              <a:rPr lang="en-US" dirty="0" err="1"/>
              <a:t>jedno</a:t>
            </a:r>
            <a:r>
              <a:rPr lang="en-US" dirty="0"/>
              <a:t> </a:t>
            </a:r>
            <a:r>
              <a:rPr lang="en-US" dirty="0" err="1"/>
              <a:t>odnosi</a:t>
            </a:r>
            <a:r>
              <a:rPr lang="en-US" dirty="0"/>
              <a:t> </a:t>
            </a:r>
            <a:r>
              <a:rPr lang="en-US" dirty="0" err="1"/>
              <a:t>na</a:t>
            </a:r>
            <a:r>
              <a:rPr lang="en-US" dirty="0"/>
              <a:t> </a:t>
            </a:r>
            <a:r>
              <a:rPr lang="en-US" dirty="0" err="1"/>
              <a:t>tehničke</a:t>
            </a:r>
            <a:r>
              <a:rPr lang="en-US" dirty="0"/>
              <a:t> </a:t>
            </a:r>
            <a:r>
              <a:rPr lang="en-US" dirty="0" err="1"/>
              <a:t>uređaje</a:t>
            </a:r>
            <a:r>
              <a:rPr lang="en-US" dirty="0"/>
              <a:t>, </a:t>
            </a:r>
            <a:r>
              <a:rPr lang="en-US" dirty="0" err="1"/>
              <a:t>dok</a:t>
            </a:r>
            <a:r>
              <a:rPr lang="en-US" dirty="0"/>
              <a:t> se </a:t>
            </a:r>
            <a:r>
              <a:rPr lang="en-US" dirty="0" err="1"/>
              <a:t>drugo</a:t>
            </a:r>
            <a:r>
              <a:rPr lang="en-US" dirty="0"/>
              <a:t> </a:t>
            </a:r>
            <a:r>
              <a:rPr lang="en-US" dirty="0" err="1"/>
              <a:t>odnosi</a:t>
            </a:r>
            <a:r>
              <a:rPr lang="en-US" dirty="0"/>
              <a:t> </a:t>
            </a:r>
            <a:r>
              <a:rPr lang="en-US" dirty="0" err="1"/>
              <a:t>na</a:t>
            </a:r>
            <a:r>
              <a:rPr lang="en-US" dirty="0"/>
              <a:t> </a:t>
            </a:r>
            <a:r>
              <a:rPr lang="en-US" dirty="0" err="1"/>
              <a:t>određene</a:t>
            </a:r>
            <a:r>
              <a:rPr lang="en-US" dirty="0"/>
              <a:t> mere </a:t>
            </a:r>
            <a:r>
              <a:rPr lang="en-US" dirty="0" err="1"/>
              <a:t>i</a:t>
            </a:r>
            <a:r>
              <a:rPr lang="en-US" dirty="0"/>
              <a:t> </a:t>
            </a:r>
            <a:r>
              <a:rPr lang="en-US" dirty="0" err="1"/>
              <a:t>ponašanja</a:t>
            </a:r>
            <a:r>
              <a:rPr lang="en-US" dirty="0"/>
              <a:t>. </a:t>
            </a:r>
            <a:r>
              <a:rPr lang="en-US" dirty="0" err="1"/>
              <a:t>Za</a:t>
            </a:r>
            <a:r>
              <a:rPr lang="en-US" dirty="0"/>
              <a:t> </a:t>
            </a:r>
            <a:r>
              <a:rPr lang="en-US" dirty="0" err="1"/>
              <a:t>uređaje</a:t>
            </a:r>
            <a:r>
              <a:rPr lang="en-US" dirty="0"/>
              <a:t> </a:t>
            </a:r>
            <a:r>
              <a:rPr lang="en-US" dirty="0" err="1"/>
              <a:t>kažemo</a:t>
            </a:r>
            <a:r>
              <a:rPr lang="en-US" dirty="0"/>
              <a:t> da </a:t>
            </a:r>
            <a:r>
              <a:rPr lang="en-US" dirty="0" err="1"/>
              <a:t>su</a:t>
            </a:r>
            <a:r>
              <a:rPr lang="en-US" dirty="0"/>
              <a:t> </a:t>
            </a:r>
            <a:r>
              <a:rPr lang="en-US" dirty="0" err="1"/>
              <a:t>energetski</a:t>
            </a:r>
            <a:r>
              <a:rPr lang="en-US" dirty="0"/>
              <a:t> </a:t>
            </a:r>
            <a:r>
              <a:rPr lang="en-US" dirty="0" err="1"/>
              <a:t>efikasni</a:t>
            </a:r>
            <a:r>
              <a:rPr lang="en-US" dirty="0"/>
              <a:t> </a:t>
            </a:r>
            <a:r>
              <a:rPr lang="en-US" dirty="0" err="1"/>
              <a:t>ako</a:t>
            </a:r>
            <a:r>
              <a:rPr lang="en-US" dirty="0"/>
              <a:t> </a:t>
            </a:r>
            <a:r>
              <a:rPr lang="en-US" dirty="0" err="1"/>
              <a:t>imaju</a:t>
            </a:r>
            <a:r>
              <a:rPr lang="en-US" dirty="0"/>
              <a:t> </a:t>
            </a:r>
            <a:r>
              <a:rPr lang="en-US" dirty="0" err="1"/>
              <a:t>visok</a:t>
            </a:r>
            <a:r>
              <a:rPr lang="en-US" dirty="0"/>
              <a:t> </a:t>
            </a:r>
            <a:r>
              <a:rPr lang="en-US" dirty="0" err="1"/>
              <a:t>stepen</a:t>
            </a:r>
            <a:r>
              <a:rPr lang="en-US" dirty="0"/>
              <a:t> </a:t>
            </a:r>
            <a:r>
              <a:rPr lang="en-US" dirty="0" err="1"/>
              <a:t>korisnog</a:t>
            </a:r>
            <a:r>
              <a:rPr lang="en-US" dirty="0"/>
              <a:t> </a:t>
            </a:r>
            <a:r>
              <a:rPr lang="en-US" dirty="0" err="1"/>
              <a:t>dejstva</a:t>
            </a:r>
            <a:r>
              <a:rPr lang="en-US" dirty="0"/>
              <a:t> </a:t>
            </a:r>
            <a:r>
              <a:rPr lang="en-US" dirty="0" err="1"/>
              <a:t>tj</a:t>
            </a:r>
            <a:r>
              <a:rPr lang="en-US" dirty="0"/>
              <a:t>. male </a:t>
            </a:r>
            <a:r>
              <a:rPr lang="en-US" dirty="0" err="1"/>
              <a:t>gubitke</a:t>
            </a:r>
            <a:r>
              <a:rPr lang="en-US" dirty="0"/>
              <a:t> </a:t>
            </a:r>
            <a:r>
              <a:rPr lang="en-US" dirty="0" err="1"/>
              <a:t>prilikom</a:t>
            </a:r>
            <a:r>
              <a:rPr lang="en-US" dirty="0"/>
              <a:t> </a:t>
            </a:r>
            <a:r>
              <a:rPr lang="en-US" dirty="0" err="1"/>
              <a:t>transformacije</a:t>
            </a:r>
            <a:r>
              <a:rPr lang="en-US" dirty="0"/>
              <a:t> </a:t>
            </a:r>
            <a:r>
              <a:rPr lang="en-US" dirty="0" err="1"/>
              <a:t>jednog</a:t>
            </a:r>
            <a:r>
              <a:rPr lang="en-US" dirty="0"/>
              <a:t> </a:t>
            </a:r>
            <a:r>
              <a:rPr lang="en-US" dirty="0" err="1"/>
              <a:t>oblika</a:t>
            </a:r>
            <a:r>
              <a:rPr lang="en-US" dirty="0"/>
              <a:t> </a:t>
            </a:r>
            <a:r>
              <a:rPr lang="en-US" dirty="0" err="1"/>
              <a:t>energije</a:t>
            </a:r>
            <a:r>
              <a:rPr lang="en-US" dirty="0"/>
              <a:t> u </a:t>
            </a:r>
            <a:r>
              <a:rPr lang="en-US" dirty="0" err="1"/>
              <a:t>drugi</a:t>
            </a:r>
            <a:r>
              <a:rPr lang="en-US" dirty="0"/>
              <a:t>. </a:t>
            </a:r>
            <a:r>
              <a:rPr lang="en-US" dirty="0" err="1"/>
              <a:t>Krajnji</a:t>
            </a:r>
            <a:r>
              <a:rPr lang="en-US" dirty="0"/>
              <a:t> </a:t>
            </a:r>
            <a:r>
              <a:rPr lang="en-US" dirty="0" err="1"/>
              <a:t>cilj</a:t>
            </a:r>
            <a:r>
              <a:rPr lang="en-US" dirty="0"/>
              <a:t> je </a:t>
            </a:r>
            <a:r>
              <a:rPr lang="en-US" dirty="0" err="1"/>
              <a:t>svesti</a:t>
            </a:r>
            <a:r>
              <a:rPr lang="en-US" dirty="0"/>
              <a:t> </a:t>
            </a:r>
            <a:r>
              <a:rPr lang="en-US" dirty="0" err="1"/>
              <a:t>potrošnju</a:t>
            </a:r>
            <a:r>
              <a:rPr lang="en-US" dirty="0"/>
              <a:t> </a:t>
            </a:r>
            <a:r>
              <a:rPr lang="en-US" dirty="0" err="1"/>
              <a:t>energije</a:t>
            </a:r>
            <a:r>
              <a:rPr lang="en-US" dirty="0"/>
              <a:t> </a:t>
            </a:r>
            <a:r>
              <a:rPr lang="en-US" dirty="0" err="1"/>
              <a:t>na</a:t>
            </a:r>
            <a:r>
              <a:rPr lang="en-US" dirty="0"/>
              <a:t> minimum, a </a:t>
            </a:r>
            <a:r>
              <a:rPr lang="en-US" dirty="0" err="1"/>
              <a:t>pri</a:t>
            </a:r>
            <a:r>
              <a:rPr lang="en-US" dirty="0"/>
              <a:t> tome ne </a:t>
            </a:r>
            <a:r>
              <a:rPr lang="en-US" dirty="0" err="1"/>
              <a:t>narušiti</a:t>
            </a:r>
            <a:r>
              <a:rPr lang="en-US" dirty="0"/>
              <a:t> </a:t>
            </a:r>
            <a:r>
              <a:rPr lang="en-US" dirty="0" err="1"/>
              <a:t>nivo</a:t>
            </a:r>
            <a:r>
              <a:rPr lang="en-US" dirty="0"/>
              <a:t> </a:t>
            </a:r>
            <a:r>
              <a:rPr lang="en-US" dirty="0" err="1"/>
              <a:t>komfora</a:t>
            </a:r>
            <a:r>
              <a:rPr lang="en-US" dirty="0"/>
              <a:t> </a:t>
            </a:r>
            <a:r>
              <a:rPr lang="en-US" dirty="0" err="1"/>
              <a:t>već</a:t>
            </a:r>
            <a:r>
              <a:rPr lang="en-US" dirty="0"/>
              <a:t> </a:t>
            </a:r>
            <a:r>
              <a:rPr lang="en-US" dirty="0" err="1"/>
              <a:t>zadržati</a:t>
            </a:r>
            <a:r>
              <a:rPr lang="en-US" dirty="0"/>
              <a:t> </a:t>
            </a:r>
            <a:r>
              <a:rPr lang="en-US" dirty="0" err="1"/>
              <a:t>ili</a:t>
            </a:r>
            <a:r>
              <a:rPr lang="en-US" dirty="0"/>
              <a:t> </a:t>
            </a:r>
            <a:r>
              <a:rPr lang="en-US" dirty="0" err="1"/>
              <a:t>čak</a:t>
            </a:r>
            <a:r>
              <a:rPr lang="en-US" dirty="0"/>
              <a:t> </a:t>
            </a:r>
            <a:r>
              <a:rPr lang="en-US" dirty="0" err="1"/>
              <a:t>povećati</a:t>
            </a:r>
            <a:r>
              <a:rPr lang="en-US" dirty="0"/>
              <a:t> </a:t>
            </a:r>
            <a:r>
              <a:rPr lang="en-US" dirty="0" err="1"/>
              <a:t>nivo</a:t>
            </a:r>
            <a:r>
              <a:rPr lang="en-US" dirty="0"/>
              <a:t> </a:t>
            </a:r>
            <a:r>
              <a:rPr lang="en-US" dirty="0" err="1"/>
              <a:t>udobnosti</a:t>
            </a:r>
            <a:r>
              <a:rPr lang="en-US" dirty="0"/>
              <a:t>. </a:t>
            </a:r>
            <a:r>
              <a:rPr lang="en-US" dirty="0" err="1"/>
              <a:t>Kada</a:t>
            </a:r>
            <a:r>
              <a:rPr lang="en-US" dirty="0"/>
              <a:t> </a:t>
            </a:r>
            <a:r>
              <a:rPr lang="en-US" dirty="0" err="1"/>
              <a:t>pomislimo</a:t>
            </a:r>
            <a:r>
              <a:rPr lang="en-US" dirty="0"/>
              <a:t> </a:t>
            </a:r>
            <a:r>
              <a:rPr lang="en-US" dirty="0" err="1"/>
              <a:t>na</a:t>
            </a:r>
            <a:r>
              <a:rPr lang="en-US" dirty="0"/>
              <a:t> </a:t>
            </a:r>
            <a:r>
              <a:rPr lang="en-US" dirty="0" err="1"/>
              <a:t>štednju</a:t>
            </a:r>
            <a:r>
              <a:rPr lang="en-US" dirty="0"/>
              <a:t>, </a:t>
            </a:r>
            <a:r>
              <a:rPr lang="en-US" dirty="0" err="1"/>
              <a:t>uglavnom</a:t>
            </a:r>
            <a:r>
              <a:rPr lang="en-US" dirty="0"/>
              <a:t> </a:t>
            </a:r>
            <a:r>
              <a:rPr lang="en-US" dirty="0" err="1"/>
              <a:t>su</a:t>
            </a:r>
            <a:r>
              <a:rPr lang="en-US" dirty="0"/>
              <a:t> </a:t>
            </a:r>
            <a:r>
              <a:rPr lang="en-US" dirty="0" err="1"/>
              <a:t>preve</a:t>
            </a:r>
            <a:r>
              <a:rPr lang="en-US" dirty="0"/>
              <a:t> </a:t>
            </a:r>
            <a:r>
              <a:rPr lang="en-US" dirty="0" err="1"/>
              <a:t>asocijacije</a:t>
            </a:r>
            <a:r>
              <a:rPr lang="en-US" dirty="0"/>
              <a:t> </a:t>
            </a:r>
            <a:r>
              <a:rPr lang="en-US" dirty="0" err="1"/>
              <a:t>na</a:t>
            </a:r>
            <a:r>
              <a:rPr lang="en-US" dirty="0"/>
              <a:t> </a:t>
            </a:r>
            <a:r>
              <a:rPr lang="en-US" dirty="0" err="1"/>
              <a:t>odricanje</a:t>
            </a:r>
            <a:r>
              <a:rPr lang="en-US" dirty="0"/>
              <a:t>, </a:t>
            </a:r>
            <a:r>
              <a:rPr lang="en-US" dirty="0" err="1"/>
              <a:t>dok</a:t>
            </a:r>
            <a:r>
              <a:rPr lang="en-US" dirty="0"/>
              <a:t> </a:t>
            </a:r>
            <a:r>
              <a:rPr lang="en-US" dirty="0" err="1"/>
              <a:t>efikasna</a:t>
            </a:r>
            <a:r>
              <a:rPr lang="en-US" dirty="0"/>
              <a:t> </a:t>
            </a:r>
            <a:r>
              <a:rPr lang="en-US" dirty="0" err="1"/>
              <a:t>upotreba</a:t>
            </a:r>
            <a:r>
              <a:rPr lang="en-US" dirty="0"/>
              <a:t> </a:t>
            </a:r>
            <a:r>
              <a:rPr lang="en-US" dirty="0" err="1"/>
              <a:t>energije</a:t>
            </a:r>
            <a:r>
              <a:rPr lang="en-US" dirty="0"/>
              <a:t> </a:t>
            </a:r>
            <a:r>
              <a:rPr lang="en-US" dirty="0" err="1"/>
              <a:t>direktno</a:t>
            </a:r>
            <a:r>
              <a:rPr lang="en-US" dirty="0"/>
              <a:t> </a:t>
            </a:r>
            <a:r>
              <a:rPr lang="en-US" dirty="0" err="1"/>
              <a:t>vodi</a:t>
            </a:r>
            <a:r>
              <a:rPr lang="en-US" dirty="0"/>
              <a:t> </a:t>
            </a:r>
            <a:r>
              <a:rPr lang="en-US" dirty="0" err="1"/>
              <a:t>ka</a:t>
            </a:r>
            <a:r>
              <a:rPr lang="en-US" dirty="0"/>
              <a:t> </a:t>
            </a:r>
            <a:r>
              <a:rPr lang="en-US" dirty="0" err="1"/>
              <a:t>povećanju</a:t>
            </a:r>
            <a:r>
              <a:rPr lang="en-US" dirty="0"/>
              <a:t> </a:t>
            </a:r>
            <a:r>
              <a:rPr lang="en-US" dirty="0" err="1"/>
              <a:t>kvaliteta</a:t>
            </a:r>
            <a:r>
              <a:rPr lang="en-US" dirty="0"/>
              <a:t> </a:t>
            </a:r>
            <a:r>
              <a:rPr lang="en-US" dirty="0" err="1"/>
              <a:t>života</a:t>
            </a:r>
            <a:r>
              <a:rPr lang="en-US" dirty="0"/>
              <a:t>, </a:t>
            </a:r>
            <a:r>
              <a:rPr lang="en-US" dirty="0" err="1"/>
              <a:t>konkurentnosti</a:t>
            </a:r>
            <a:r>
              <a:rPr lang="en-US" dirty="0"/>
              <a:t> </a:t>
            </a:r>
            <a:r>
              <a:rPr lang="en-US" dirty="0" err="1"/>
              <a:t>privrede</a:t>
            </a:r>
            <a:r>
              <a:rPr lang="en-US" dirty="0"/>
              <a:t> </a:t>
            </a:r>
            <a:r>
              <a:rPr lang="en-US" dirty="0" err="1"/>
              <a:t>i</a:t>
            </a:r>
            <a:r>
              <a:rPr lang="en-US" dirty="0"/>
              <a:t> </a:t>
            </a:r>
            <a:r>
              <a:rPr lang="en-US" dirty="0" err="1"/>
              <a:t>energetskoj</a:t>
            </a:r>
            <a:r>
              <a:rPr lang="en-US" dirty="0"/>
              <a:t> </a:t>
            </a:r>
            <a:r>
              <a:rPr lang="en-US" dirty="0" err="1"/>
              <a:t>bezbednosti</a:t>
            </a:r>
            <a:r>
              <a:rPr lang="en-US" dirty="0"/>
              <a:t>. </a:t>
            </a:r>
            <a:r>
              <a:rPr lang="en-US" dirty="0" err="1"/>
              <a:t>Rezultat</a:t>
            </a:r>
            <a:r>
              <a:rPr lang="en-US" dirty="0"/>
              <a:t> </a:t>
            </a:r>
            <a:r>
              <a:rPr lang="en-US" dirty="0" err="1"/>
              <a:t>povećane</a:t>
            </a:r>
            <a:r>
              <a:rPr lang="en-US" dirty="0"/>
              <a:t> </a:t>
            </a:r>
            <a:r>
              <a:rPr lang="en-US" dirty="0" err="1"/>
              <a:t>efikasnosti</a:t>
            </a:r>
            <a:r>
              <a:rPr lang="en-US" dirty="0"/>
              <a:t> </a:t>
            </a:r>
            <a:r>
              <a:rPr lang="en-US" dirty="0" err="1"/>
              <a:t>su</a:t>
            </a:r>
            <a:r>
              <a:rPr lang="en-US" dirty="0"/>
              <a:t> </a:t>
            </a:r>
            <a:r>
              <a:rPr lang="en-US" dirty="0" err="1"/>
              <a:t>značajne</a:t>
            </a:r>
            <a:r>
              <a:rPr lang="en-US" dirty="0"/>
              <a:t> </a:t>
            </a:r>
            <a:r>
              <a:rPr lang="en-US" dirty="0" err="1"/>
              <a:t>uštede</a:t>
            </a:r>
            <a:r>
              <a:rPr lang="en-US" dirty="0"/>
              <a:t> u </a:t>
            </a:r>
            <a:r>
              <a:rPr lang="en-US" dirty="0" err="1"/>
              <a:t>finansijskom</a:t>
            </a:r>
            <a:r>
              <a:rPr lang="en-US" dirty="0"/>
              <a:t> </a:t>
            </a:r>
            <a:r>
              <a:rPr lang="en-US" dirty="0" err="1"/>
              <a:t>smislu</a:t>
            </a:r>
            <a:r>
              <a:rPr lang="en-US" dirty="0"/>
              <a:t>, </a:t>
            </a:r>
            <a:r>
              <a:rPr lang="en-US" dirty="0" err="1"/>
              <a:t>ali</a:t>
            </a:r>
            <a:r>
              <a:rPr lang="en-US" dirty="0"/>
              <a:t> ne </a:t>
            </a:r>
            <a:r>
              <a:rPr lang="en-US" dirty="0" err="1"/>
              <a:t>treba</a:t>
            </a:r>
            <a:r>
              <a:rPr lang="en-US" dirty="0"/>
              <a:t> </a:t>
            </a:r>
            <a:r>
              <a:rPr lang="en-US" dirty="0" err="1"/>
              <a:t>zanemariti</a:t>
            </a:r>
            <a:r>
              <a:rPr lang="en-US" dirty="0"/>
              <a:t> </a:t>
            </a:r>
            <a:r>
              <a:rPr lang="en-US" dirty="0" err="1"/>
              <a:t>i</a:t>
            </a:r>
            <a:r>
              <a:rPr lang="en-US" dirty="0"/>
              <a:t> </a:t>
            </a:r>
            <a:r>
              <a:rPr lang="en-US" dirty="0" err="1"/>
              <a:t>direktan</a:t>
            </a:r>
            <a:r>
              <a:rPr lang="en-US" dirty="0"/>
              <a:t> </a:t>
            </a:r>
            <a:r>
              <a:rPr lang="en-US" dirty="0" err="1"/>
              <a:t>uticaj</a:t>
            </a:r>
            <a:r>
              <a:rPr lang="en-US" dirty="0"/>
              <a:t> </a:t>
            </a:r>
            <a:r>
              <a:rPr lang="en-US" dirty="0" err="1"/>
              <a:t>na</a:t>
            </a:r>
            <a:r>
              <a:rPr lang="en-US" dirty="0"/>
              <a:t> </a:t>
            </a:r>
            <a:r>
              <a:rPr lang="en-US" dirty="0" err="1"/>
              <a:t>očuvanje</a:t>
            </a:r>
            <a:r>
              <a:rPr lang="en-US" dirty="0"/>
              <a:t> </a:t>
            </a:r>
            <a:r>
              <a:rPr lang="en-US" dirty="0" err="1"/>
              <a:t>životne</a:t>
            </a:r>
            <a:r>
              <a:rPr lang="en-US" dirty="0"/>
              <a:t> </a:t>
            </a:r>
            <a:r>
              <a:rPr lang="en-US" dirty="0" err="1"/>
              <a:t>sredine</a:t>
            </a:r>
            <a:r>
              <a:rPr lang="en-US" dirty="0"/>
              <a:t>.</a:t>
            </a:r>
          </a:p>
          <a:p>
            <a:endParaRPr lang="en-US" dirty="0"/>
          </a:p>
        </p:txBody>
      </p:sp>
    </p:spTree>
    <p:extLst>
      <p:ext uri="{BB962C8B-B14F-4D97-AF65-F5344CB8AC3E}">
        <p14:creationId xmlns:p14="http://schemas.microsoft.com/office/powerpoint/2010/main" val="682860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fontAlgn="base">
              <a:buNone/>
            </a:pPr>
            <a:r>
              <a:rPr lang="en-US" dirty="0" err="1"/>
              <a:t>Energetski</a:t>
            </a:r>
            <a:r>
              <a:rPr lang="en-US" dirty="0"/>
              <a:t> </a:t>
            </a:r>
            <a:r>
              <a:rPr lang="en-US" dirty="0" err="1"/>
              <a:t>efikasne</a:t>
            </a:r>
            <a:r>
              <a:rPr lang="en-US" dirty="0"/>
              <a:t> mere </a:t>
            </a:r>
            <a:r>
              <a:rPr lang="en-US" dirty="0" err="1"/>
              <a:t>podrazumevaju</a:t>
            </a:r>
            <a:r>
              <a:rPr lang="en-US" dirty="0"/>
              <a:t> </a:t>
            </a:r>
            <a:r>
              <a:rPr lang="en-US" dirty="0" err="1"/>
              <a:t>ponašanje</a:t>
            </a:r>
            <a:r>
              <a:rPr lang="en-US" dirty="0"/>
              <a:t> </a:t>
            </a:r>
            <a:r>
              <a:rPr lang="en-US" dirty="0" err="1"/>
              <a:t>koje</a:t>
            </a:r>
            <a:r>
              <a:rPr lang="en-US" dirty="0"/>
              <a:t> se </a:t>
            </a:r>
            <a:r>
              <a:rPr lang="en-US" dirty="0" err="1"/>
              <a:t>primenjuje</a:t>
            </a:r>
            <a:r>
              <a:rPr lang="en-US" dirty="0"/>
              <a:t> u </a:t>
            </a:r>
            <a:r>
              <a:rPr lang="en-US" dirty="0" err="1"/>
              <a:t>cilju</a:t>
            </a:r>
            <a:r>
              <a:rPr lang="en-US" dirty="0"/>
              <a:t> </a:t>
            </a:r>
            <a:r>
              <a:rPr lang="en-US" dirty="0" err="1"/>
              <a:t>smanjenja</a:t>
            </a:r>
            <a:r>
              <a:rPr lang="en-US" dirty="0"/>
              <a:t> </a:t>
            </a:r>
            <a:r>
              <a:rPr lang="en-US" dirty="0" err="1"/>
              <a:t>potrošnje</a:t>
            </a:r>
            <a:r>
              <a:rPr lang="en-US" dirty="0"/>
              <a:t> </a:t>
            </a:r>
            <a:r>
              <a:rPr lang="en-US" dirty="0" err="1"/>
              <a:t>energije</a:t>
            </a:r>
            <a:r>
              <a:rPr lang="en-US" dirty="0"/>
              <a:t>. Bez </a:t>
            </a:r>
            <a:r>
              <a:rPr lang="en-US" dirty="0" err="1"/>
              <a:t>obzira</a:t>
            </a:r>
            <a:r>
              <a:rPr lang="en-US" dirty="0"/>
              <a:t> da li je </a:t>
            </a:r>
            <a:r>
              <a:rPr lang="en-US" dirty="0" err="1"/>
              <a:t>reč</a:t>
            </a:r>
            <a:r>
              <a:rPr lang="en-US" dirty="0"/>
              <a:t> o </a:t>
            </a:r>
            <a:r>
              <a:rPr lang="en-US" dirty="0" err="1"/>
              <a:t>tehničkim</a:t>
            </a:r>
            <a:r>
              <a:rPr lang="en-US" dirty="0"/>
              <a:t> </a:t>
            </a:r>
            <a:r>
              <a:rPr lang="en-US" dirty="0" err="1"/>
              <a:t>ili</a:t>
            </a:r>
            <a:r>
              <a:rPr lang="en-US" dirty="0"/>
              <a:t> </a:t>
            </a:r>
            <a:r>
              <a:rPr lang="en-US" dirty="0" err="1"/>
              <a:t>netehničkim</a:t>
            </a:r>
            <a:r>
              <a:rPr lang="en-US" dirty="0"/>
              <a:t> </a:t>
            </a:r>
            <a:r>
              <a:rPr lang="en-US" dirty="0" err="1"/>
              <a:t>merama</a:t>
            </a:r>
            <a:r>
              <a:rPr lang="en-US" dirty="0"/>
              <a:t>, </a:t>
            </a:r>
            <a:r>
              <a:rPr lang="en-US" dirty="0" err="1"/>
              <a:t>ili</a:t>
            </a:r>
            <a:r>
              <a:rPr lang="en-US" dirty="0"/>
              <a:t> o </a:t>
            </a:r>
            <a:r>
              <a:rPr lang="en-US" dirty="0" err="1"/>
              <a:t>promenama</a:t>
            </a:r>
            <a:r>
              <a:rPr lang="en-US" dirty="0"/>
              <a:t> u </a:t>
            </a:r>
            <a:r>
              <a:rPr lang="en-US" dirty="0" err="1"/>
              <a:t>ponašanju</a:t>
            </a:r>
            <a:r>
              <a:rPr lang="en-US" dirty="0"/>
              <a:t>, </a:t>
            </a:r>
            <a:r>
              <a:rPr lang="en-US" dirty="0" err="1"/>
              <a:t>sve</a:t>
            </a:r>
            <a:r>
              <a:rPr lang="en-US" dirty="0"/>
              <a:t> mere </a:t>
            </a:r>
            <a:r>
              <a:rPr lang="en-US" dirty="0" err="1"/>
              <a:t>podrazumevaju</a:t>
            </a:r>
            <a:r>
              <a:rPr lang="en-US" dirty="0"/>
              <a:t> </a:t>
            </a:r>
            <a:r>
              <a:rPr lang="en-US" dirty="0" err="1"/>
              <a:t>isti</a:t>
            </a:r>
            <a:r>
              <a:rPr lang="en-US" dirty="0"/>
              <a:t> </a:t>
            </a:r>
            <a:r>
              <a:rPr lang="en-US" dirty="0" err="1"/>
              <a:t>ili</a:t>
            </a:r>
            <a:r>
              <a:rPr lang="en-US" dirty="0"/>
              <a:t> </a:t>
            </a:r>
            <a:r>
              <a:rPr lang="en-US" dirty="0" err="1"/>
              <a:t>čak</a:t>
            </a:r>
            <a:r>
              <a:rPr lang="en-US" dirty="0"/>
              <a:t> mi </a:t>
            </a:r>
            <a:r>
              <a:rPr lang="en-US" dirty="0" err="1"/>
              <a:t>viši</a:t>
            </a:r>
            <a:r>
              <a:rPr lang="en-US" dirty="0"/>
              <a:t>, </a:t>
            </a:r>
            <a:r>
              <a:rPr lang="en-US" dirty="0" err="1"/>
              <a:t>stepen</a:t>
            </a:r>
            <a:r>
              <a:rPr lang="en-US" dirty="0"/>
              <a:t> </a:t>
            </a:r>
            <a:r>
              <a:rPr lang="en-US" dirty="0" err="1"/>
              <a:t>ostvarenog</a:t>
            </a:r>
            <a:r>
              <a:rPr lang="en-US" dirty="0"/>
              <a:t> </a:t>
            </a:r>
            <a:r>
              <a:rPr lang="en-US" dirty="0" err="1"/>
              <a:t>komfora</a:t>
            </a:r>
            <a:r>
              <a:rPr lang="en-US" dirty="0"/>
              <a:t> </a:t>
            </a:r>
            <a:r>
              <a:rPr lang="en-US" dirty="0" err="1"/>
              <a:t>i</a:t>
            </a:r>
            <a:r>
              <a:rPr lang="en-US" dirty="0"/>
              <a:t> </a:t>
            </a:r>
            <a:r>
              <a:rPr lang="en-US" dirty="0" err="1"/>
              <a:t>standarda</a:t>
            </a:r>
            <a:r>
              <a:rPr lang="en-US" dirty="0"/>
              <a:t>.</a:t>
            </a:r>
          </a:p>
          <a:p>
            <a:pPr marL="0" indent="0" fontAlgn="base">
              <a:buNone/>
            </a:pPr>
            <a:r>
              <a:rPr lang="en-US" dirty="0" err="1"/>
              <a:t>Najčešće</a:t>
            </a:r>
            <a:r>
              <a:rPr lang="en-US" dirty="0"/>
              <a:t> mere </a:t>
            </a:r>
            <a:r>
              <a:rPr lang="en-US" dirty="0" err="1"/>
              <a:t>koje</a:t>
            </a:r>
            <a:r>
              <a:rPr lang="en-US" dirty="0"/>
              <a:t> se </a:t>
            </a:r>
            <a:r>
              <a:rPr lang="en-US" dirty="0" err="1"/>
              <a:t>preduzimaju</a:t>
            </a:r>
            <a:r>
              <a:rPr lang="en-US" dirty="0"/>
              <a:t> u </a:t>
            </a:r>
            <a:r>
              <a:rPr lang="en-US" dirty="0" err="1"/>
              <a:t>cilju</a:t>
            </a:r>
            <a:r>
              <a:rPr lang="en-US" dirty="0"/>
              <a:t> </a:t>
            </a:r>
            <a:r>
              <a:rPr lang="en-US" dirty="0" err="1"/>
              <a:t>smanjenja</a:t>
            </a:r>
            <a:r>
              <a:rPr lang="en-US" dirty="0"/>
              <a:t> </a:t>
            </a:r>
            <a:r>
              <a:rPr lang="en-US" dirty="0" err="1"/>
              <a:t>gubitaka</a:t>
            </a:r>
            <a:r>
              <a:rPr lang="en-US" dirty="0"/>
              <a:t> </a:t>
            </a:r>
            <a:r>
              <a:rPr lang="en-US" dirty="0" err="1"/>
              <a:t>energije</a:t>
            </a:r>
            <a:r>
              <a:rPr lang="en-US" dirty="0"/>
              <a:t> </a:t>
            </a:r>
            <a:r>
              <a:rPr lang="en-US" dirty="0" err="1"/>
              <a:t>i</a:t>
            </a:r>
            <a:r>
              <a:rPr lang="en-US" dirty="0"/>
              <a:t> </a:t>
            </a:r>
            <a:r>
              <a:rPr lang="en-US" dirty="0" err="1"/>
              <a:t>povećanja</a:t>
            </a:r>
            <a:r>
              <a:rPr lang="en-US" dirty="0"/>
              <a:t> </a:t>
            </a:r>
            <a:r>
              <a:rPr lang="en-US" dirty="0" err="1"/>
              <a:t>eneregetske</a:t>
            </a:r>
            <a:r>
              <a:rPr lang="en-US" dirty="0"/>
              <a:t> </a:t>
            </a:r>
            <a:r>
              <a:rPr lang="en-US" dirty="0" err="1"/>
              <a:t>efikasnosti</a:t>
            </a:r>
            <a:r>
              <a:rPr lang="en-US" dirty="0"/>
              <a:t> </a:t>
            </a:r>
            <a:r>
              <a:rPr lang="en-US" dirty="0" err="1"/>
              <a:t>su</a:t>
            </a:r>
            <a:r>
              <a:rPr lang="en-US" dirty="0"/>
              <a:t>:</a:t>
            </a:r>
          </a:p>
          <a:p>
            <a:pPr fontAlgn="base"/>
            <a:r>
              <a:rPr lang="en-US" dirty="0" err="1"/>
              <a:t>Zamena</a:t>
            </a:r>
            <a:r>
              <a:rPr lang="en-US" dirty="0"/>
              <a:t> </a:t>
            </a:r>
            <a:r>
              <a:rPr lang="en-US" dirty="0" err="1"/>
              <a:t>neobnovljivih</a:t>
            </a:r>
            <a:r>
              <a:rPr lang="en-US" dirty="0"/>
              <a:t> </a:t>
            </a:r>
            <a:r>
              <a:rPr lang="en-US" dirty="0" err="1"/>
              <a:t>energenata</a:t>
            </a:r>
            <a:r>
              <a:rPr lang="en-US" dirty="0"/>
              <a:t> </a:t>
            </a:r>
            <a:r>
              <a:rPr lang="en-US" dirty="0" err="1"/>
              <a:t>obnovljivim</a:t>
            </a:r>
            <a:r>
              <a:rPr lang="en-US" dirty="0"/>
              <a:t>,</a:t>
            </a:r>
          </a:p>
          <a:p>
            <a:pPr fontAlgn="base"/>
            <a:r>
              <a:rPr lang="en-US" dirty="0" err="1"/>
              <a:t>Zamene</a:t>
            </a:r>
            <a:r>
              <a:rPr lang="en-US" dirty="0"/>
              <a:t> </a:t>
            </a:r>
            <a:r>
              <a:rPr lang="en-US" dirty="0" err="1"/>
              <a:t>energetski</a:t>
            </a:r>
            <a:r>
              <a:rPr lang="en-US" dirty="0"/>
              <a:t> </a:t>
            </a:r>
            <a:r>
              <a:rPr lang="en-US" dirty="0" err="1"/>
              <a:t>neefikasnih</a:t>
            </a:r>
            <a:r>
              <a:rPr lang="en-US" dirty="0"/>
              <a:t> </a:t>
            </a:r>
            <a:r>
              <a:rPr lang="en-US" dirty="0" err="1"/>
              <a:t>potrošača</a:t>
            </a:r>
            <a:r>
              <a:rPr lang="en-US" dirty="0"/>
              <a:t> </a:t>
            </a:r>
            <a:r>
              <a:rPr lang="en-US" dirty="0" err="1"/>
              <a:t>efikasnijim</a:t>
            </a:r>
            <a:r>
              <a:rPr lang="en-US" dirty="0"/>
              <a:t>,</a:t>
            </a:r>
          </a:p>
          <a:p>
            <a:pPr fontAlgn="base"/>
            <a:r>
              <a:rPr lang="en-US" dirty="0" err="1"/>
              <a:t>Izolacija</a:t>
            </a:r>
            <a:r>
              <a:rPr lang="en-US" dirty="0"/>
              <a:t> </a:t>
            </a:r>
            <a:r>
              <a:rPr lang="en-US" dirty="0" err="1"/>
              <a:t>prostora</a:t>
            </a:r>
            <a:r>
              <a:rPr lang="en-US" dirty="0"/>
              <a:t> </a:t>
            </a:r>
            <a:r>
              <a:rPr lang="en-US" dirty="0" err="1"/>
              <a:t>koji</a:t>
            </a:r>
            <a:r>
              <a:rPr lang="en-US" dirty="0"/>
              <a:t> se </a:t>
            </a:r>
            <a:r>
              <a:rPr lang="en-US" dirty="0" err="1"/>
              <a:t>greje</a:t>
            </a:r>
            <a:r>
              <a:rPr lang="en-US" dirty="0"/>
              <a:t> </a:t>
            </a:r>
            <a:r>
              <a:rPr lang="en-US" dirty="0" err="1"/>
              <a:t>ili</a:t>
            </a:r>
            <a:r>
              <a:rPr lang="en-US" dirty="0"/>
              <a:t> </a:t>
            </a:r>
            <a:r>
              <a:rPr lang="en-US" dirty="0" err="1"/>
              <a:t>hladi</a:t>
            </a:r>
            <a:r>
              <a:rPr lang="en-US" dirty="0"/>
              <a:t>,</a:t>
            </a:r>
          </a:p>
          <a:p>
            <a:pPr fontAlgn="base"/>
            <a:r>
              <a:rPr lang="en-US" dirty="0" err="1"/>
              <a:t>Zamena</a:t>
            </a:r>
            <a:r>
              <a:rPr lang="en-US" dirty="0"/>
              <a:t> </a:t>
            </a:r>
            <a:r>
              <a:rPr lang="en-US" dirty="0" err="1"/>
              <a:t>dotrajale</a:t>
            </a:r>
            <a:r>
              <a:rPr lang="en-US" dirty="0"/>
              <a:t> </a:t>
            </a:r>
            <a:r>
              <a:rPr lang="en-US" dirty="0" err="1"/>
              <a:t>ili</a:t>
            </a:r>
            <a:r>
              <a:rPr lang="en-US" dirty="0"/>
              <a:t> </a:t>
            </a:r>
            <a:r>
              <a:rPr lang="en-US" dirty="0" err="1"/>
              <a:t>neefikasne</a:t>
            </a:r>
            <a:r>
              <a:rPr lang="en-US" dirty="0"/>
              <a:t> </a:t>
            </a:r>
            <a:r>
              <a:rPr lang="en-US" dirty="0" err="1"/>
              <a:t>stolarije</a:t>
            </a:r>
            <a:r>
              <a:rPr lang="en-US" dirty="0"/>
              <a:t> </a:t>
            </a:r>
            <a:r>
              <a:rPr lang="en-US" dirty="0" err="1"/>
              <a:t>prostorija</a:t>
            </a:r>
            <a:r>
              <a:rPr lang="en-US" dirty="0"/>
              <a:t> </a:t>
            </a:r>
            <a:r>
              <a:rPr lang="en-US" dirty="0" err="1"/>
              <a:t>koje</a:t>
            </a:r>
            <a:r>
              <a:rPr lang="en-US" dirty="0"/>
              <a:t> se </a:t>
            </a:r>
            <a:r>
              <a:rPr lang="en-US" dirty="0" err="1"/>
              <a:t>greju</a:t>
            </a:r>
            <a:r>
              <a:rPr lang="en-US" dirty="0"/>
              <a:t> </a:t>
            </a:r>
            <a:r>
              <a:rPr lang="en-US" dirty="0" err="1"/>
              <a:t>ili</a:t>
            </a:r>
            <a:r>
              <a:rPr lang="en-US" dirty="0"/>
              <a:t> </a:t>
            </a:r>
            <a:r>
              <a:rPr lang="en-US" dirty="0" err="1"/>
              <a:t>hlade</a:t>
            </a:r>
            <a:r>
              <a:rPr lang="en-US" dirty="0"/>
              <a:t>,</a:t>
            </a:r>
          </a:p>
          <a:p>
            <a:pPr fontAlgn="base"/>
            <a:r>
              <a:rPr lang="en-US" dirty="0" err="1"/>
              <a:t>Ugradnja</a:t>
            </a:r>
            <a:r>
              <a:rPr lang="en-US" dirty="0"/>
              <a:t> </a:t>
            </a:r>
            <a:r>
              <a:rPr lang="en-US" dirty="0" err="1"/>
              <a:t>mernih</a:t>
            </a:r>
            <a:r>
              <a:rPr lang="en-US" dirty="0"/>
              <a:t> </a:t>
            </a:r>
            <a:r>
              <a:rPr lang="en-US" dirty="0" err="1"/>
              <a:t>i</a:t>
            </a:r>
            <a:r>
              <a:rPr lang="en-US" dirty="0"/>
              <a:t> </a:t>
            </a:r>
            <a:r>
              <a:rPr lang="en-US" dirty="0" err="1"/>
              <a:t>regulacionih</a:t>
            </a:r>
            <a:r>
              <a:rPr lang="en-US" dirty="0"/>
              <a:t> </a:t>
            </a:r>
            <a:r>
              <a:rPr lang="en-US" dirty="0" err="1"/>
              <a:t>uređaja</a:t>
            </a:r>
            <a:r>
              <a:rPr lang="en-US" dirty="0"/>
              <a:t>,</a:t>
            </a:r>
          </a:p>
          <a:p>
            <a:pPr fontAlgn="base"/>
            <a:r>
              <a:rPr lang="en-US" dirty="0" err="1"/>
              <a:t>Zamena</a:t>
            </a:r>
            <a:r>
              <a:rPr lang="en-US" dirty="0"/>
              <a:t> </a:t>
            </a:r>
            <a:r>
              <a:rPr lang="en-US" dirty="0" err="1"/>
              <a:t>ili</a:t>
            </a:r>
            <a:r>
              <a:rPr lang="en-US" dirty="0"/>
              <a:t> </a:t>
            </a:r>
            <a:r>
              <a:rPr lang="en-US" dirty="0" err="1"/>
              <a:t>ugradnja</a:t>
            </a:r>
            <a:r>
              <a:rPr lang="en-US" dirty="0"/>
              <a:t> </a:t>
            </a:r>
            <a:r>
              <a:rPr lang="en-US" dirty="0" err="1"/>
              <a:t>efikasnih</a:t>
            </a:r>
            <a:r>
              <a:rPr lang="en-US" dirty="0"/>
              <a:t> </a:t>
            </a:r>
            <a:r>
              <a:rPr lang="en-US" dirty="0" err="1"/>
              <a:t>sistema</a:t>
            </a:r>
            <a:r>
              <a:rPr lang="en-US" dirty="0"/>
              <a:t> </a:t>
            </a:r>
            <a:r>
              <a:rPr lang="en-US" dirty="0" err="1"/>
              <a:t>za</a:t>
            </a:r>
            <a:r>
              <a:rPr lang="en-US" dirty="0"/>
              <a:t> </a:t>
            </a:r>
            <a:r>
              <a:rPr lang="en-US" dirty="0" err="1"/>
              <a:t>grejanje</a:t>
            </a:r>
            <a:r>
              <a:rPr lang="en-US" dirty="0"/>
              <a:t>, </a:t>
            </a:r>
            <a:r>
              <a:rPr lang="en-US" dirty="0" err="1"/>
              <a:t>klimatizaciju</a:t>
            </a:r>
            <a:r>
              <a:rPr lang="en-US" dirty="0"/>
              <a:t> </a:t>
            </a:r>
            <a:r>
              <a:rPr lang="en-US" dirty="0" err="1"/>
              <a:t>ili</a:t>
            </a:r>
            <a:r>
              <a:rPr lang="en-US" dirty="0"/>
              <a:t> </a:t>
            </a:r>
            <a:r>
              <a:rPr lang="en-US" dirty="0" err="1"/>
              <a:t>ventilaciju</a:t>
            </a:r>
            <a:r>
              <a:rPr lang="en-US" dirty="0"/>
              <a:t>.</a:t>
            </a:r>
          </a:p>
          <a:p>
            <a:endParaRPr lang="en-US" dirty="0"/>
          </a:p>
        </p:txBody>
      </p:sp>
    </p:spTree>
    <p:extLst>
      <p:ext uri="{BB962C8B-B14F-4D97-AF65-F5344CB8AC3E}">
        <p14:creationId xmlns:p14="http://schemas.microsoft.com/office/powerpoint/2010/main" val="2697689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Kvalitet životne sredine kao ekonomsko dobro</a:t>
            </a:r>
            <a:endParaRPr lang="en-US" dirty="0"/>
          </a:p>
        </p:txBody>
      </p:sp>
      <p:sp>
        <p:nvSpPr>
          <p:cNvPr id="3" name="Content Placeholder 2"/>
          <p:cNvSpPr>
            <a:spLocks noGrp="1"/>
          </p:cNvSpPr>
          <p:nvPr>
            <p:ph idx="1"/>
          </p:nvPr>
        </p:nvSpPr>
        <p:spPr/>
        <p:txBody>
          <a:bodyPr/>
          <a:lstStyle/>
          <a:p>
            <a:r>
              <a:rPr lang="sr-Latn-RS" dirty="0" smtClean="0"/>
              <a:t>Kako se resursi koji se mogu iscrpeti, tačnije koji se ne mogu obnoviti mogu nazivati ekonomskim dobrom. Posebno ukoliko se posmatra životna sredina koja podrazumeva dugoročno korišćenje resursa. Odgovor na ovo pitanje je održivi razvoj. On podrazumeva definsianje takve razvojne koncepcije koja će dati odogovor na pitanja za koga razvoj, kakav razvoj, kak oga ostvariti. Čime ga ostvariti, kojim sredstvima.....</a:t>
            </a:r>
          </a:p>
          <a:p>
            <a:r>
              <a:rPr lang="en-US" dirty="0" err="1"/>
              <a:t>Održivi</a:t>
            </a:r>
            <a:r>
              <a:rPr lang="en-US" dirty="0"/>
              <a:t> </a:t>
            </a:r>
            <a:r>
              <a:rPr lang="en-US" dirty="0" err="1"/>
              <a:t>razvoj</a:t>
            </a:r>
            <a:r>
              <a:rPr lang="en-US" dirty="0"/>
              <a:t> </a:t>
            </a:r>
            <a:r>
              <a:rPr lang="en-US" dirty="0" err="1"/>
              <a:t>predstavlja</a:t>
            </a:r>
            <a:r>
              <a:rPr lang="en-US" dirty="0"/>
              <a:t> </a:t>
            </a:r>
            <a:r>
              <a:rPr lang="en-US" dirty="0" err="1"/>
              <a:t>integralni</a:t>
            </a:r>
            <a:r>
              <a:rPr lang="en-US" dirty="0"/>
              <a:t> </a:t>
            </a:r>
            <a:r>
              <a:rPr lang="en-US" dirty="0" err="1"/>
              <a:t>ekonomski</a:t>
            </a:r>
            <a:r>
              <a:rPr lang="en-US" dirty="0"/>
              <a:t>, </a:t>
            </a:r>
            <a:r>
              <a:rPr lang="en-US" dirty="0" err="1"/>
              <a:t>tehnološki</a:t>
            </a:r>
            <a:r>
              <a:rPr lang="en-US" dirty="0"/>
              <a:t>, </a:t>
            </a:r>
            <a:r>
              <a:rPr lang="en-US" dirty="0" err="1"/>
              <a:t>socijalni</a:t>
            </a:r>
            <a:r>
              <a:rPr lang="en-US" dirty="0"/>
              <a:t> </a:t>
            </a:r>
            <a:r>
              <a:rPr lang="en-US" dirty="0" err="1"/>
              <a:t>i</a:t>
            </a:r>
            <a:r>
              <a:rPr lang="en-US" dirty="0"/>
              <a:t> </a:t>
            </a:r>
            <a:r>
              <a:rPr lang="en-US" dirty="0" err="1"/>
              <a:t>kulturni</a:t>
            </a:r>
            <a:r>
              <a:rPr lang="en-US" dirty="0"/>
              <a:t> </a:t>
            </a:r>
            <a:r>
              <a:rPr lang="en-US" dirty="0" err="1"/>
              <a:t>razvoj</a:t>
            </a:r>
            <a:r>
              <a:rPr lang="en-US" dirty="0"/>
              <a:t>, </a:t>
            </a:r>
            <a:r>
              <a:rPr lang="en-US" dirty="0" err="1"/>
              <a:t>usklađen</a:t>
            </a:r>
            <a:r>
              <a:rPr lang="en-US" dirty="0"/>
              <a:t> </a:t>
            </a:r>
            <a:r>
              <a:rPr lang="en-US" dirty="0" err="1"/>
              <a:t>sa</a:t>
            </a:r>
            <a:r>
              <a:rPr lang="en-US" dirty="0"/>
              <a:t> </a:t>
            </a:r>
            <a:r>
              <a:rPr lang="en-US" dirty="0" err="1"/>
              <a:t>potrebama</a:t>
            </a:r>
            <a:r>
              <a:rPr lang="en-US" dirty="0"/>
              <a:t> </a:t>
            </a:r>
            <a:r>
              <a:rPr lang="en-US" dirty="0" err="1"/>
              <a:t>zaštite</a:t>
            </a:r>
            <a:r>
              <a:rPr lang="en-US" dirty="0"/>
              <a:t> </a:t>
            </a:r>
            <a:r>
              <a:rPr lang="en-US" dirty="0" err="1"/>
              <a:t>i</a:t>
            </a:r>
            <a:r>
              <a:rPr lang="en-US" dirty="0"/>
              <a:t> </a:t>
            </a:r>
            <a:r>
              <a:rPr lang="en-US" dirty="0" err="1"/>
              <a:t>unapređenja</a:t>
            </a:r>
            <a:r>
              <a:rPr lang="en-US" dirty="0"/>
              <a:t> </a:t>
            </a:r>
            <a:r>
              <a:rPr lang="en-US" dirty="0" err="1"/>
              <a:t>životne</a:t>
            </a:r>
            <a:r>
              <a:rPr lang="en-US" dirty="0"/>
              <a:t> </a:t>
            </a:r>
            <a:r>
              <a:rPr lang="en-US" dirty="0" err="1"/>
              <a:t>sredine</a:t>
            </a:r>
            <a:r>
              <a:rPr lang="en-US" dirty="0"/>
              <a:t>, </a:t>
            </a:r>
            <a:r>
              <a:rPr lang="en-US" dirty="0" err="1"/>
              <a:t>koji</a:t>
            </a:r>
            <a:r>
              <a:rPr lang="en-US" dirty="0"/>
              <a:t> </a:t>
            </a:r>
            <a:r>
              <a:rPr lang="en-US" dirty="0" err="1"/>
              <a:t>omogućava</a:t>
            </a:r>
            <a:r>
              <a:rPr lang="en-US" dirty="0"/>
              <a:t> </a:t>
            </a:r>
            <a:r>
              <a:rPr lang="en-US" dirty="0" err="1"/>
              <a:t>sadašnjim</a:t>
            </a:r>
            <a:r>
              <a:rPr lang="en-US" dirty="0"/>
              <a:t> </a:t>
            </a:r>
            <a:r>
              <a:rPr lang="en-US" dirty="0" err="1"/>
              <a:t>i</a:t>
            </a:r>
            <a:r>
              <a:rPr lang="en-US" dirty="0"/>
              <a:t> </a:t>
            </a:r>
            <a:r>
              <a:rPr lang="en-US" dirty="0" err="1"/>
              <a:t>budućim</a:t>
            </a:r>
            <a:r>
              <a:rPr lang="en-US" dirty="0"/>
              <a:t> </a:t>
            </a:r>
            <a:r>
              <a:rPr lang="en-US" dirty="0" err="1"/>
              <a:t>generacijama</a:t>
            </a:r>
            <a:r>
              <a:rPr lang="en-US" dirty="0"/>
              <a:t> </a:t>
            </a:r>
            <a:r>
              <a:rPr lang="en-US" dirty="0" err="1"/>
              <a:t>zadovoljavanje</a:t>
            </a:r>
            <a:r>
              <a:rPr lang="en-US" dirty="0"/>
              <a:t> </a:t>
            </a:r>
            <a:r>
              <a:rPr lang="en-US" dirty="0" err="1"/>
              <a:t>njihovih</a:t>
            </a:r>
            <a:r>
              <a:rPr lang="en-US" dirty="0"/>
              <a:t> </a:t>
            </a:r>
            <a:r>
              <a:rPr lang="en-US" dirty="0" err="1"/>
              <a:t>potreba</a:t>
            </a:r>
            <a:r>
              <a:rPr lang="en-US" dirty="0"/>
              <a:t> </a:t>
            </a:r>
            <a:r>
              <a:rPr lang="en-US" dirty="0" err="1"/>
              <a:t>i</a:t>
            </a:r>
            <a:r>
              <a:rPr lang="en-US" dirty="0"/>
              <a:t> </a:t>
            </a:r>
            <a:r>
              <a:rPr lang="en-US" dirty="0" err="1"/>
              <a:t>poboljšanje</a:t>
            </a:r>
            <a:r>
              <a:rPr lang="en-US" dirty="0"/>
              <a:t> </a:t>
            </a:r>
            <a:r>
              <a:rPr lang="en-US" dirty="0" err="1"/>
              <a:t>kvaliteta</a:t>
            </a:r>
            <a:r>
              <a:rPr lang="en-US" dirty="0"/>
              <a:t> </a:t>
            </a:r>
            <a:r>
              <a:rPr lang="en-US" dirty="0" err="1"/>
              <a:t>života</a:t>
            </a:r>
            <a:r>
              <a:rPr lang="en-US" dirty="0"/>
              <a:t>. To </a:t>
            </a:r>
            <a:r>
              <a:rPr lang="en-US" dirty="0" err="1"/>
              <a:t>znači</a:t>
            </a:r>
            <a:r>
              <a:rPr lang="en-US" dirty="0"/>
              <a:t> da bi </a:t>
            </a:r>
            <a:r>
              <a:rPr lang="en-US" dirty="0" err="1"/>
              <a:t>jedno</a:t>
            </a:r>
            <a:r>
              <a:rPr lang="en-US" dirty="0"/>
              <a:t> </a:t>
            </a:r>
            <a:r>
              <a:rPr lang="en-US" dirty="0" err="1"/>
              <a:t>društvo</a:t>
            </a:r>
            <a:r>
              <a:rPr lang="en-US" dirty="0"/>
              <a:t> </a:t>
            </a:r>
            <a:r>
              <a:rPr lang="en-US" dirty="0" err="1"/>
              <a:t>trebalo</a:t>
            </a:r>
            <a:r>
              <a:rPr lang="en-US" dirty="0"/>
              <a:t> da se </a:t>
            </a:r>
            <a:r>
              <a:rPr lang="en-US" dirty="0" err="1"/>
              <a:t>razvija</a:t>
            </a:r>
            <a:r>
              <a:rPr lang="en-US" dirty="0"/>
              <a:t> u </a:t>
            </a:r>
            <a:r>
              <a:rPr lang="en-US" dirty="0" err="1"/>
              <a:t>skladu</a:t>
            </a:r>
            <a:r>
              <a:rPr lang="en-US" dirty="0"/>
              <a:t> </a:t>
            </a:r>
            <a:r>
              <a:rPr lang="en-US" dirty="0" err="1"/>
              <a:t>sa</a:t>
            </a:r>
            <a:r>
              <a:rPr lang="en-US" dirty="0"/>
              <a:t> </a:t>
            </a:r>
            <a:r>
              <a:rPr lang="en-US" dirty="0" err="1"/>
              <a:t>ekološkim</a:t>
            </a:r>
            <a:r>
              <a:rPr lang="en-US" dirty="0"/>
              <a:t> </a:t>
            </a:r>
            <a:r>
              <a:rPr lang="en-US" dirty="0" err="1"/>
              <a:t>mogućnostima</a:t>
            </a:r>
            <a:r>
              <a:rPr lang="en-US" dirty="0"/>
              <a:t> </a:t>
            </a:r>
            <a:r>
              <a:rPr lang="en-US" dirty="0" err="1"/>
              <a:t>i</a:t>
            </a:r>
            <a:r>
              <a:rPr lang="en-US" dirty="0"/>
              <a:t> </a:t>
            </a:r>
            <a:r>
              <a:rPr lang="en-US" dirty="0" err="1"/>
              <a:t>sposobnostima</a:t>
            </a:r>
            <a:r>
              <a:rPr lang="en-US" dirty="0"/>
              <a:t> </a:t>
            </a:r>
            <a:r>
              <a:rPr lang="en-US" dirty="0" err="1"/>
              <a:t>samoobnavljanja</a:t>
            </a:r>
            <a:r>
              <a:rPr lang="en-US" dirty="0"/>
              <a:t> </a:t>
            </a:r>
            <a:r>
              <a:rPr lang="en-US" dirty="0" err="1"/>
              <a:t>resursa</a:t>
            </a:r>
            <a:r>
              <a:rPr lang="en-US" dirty="0"/>
              <a:t> </a:t>
            </a:r>
            <a:r>
              <a:rPr lang="en-US" dirty="0" err="1"/>
              <a:t>koje</a:t>
            </a:r>
            <a:r>
              <a:rPr lang="en-US" dirty="0"/>
              <a:t> </a:t>
            </a:r>
            <a:r>
              <a:rPr lang="en-US" dirty="0" err="1"/>
              <a:t>čovek</a:t>
            </a:r>
            <a:r>
              <a:rPr lang="en-US" dirty="0"/>
              <a:t> </a:t>
            </a:r>
            <a:r>
              <a:rPr lang="en-US" dirty="0" err="1"/>
              <a:t>iz</a:t>
            </a:r>
            <a:r>
              <a:rPr lang="en-US" dirty="0"/>
              <a:t> </a:t>
            </a:r>
            <a:r>
              <a:rPr lang="en-US" dirty="0" err="1"/>
              <a:t>prirode</a:t>
            </a:r>
            <a:r>
              <a:rPr lang="en-US" dirty="0"/>
              <a:t> </a:t>
            </a:r>
            <a:r>
              <a:rPr lang="en-US" dirty="0" err="1"/>
              <a:t>koristi</a:t>
            </a:r>
            <a:r>
              <a:rPr lang="en-US" dirty="0"/>
              <a:t>.</a:t>
            </a:r>
            <a:endParaRPr lang="en-US" dirty="0"/>
          </a:p>
        </p:txBody>
      </p:sp>
    </p:spTree>
    <p:extLst>
      <p:ext uri="{BB962C8B-B14F-4D97-AF65-F5344CB8AC3E}">
        <p14:creationId xmlns:p14="http://schemas.microsoft.com/office/powerpoint/2010/main" val="3165870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Ekološko urbano restruktuiranje</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a:t>Uloga</a:t>
            </a:r>
            <a:r>
              <a:rPr lang="en-US" dirty="0"/>
              <a:t> </a:t>
            </a:r>
            <a:r>
              <a:rPr lang="en-US" dirty="0" err="1"/>
              <a:t>ekološkog</a:t>
            </a:r>
            <a:r>
              <a:rPr lang="en-US" dirty="0"/>
              <a:t> </a:t>
            </a:r>
            <a:r>
              <a:rPr lang="en-US" dirty="0" err="1"/>
              <a:t>urbanog</a:t>
            </a:r>
            <a:r>
              <a:rPr lang="en-US" dirty="0"/>
              <a:t> </a:t>
            </a:r>
            <a:r>
              <a:rPr lang="en-US" dirty="0" err="1"/>
              <a:t>restruktuisanja</a:t>
            </a:r>
            <a:r>
              <a:rPr lang="en-US" dirty="0"/>
              <a:t> u </a:t>
            </a:r>
            <a:r>
              <a:rPr lang="en-US" dirty="0" err="1"/>
              <a:t>ublažavanju</a:t>
            </a:r>
            <a:r>
              <a:rPr lang="en-US" dirty="0"/>
              <a:t> </a:t>
            </a:r>
            <a:r>
              <a:rPr lang="en-US" dirty="0" err="1"/>
              <a:t>ili</a:t>
            </a:r>
            <a:r>
              <a:rPr lang="en-US" dirty="0"/>
              <a:t> </a:t>
            </a:r>
            <a:r>
              <a:rPr lang="en-US" dirty="0" err="1"/>
              <a:t>rešavanju</a:t>
            </a:r>
            <a:r>
              <a:rPr lang="en-US" dirty="0"/>
              <a:t> </a:t>
            </a:r>
            <a:r>
              <a:rPr lang="en-US" dirty="0" err="1"/>
              <a:t>krize</a:t>
            </a:r>
            <a:r>
              <a:rPr lang="en-US" dirty="0"/>
              <a:t> </a:t>
            </a:r>
            <a:r>
              <a:rPr lang="en-US" dirty="0" err="1"/>
              <a:t>spoljašnje</a:t>
            </a:r>
            <a:r>
              <a:rPr lang="en-US" dirty="0"/>
              <a:t> </a:t>
            </a:r>
            <a:r>
              <a:rPr lang="en-US" dirty="0" err="1"/>
              <a:t>sredine</a:t>
            </a:r>
            <a:r>
              <a:rPr lang="en-US" dirty="0"/>
              <a:t> </a:t>
            </a:r>
            <a:r>
              <a:rPr lang="en-US" dirty="0" err="1"/>
              <a:t>zasniva</a:t>
            </a:r>
            <a:r>
              <a:rPr lang="en-US" dirty="0"/>
              <a:t> se </a:t>
            </a:r>
            <a:r>
              <a:rPr lang="en-US" dirty="0" err="1"/>
              <a:t>na</a:t>
            </a:r>
            <a:r>
              <a:rPr lang="en-US" dirty="0"/>
              <a:t> </a:t>
            </a:r>
            <a:r>
              <a:rPr lang="en-US" dirty="0" err="1"/>
              <a:t>činjenici</a:t>
            </a:r>
            <a:r>
              <a:rPr lang="en-US" dirty="0"/>
              <a:t> da </a:t>
            </a:r>
            <a:r>
              <a:rPr lang="en-US" dirty="0" err="1"/>
              <a:t>gradovi</a:t>
            </a:r>
            <a:r>
              <a:rPr lang="en-US" dirty="0"/>
              <a:t> </a:t>
            </a:r>
            <a:r>
              <a:rPr lang="en-US" dirty="0" err="1"/>
              <a:t>predstavljaju</a:t>
            </a:r>
            <a:r>
              <a:rPr lang="en-US" dirty="0"/>
              <a:t> </a:t>
            </a:r>
            <a:r>
              <a:rPr lang="en-US" dirty="0" err="1"/>
              <a:t>najmaterijalniju</a:t>
            </a:r>
            <a:r>
              <a:rPr lang="en-US" dirty="0"/>
              <a:t> </a:t>
            </a:r>
            <a:r>
              <a:rPr lang="en-US" dirty="0" err="1"/>
              <a:t>formu</a:t>
            </a:r>
            <a:r>
              <a:rPr lang="en-US" dirty="0"/>
              <a:t> </a:t>
            </a:r>
            <a:r>
              <a:rPr lang="en-US" dirty="0" err="1"/>
              <a:t>interakcije</a:t>
            </a:r>
            <a:r>
              <a:rPr lang="en-US" dirty="0"/>
              <a:t> </a:t>
            </a:r>
            <a:r>
              <a:rPr lang="en-US" dirty="0" err="1"/>
              <a:t>društva</a:t>
            </a:r>
            <a:r>
              <a:rPr lang="en-US" dirty="0"/>
              <a:t> </a:t>
            </a:r>
            <a:r>
              <a:rPr lang="en-US" dirty="0" err="1"/>
              <a:t>i</a:t>
            </a:r>
            <a:r>
              <a:rPr lang="en-US" dirty="0"/>
              <a:t> </a:t>
            </a:r>
            <a:r>
              <a:rPr lang="en-US" dirty="0" err="1"/>
              <a:t>prirodne</a:t>
            </a:r>
            <a:r>
              <a:rPr lang="en-US" dirty="0"/>
              <a:t> </a:t>
            </a:r>
            <a:r>
              <a:rPr lang="en-US" dirty="0" err="1"/>
              <a:t>sredine</a:t>
            </a:r>
            <a:r>
              <a:rPr lang="en-US" dirty="0"/>
              <a:t>. </a:t>
            </a:r>
            <a:r>
              <a:rPr lang="en-US" dirty="0" err="1"/>
              <a:t>Tako</a:t>
            </a:r>
            <a:r>
              <a:rPr lang="en-US" dirty="0"/>
              <a:t> je grad </a:t>
            </a:r>
            <a:r>
              <a:rPr lang="en-US" dirty="0" err="1"/>
              <a:t>centralna</a:t>
            </a:r>
            <a:r>
              <a:rPr lang="en-US" dirty="0"/>
              <a:t> </a:t>
            </a:r>
            <a:r>
              <a:rPr lang="en-US" dirty="0" err="1"/>
              <a:t>polazna</a:t>
            </a:r>
            <a:r>
              <a:rPr lang="en-US" dirty="0"/>
              <a:t> </a:t>
            </a:r>
            <a:r>
              <a:rPr lang="en-US" dirty="0" err="1"/>
              <a:t>tačka</a:t>
            </a:r>
            <a:r>
              <a:rPr lang="en-US" dirty="0"/>
              <a:t> </a:t>
            </a:r>
            <a:r>
              <a:rPr lang="en-US" dirty="0" err="1"/>
              <a:t>kao</a:t>
            </a:r>
            <a:r>
              <a:rPr lang="en-US" dirty="0"/>
              <a:t> </a:t>
            </a:r>
            <a:r>
              <a:rPr lang="en-US" dirty="0" err="1"/>
              <a:t>i</a:t>
            </a:r>
            <a:r>
              <a:rPr lang="en-US" dirty="0"/>
              <a:t> </a:t>
            </a:r>
            <a:r>
              <a:rPr lang="en-US" dirty="0" err="1"/>
              <a:t>centralno</a:t>
            </a:r>
            <a:r>
              <a:rPr lang="en-US" dirty="0"/>
              <a:t> </a:t>
            </a:r>
            <a:r>
              <a:rPr lang="en-US" dirty="0" err="1"/>
              <a:t>mesto</a:t>
            </a:r>
            <a:r>
              <a:rPr lang="en-US" dirty="0"/>
              <a:t> </a:t>
            </a:r>
            <a:r>
              <a:rPr lang="en-US" dirty="0" err="1"/>
              <a:t>daljeg</a:t>
            </a:r>
            <a:r>
              <a:rPr lang="en-US" dirty="0"/>
              <a:t> </a:t>
            </a:r>
            <a:r>
              <a:rPr lang="en-US" dirty="0" err="1"/>
              <a:t>razvoja</a:t>
            </a:r>
            <a:r>
              <a:rPr lang="en-US" dirty="0"/>
              <a:t> </a:t>
            </a:r>
            <a:r>
              <a:rPr lang="en-US" dirty="0" err="1"/>
              <a:t>društvene</a:t>
            </a:r>
            <a:r>
              <a:rPr lang="en-US" dirty="0"/>
              <a:t> </a:t>
            </a:r>
            <a:r>
              <a:rPr lang="en-US" dirty="0" err="1"/>
              <a:t>aproprijacije</a:t>
            </a:r>
            <a:r>
              <a:rPr lang="en-US" dirty="0"/>
              <a:t> </a:t>
            </a:r>
            <a:r>
              <a:rPr lang="en-US" dirty="0" err="1"/>
              <a:t>prirodnih</a:t>
            </a:r>
            <a:r>
              <a:rPr lang="en-US" dirty="0"/>
              <a:t> </a:t>
            </a:r>
            <a:r>
              <a:rPr lang="en-US" dirty="0" err="1"/>
              <a:t>izvora</a:t>
            </a:r>
            <a:r>
              <a:rPr lang="en-US" dirty="0"/>
              <a:t>, </a:t>
            </a:r>
            <a:r>
              <a:rPr lang="en-US" dirty="0" err="1"/>
              <a:t>transformacije</a:t>
            </a:r>
            <a:r>
              <a:rPr lang="en-US" dirty="0"/>
              <a:t> </a:t>
            </a:r>
            <a:r>
              <a:rPr lang="en-US" dirty="0" err="1"/>
              <a:t>tehnologije</a:t>
            </a:r>
            <a:r>
              <a:rPr lang="en-US" dirty="0"/>
              <a:t>, </a:t>
            </a:r>
            <a:r>
              <a:rPr lang="en-US" dirty="0" err="1"/>
              <a:t>društvenih</a:t>
            </a:r>
            <a:r>
              <a:rPr lang="en-US" dirty="0"/>
              <a:t> </a:t>
            </a:r>
            <a:r>
              <a:rPr lang="en-US" dirty="0" err="1"/>
              <a:t>inovacija</a:t>
            </a:r>
            <a:r>
              <a:rPr lang="en-US" dirty="0"/>
              <a:t> </a:t>
            </a:r>
            <a:r>
              <a:rPr lang="en-US" dirty="0" err="1"/>
              <a:t>i</a:t>
            </a:r>
            <a:r>
              <a:rPr lang="en-US" dirty="0"/>
              <a:t> </a:t>
            </a:r>
            <a:r>
              <a:rPr lang="en-US" dirty="0" err="1"/>
              <a:t>kulturne</a:t>
            </a:r>
            <a:r>
              <a:rPr lang="en-US" dirty="0"/>
              <a:t> </a:t>
            </a:r>
            <a:r>
              <a:rPr lang="en-US" dirty="0" err="1"/>
              <a:t>promene</a:t>
            </a:r>
            <a:r>
              <a:rPr lang="en-US" dirty="0"/>
              <a:t>.</a:t>
            </a:r>
            <a:r>
              <a:rPr lang="en-US" dirty="0"/>
              <a:t/>
            </a:r>
            <a:br>
              <a:rPr lang="en-US" dirty="0"/>
            </a:br>
            <a:r>
              <a:rPr lang="en-US" dirty="0"/>
              <a:t/>
            </a:r>
            <a:br>
              <a:rPr lang="en-US" dirty="0"/>
            </a:br>
            <a:r>
              <a:rPr lang="en-US" dirty="0"/>
              <a:t>Novi </a:t>
            </a:r>
            <a:r>
              <a:rPr lang="en-US" dirty="0" err="1"/>
              <a:t>postupci</a:t>
            </a:r>
            <a:r>
              <a:rPr lang="en-US" dirty="0"/>
              <a:t> </a:t>
            </a:r>
            <a:r>
              <a:rPr lang="en-US" dirty="0" err="1"/>
              <a:t>planiranja</a:t>
            </a:r>
            <a:r>
              <a:rPr lang="en-US" dirty="0"/>
              <a:t> </a:t>
            </a:r>
            <a:r>
              <a:rPr lang="en-US" dirty="0" err="1"/>
              <a:t>i</a:t>
            </a:r>
            <a:r>
              <a:rPr lang="en-US" dirty="0"/>
              <a:t> </a:t>
            </a:r>
            <a:r>
              <a:rPr lang="en-US" dirty="0" err="1"/>
              <a:t>nove</a:t>
            </a:r>
            <a:r>
              <a:rPr lang="en-US" dirty="0"/>
              <a:t> </a:t>
            </a:r>
            <a:r>
              <a:rPr lang="en-US" dirty="0" err="1"/>
              <a:t>tehnologije</a:t>
            </a:r>
            <a:r>
              <a:rPr lang="en-US" dirty="0"/>
              <a:t> </a:t>
            </a:r>
            <a:r>
              <a:rPr lang="en-US" dirty="0" err="1"/>
              <a:t>moraju</a:t>
            </a:r>
            <a:r>
              <a:rPr lang="en-US" dirty="0"/>
              <a:t> </a:t>
            </a:r>
            <a:r>
              <a:rPr lang="en-US" dirty="0" err="1"/>
              <a:t>biti</a:t>
            </a:r>
            <a:r>
              <a:rPr lang="en-US" dirty="0"/>
              <a:t> </a:t>
            </a:r>
            <a:r>
              <a:rPr lang="en-US" dirty="0" err="1"/>
              <a:t>razvijene</a:t>
            </a:r>
            <a:r>
              <a:rPr lang="en-US" dirty="0"/>
              <a:t> </a:t>
            </a:r>
            <a:r>
              <a:rPr lang="en-US" dirty="0" err="1"/>
              <a:t>i</a:t>
            </a:r>
            <a:r>
              <a:rPr lang="en-US" dirty="0"/>
              <a:t> </a:t>
            </a:r>
            <a:r>
              <a:rPr lang="en-US" dirty="0" err="1"/>
              <a:t>testirane</a:t>
            </a:r>
            <a:r>
              <a:rPr lang="en-US" dirty="0"/>
              <a:t> u </a:t>
            </a:r>
            <a:r>
              <a:rPr lang="en-US" dirty="0" err="1"/>
              <a:t>pravim</a:t>
            </a:r>
            <a:r>
              <a:rPr lang="en-US" dirty="0"/>
              <a:t> </a:t>
            </a:r>
            <a:r>
              <a:rPr lang="en-US" dirty="0" err="1"/>
              <a:t>urbanim</a:t>
            </a:r>
            <a:r>
              <a:rPr lang="en-US" dirty="0"/>
              <a:t> </a:t>
            </a:r>
            <a:r>
              <a:rPr lang="en-US" dirty="0" err="1"/>
              <a:t>situacijama</a:t>
            </a:r>
            <a:r>
              <a:rPr lang="en-US" dirty="0"/>
              <a:t> </a:t>
            </a:r>
            <a:r>
              <a:rPr lang="en-US" dirty="0" err="1"/>
              <a:t>i</a:t>
            </a:r>
            <a:r>
              <a:rPr lang="en-US" dirty="0"/>
              <a:t> da se </a:t>
            </a:r>
            <a:r>
              <a:rPr lang="en-US" dirty="0" err="1"/>
              <a:t>postepeno</a:t>
            </a:r>
            <a:r>
              <a:rPr lang="en-US" dirty="0"/>
              <a:t> </a:t>
            </a:r>
            <a:r>
              <a:rPr lang="en-US" dirty="0" err="1"/>
              <a:t>učine</a:t>
            </a:r>
            <a:r>
              <a:rPr lang="en-US" dirty="0"/>
              <a:t> </a:t>
            </a:r>
            <a:r>
              <a:rPr lang="en-US" dirty="0" err="1"/>
              <a:t>operativnim</a:t>
            </a:r>
            <a:r>
              <a:rPr lang="en-US" dirty="0"/>
              <a:t> da bi se </a:t>
            </a:r>
            <a:r>
              <a:rPr lang="en-US" dirty="0" err="1"/>
              <a:t>postigao</a:t>
            </a:r>
            <a:r>
              <a:rPr lang="en-US" dirty="0"/>
              <a:t> </a:t>
            </a:r>
            <a:r>
              <a:rPr lang="en-US" dirty="0" err="1"/>
              <a:t>novi</a:t>
            </a:r>
            <a:r>
              <a:rPr lang="en-US" dirty="0"/>
              <a:t> </a:t>
            </a:r>
            <a:r>
              <a:rPr lang="en-US" dirty="0" err="1"/>
              <a:t>kontekst</a:t>
            </a:r>
            <a:r>
              <a:rPr lang="en-US" dirty="0"/>
              <a:t>, </a:t>
            </a:r>
            <a:r>
              <a:rPr lang="en-US" dirty="0" err="1"/>
              <a:t>korak</a:t>
            </a:r>
            <a:r>
              <a:rPr lang="en-US" dirty="0"/>
              <a:t> </a:t>
            </a:r>
            <a:r>
              <a:rPr lang="en-US" dirty="0" err="1"/>
              <a:t>po</a:t>
            </a:r>
            <a:r>
              <a:rPr lang="en-US" dirty="0"/>
              <a:t> </a:t>
            </a:r>
            <a:r>
              <a:rPr lang="en-US" dirty="0" err="1"/>
              <a:t>korak</a:t>
            </a:r>
            <a:r>
              <a:rPr lang="en-US" dirty="0"/>
              <a:t>.</a:t>
            </a:r>
            <a:r>
              <a:rPr lang="en-US" dirty="0"/>
              <a:t/>
            </a:r>
            <a:br>
              <a:rPr lang="en-US" dirty="0"/>
            </a:br>
            <a:r>
              <a:rPr lang="en-US" dirty="0"/>
              <a:t/>
            </a:r>
            <a:br>
              <a:rPr lang="en-US" dirty="0"/>
            </a:br>
            <a:r>
              <a:rPr lang="en-US" dirty="0"/>
              <a:t>Sa </a:t>
            </a:r>
            <a:r>
              <a:rPr lang="en-US" dirty="0" err="1"/>
              <a:t>tranutno</a:t>
            </a:r>
            <a:r>
              <a:rPr lang="en-US" dirty="0"/>
              <a:t> </a:t>
            </a:r>
            <a:r>
              <a:rPr lang="en-US" dirty="0" err="1"/>
              <a:t>raspoloživim</a:t>
            </a:r>
            <a:r>
              <a:rPr lang="en-US" dirty="0"/>
              <a:t> </a:t>
            </a:r>
            <a:r>
              <a:rPr lang="en-US" dirty="0" err="1"/>
              <a:t>tehnologijom</a:t>
            </a:r>
            <a:r>
              <a:rPr lang="en-US" dirty="0"/>
              <a:t> </a:t>
            </a:r>
            <a:r>
              <a:rPr lang="en-US" dirty="0" err="1"/>
              <a:t>i</a:t>
            </a:r>
            <a:r>
              <a:rPr lang="en-US" dirty="0"/>
              <a:t> </a:t>
            </a:r>
            <a:r>
              <a:rPr lang="en-US" dirty="0" err="1"/>
              <a:t>organizacionim</a:t>
            </a:r>
            <a:r>
              <a:rPr lang="en-US" dirty="0"/>
              <a:t> </a:t>
            </a:r>
            <a:r>
              <a:rPr lang="en-US" dirty="0" err="1"/>
              <a:t>merama</a:t>
            </a:r>
            <a:r>
              <a:rPr lang="en-US" dirty="0"/>
              <a:t> </a:t>
            </a:r>
            <a:r>
              <a:rPr lang="en-US" dirty="0" err="1"/>
              <a:t>već</a:t>
            </a:r>
            <a:r>
              <a:rPr lang="en-US" dirty="0"/>
              <a:t> je </a:t>
            </a:r>
            <a:r>
              <a:rPr lang="en-US" dirty="0" err="1"/>
              <a:t>moguće</a:t>
            </a:r>
            <a:r>
              <a:rPr lang="en-US" dirty="0"/>
              <a:t> </a:t>
            </a:r>
            <a:r>
              <a:rPr lang="en-US" dirty="0" err="1"/>
              <a:t>drastično</a:t>
            </a:r>
            <a:r>
              <a:rPr lang="en-US" dirty="0"/>
              <a:t> </a:t>
            </a:r>
            <a:r>
              <a:rPr lang="en-US" dirty="0" err="1"/>
              <a:t>smanjiti</a:t>
            </a:r>
            <a:r>
              <a:rPr lang="en-US" dirty="0"/>
              <a:t> </a:t>
            </a:r>
            <a:r>
              <a:rPr lang="en-US" dirty="0" err="1"/>
              <a:t>štetna</a:t>
            </a:r>
            <a:r>
              <a:rPr lang="en-US" dirty="0"/>
              <a:t> </a:t>
            </a:r>
            <a:r>
              <a:rPr lang="en-US" dirty="0" err="1"/>
              <a:t>isparenja</a:t>
            </a:r>
            <a:r>
              <a:rPr lang="en-US" dirty="0"/>
              <a:t>, </a:t>
            </a:r>
            <a:r>
              <a:rPr lang="en-US" dirty="0" err="1"/>
              <a:t>sačuvati</a:t>
            </a:r>
            <a:r>
              <a:rPr lang="en-US" dirty="0"/>
              <a:t> </a:t>
            </a:r>
            <a:r>
              <a:rPr lang="en-US" dirty="0" err="1"/>
              <a:t>prirodne</a:t>
            </a:r>
            <a:r>
              <a:rPr lang="en-US" dirty="0"/>
              <a:t> </a:t>
            </a:r>
            <a:r>
              <a:rPr lang="en-US" dirty="0" err="1"/>
              <a:t>izvore</a:t>
            </a:r>
            <a:r>
              <a:rPr lang="en-US" dirty="0"/>
              <a:t> </a:t>
            </a:r>
            <a:r>
              <a:rPr lang="en-US" dirty="0" err="1"/>
              <a:t>i</a:t>
            </a:r>
            <a:r>
              <a:rPr lang="en-US" dirty="0"/>
              <a:t> </a:t>
            </a:r>
            <a:r>
              <a:rPr lang="en-US" dirty="0" err="1"/>
              <a:t>olakšati</a:t>
            </a:r>
            <a:r>
              <a:rPr lang="en-US" dirty="0"/>
              <a:t> </a:t>
            </a:r>
            <a:r>
              <a:rPr lang="en-US" dirty="0" err="1"/>
              <a:t>teret</a:t>
            </a:r>
            <a:r>
              <a:rPr lang="en-US" dirty="0"/>
              <a:t> </a:t>
            </a:r>
            <a:r>
              <a:rPr lang="en-US" dirty="0" err="1"/>
              <a:t>okoline</a:t>
            </a:r>
            <a:r>
              <a:rPr lang="en-US" dirty="0"/>
              <a:t>. </a:t>
            </a:r>
            <a:r>
              <a:rPr lang="en-US" dirty="0" err="1"/>
              <a:t>Što</a:t>
            </a:r>
            <a:r>
              <a:rPr lang="en-US" dirty="0"/>
              <a:t> se </a:t>
            </a:r>
            <a:r>
              <a:rPr lang="en-US" dirty="0" err="1"/>
              <a:t>tiče</a:t>
            </a:r>
            <a:r>
              <a:rPr lang="en-US" dirty="0"/>
              <a:t> </a:t>
            </a:r>
            <a:r>
              <a:rPr lang="en-US" dirty="0" err="1"/>
              <a:t>mera</a:t>
            </a:r>
            <a:r>
              <a:rPr lang="en-US" dirty="0"/>
              <a:t> </a:t>
            </a:r>
            <a:r>
              <a:rPr lang="en-US" dirty="0" err="1"/>
              <a:t>koje</a:t>
            </a:r>
            <a:r>
              <a:rPr lang="en-US" dirty="0"/>
              <a:t> bi bile </a:t>
            </a:r>
            <a:r>
              <a:rPr lang="en-US" dirty="0" err="1"/>
              <a:t>sprovedene</a:t>
            </a:r>
            <a:r>
              <a:rPr lang="en-US" dirty="0"/>
              <a:t> date </a:t>
            </a:r>
            <a:r>
              <a:rPr lang="en-US" dirty="0" err="1"/>
              <a:t>su</a:t>
            </a:r>
            <a:r>
              <a:rPr lang="en-US" dirty="0"/>
              <a:t> </a:t>
            </a:r>
            <a:r>
              <a:rPr lang="en-US" dirty="0" err="1"/>
              <a:t>sledeće</a:t>
            </a:r>
            <a:r>
              <a:rPr lang="en-US" dirty="0"/>
              <a:t> </a:t>
            </a:r>
            <a:r>
              <a:rPr lang="en-US" dirty="0" err="1"/>
              <a:t>sugestije</a:t>
            </a:r>
            <a:r>
              <a:rPr lang="en-US" dirty="0"/>
              <a:t>: </a:t>
            </a:r>
            <a:r>
              <a:rPr lang="en-US" dirty="0" err="1"/>
              <a:t>primena</a:t>
            </a:r>
            <a:r>
              <a:rPr lang="en-US" dirty="0"/>
              <a:t> </a:t>
            </a:r>
            <a:r>
              <a:rPr lang="en-US" dirty="0" err="1"/>
              <a:t>pasivne</a:t>
            </a:r>
            <a:r>
              <a:rPr lang="en-US" dirty="0"/>
              <a:t> </a:t>
            </a:r>
            <a:r>
              <a:rPr lang="en-US" dirty="0" err="1"/>
              <a:t>termičke</a:t>
            </a:r>
            <a:r>
              <a:rPr lang="en-US" dirty="0"/>
              <a:t> </a:t>
            </a:r>
            <a:r>
              <a:rPr lang="en-US" dirty="0" err="1"/>
              <a:t>zaštite</a:t>
            </a:r>
            <a:r>
              <a:rPr lang="en-US" dirty="0"/>
              <a:t> u </a:t>
            </a:r>
            <a:r>
              <a:rPr lang="en-US" dirty="0" err="1"/>
              <a:t>zgradama</a:t>
            </a:r>
            <a:r>
              <a:rPr lang="en-US" dirty="0"/>
              <a:t>, </a:t>
            </a:r>
            <a:r>
              <a:rPr lang="en-US" dirty="0" err="1"/>
              <a:t>povećano</a:t>
            </a:r>
            <a:r>
              <a:rPr lang="en-US" dirty="0"/>
              <a:t> </a:t>
            </a:r>
            <a:r>
              <a:rPr lang="en-US" dirty="0" err="1"/>
              <a:t>pretvaranje</a:t>
            </a:r>
            <a:r>
              <a:rPr lang="en-US" dirty="0"/>
              <a:t> u gas, </a:t>
            </a:r>
            <a:r>
              <a:rPr lang="en-US" dirty="0" err="1"/>
              <a:t>korišćenje</a:t>
            </a:r>
            <a:r>
              <a:rPr lang="en-US" dirty="0"/>
              <a:t> </a:t>
            </a:r>
            <a:r>
              <a:rPr lang="en-US" dirty="0" err="1"/>
              <a:t>grejanja</a:t>
            </a:r>
            <a:r>
              <a:rPr lang="en-US" dirty="0"/>
              <a:t> </a:t>
            </a:r>
            <a:r>
              <a:rPr lang="en-US" dirty="0" err="1"/>
              <a:t>na</a:t>
            </a:r>
            <a:r>
              <a:rPr lang="en-US" dirty="0"/>
              <a:t> </a:t>
            </a:r>
            <a:r>
              <a:rPr lang="en-US" dirty="0" err="1"/>
              <a:t>struju</a:t>
            </a:r>
            <a:r>
              <a:rPr lang="en-US" dirty="0"/>
              <a:t>. </a:t>
            </a:r>
            <a:r>
              <a:rPr lang="en-US" dirty="0" err="1"/>
              <a:t>Potrošnja</a:t>
            </a:r>
            <a:r>
              <a:rPr lang="en-US" dirty="0"/>
              <a:t> </a:t>
            </a:r>
            <a:r>
              <a:rPr lang="en-US" dirty="0" err="1"/>
              <a:t>energije</a:t>
            </a:r>
            <a:r>
              <a:rPr lang="en-US" dirty="0"/>
              <a:t> </a:t>
            </a:r>
            <a:r>
              <a:rPr lang="en-US" dirty="0" err="1"/>
              <a:t>i</a:t>
            </a:r>
            <a:r>
              <a:rPr lang="en-US" dirty="0"/>
              <a:t> </a:t>
            </a:r>
            <a:r>
              <a:rPr lang="en-US" dirty="0" err="1"/>
              <a:t>štetna</a:t>
            </a:r>
            <a:r>
              <a:rPr lang="en-US" dirty="0"/>
              <a:t> </a:t>
            </a:r>
            <a:r>
              <a:rPr lang="en-US" dirty="0" err="1"/>
              <a:t>isparenja</a:t>
            </a:r>
            <a:r>
              <a:rPr lang="en-US" dirty="0"/>
              <a:t> </a:t>
            </a:r>
            <a:r>
              <a:rPr lang="en-US" dirty="0" err="1"/>
              <a:t>dalje</a:t>
            </a:r>
            <a:r>
              <a:rPr lang="en-US" dirty="0"/>
              <a:t> bi se </a:t>
            </a:r>
            <a:r>
              <a:rPr lang="en-US" dirty="0" err="1"/>
              <a:t>mogla</a:t>
            </a:r>
            <a:r>
              <a:rPr lang="en-US" dirty="0"/>
              <a:t> </a:t>
            </a:r>
            <a:r>
              <a:rPr lang="en-US" dirty="0" err="1"/>
              <a:t>smanjiti</a:t>
            </a:r>
            <a:r>
              <a:rPr lang="en-US" dirty="0"/>
              <a:t> </a:t>
            </a:r>
            <a:r>
              <a:rPr lang="en-US" dirty="0" err="1"/>
              <a:t>i</a:t>
            </a:r>
            <a:r>
              <a:rPr lang="en-US" dirty="0"/>
              <a:t> </a:t>
            </a:r>
            <a:r>
              <a:rPr lang="en-US" dirty="0" err="1"/>
              <a:t>merama</a:t>
            </a:r>
            <a:r>
              <a:rPr lang="en-US" dirty="0"/>
              <a:t> </a:t>
            </a:r>
            <a:r>
              <a:rPr lang="en-US" dirty="0" err="1"/>
              <a:t>kao</a:t>
            </a:r>
            <a:r>
              <a:rPr lang="en-US" dirty="0"/>
              <a:t> </a:t>
            </a:r>
            <a:r>
              <a:rPr lang="en-US" dirty="0" err="1"/>
              <a:t>što</a:t>
            </a:r>
            <a:r>
              <a:rPr lang="en-US" dirty="0"/>
              <a:t> </a:t>
            </a:r>
            <a:r>
              <a:rPr lang="en-US" dirty="0" err="1"/>
              <a:t>su</a:t>
            </a:r>
            <a:r>
              <a:rPr lang="en-US" dirty="0"/>
              <a:t> </a:t>
            </a:r>
            <a:r>
              <a:rPr lang="en-US" dirty="0" err="1"/>
              <a:t>povraćaj</a:t>
            </a:r>
            <a:r>
              <a:rPr lang="en-US" dirty="0"/>
              <a:t> </a:t>
            </a:r>
            <a:r>
              <a:rPr lang="en-US" dirty="0" err="1"/>
              <a:t>toplote</a:t>
            </a:r>
            <a:r>
              <a:rPr lang="en-US" dirty="0"/>
              <a:t>, </a:t>
            </a:r>
            <a:r>
              <a:rPr lang="en-US" dirty="0" err="1"/>
              <a:t>privremena</a:t>
            </a:r>
            <a:r>
              <a:rPr lang="en-US" dirty="0"/>
              <a:t> </a:t>
            </a:r>
            <a:r>
              <a:rPr lang="en-US" dirty="0" err="1"/>
              <a:t>termička</a:t>
            </a:r>
            <a:r>
              <a:rPr lang="en-US" dirty="0"/>
              <a:t> </a:t>
            </a:r>
            <a:r>
              <a:rPr lang="en-US" dirty="0" err="1"/>
              <a:t>zaštita</a:t>
            </a:r>
            <a:r>
              <a:rPr lang="en-US" dirty="0"/>
              <a:t>, </a:t>
            </a:r>
            <a:r>
              <a:rPr lang="en-US" dirty="0" err="1"/>
              <a:t>uvodjenje</a:t>
            </a:r>
            <a:r>
              <a:rPr lang="en-US" dirty="0"/>
              <a:t> tampon zona </a:t>
            </a:r>
            <a:r>
              <a:rPr lang="en-US" dirty="0" err="1"/>
              <a:t>i</a:t>
            </a:r>
            <a:r>
              <a:rPr lang="en-US" dirty="0"/>
              <a:t> </a:t>
            </a:r>
            <a:r>
              <a:rPr lang="en-US" dirty="0" err="1"/>
              <a:t>aktivna</a:t>
            </a:r>
            <a:r>
              <a:rPr lang="en-US" dirty="0"/>
              <a:t> </a:t>
            </a:r>
            <a:r>
              <a:rPr lang="en-US" dirty="0" err="1"/>
              <a:t>upotreba</a:t>
            </a:r>
            <a:r>
              <a:rPr lang="en-US" dirty="0"/>
              <a:t> </a:t>
            </a:r>
            <a:r>
              <a:rPr lang="en-US" dirty="0" err="1"/>
              <a:t>solarne</a:t>
            </a:r>
            <a:r>
              <a:rPr lang="en-US" dirty="0"/>
              <a:t> </a:t>
            </a:r>
            <a:r>
              <a:rPr lang="en-US" dirty="0" err="1"/>
              <a:t>energije</a:t>
            </a:r>
            <a:r>
              <a:rPr lang="en-US" dirty="0"/>
              <a:t>.</a:t>
            </a:r>
            <a:endParaRPr lang="en-US" dirty="0"/>
          </a:p>
        </p:txBody>
      </p:sp>
    </p:spTree>
    <p:extLst>
      <p:ext uri="{BB962C8B-B14F-4D97-AF65-F5344CB8AC3E}">
        <p14:creationId xmlns:p14="http://schemas.microsoft.com/office/powerpoint/2010/main" val="158214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a:t>Što</a:t>
            </a:r>
            <a:r>
              <a:rPr lang="en-US" dirty="0"/>
              <a:t> se </a:t>
            </a:r>
            <a:r>
              <a:rPr lang="en-US" dirty="0" err="1"/>
              <a:t>tiče</a:t>
            </a:r>
            <a:r>
              <a:rPr lang="en-US" dirty="0"/>
              <a:t> </a:t>
            </a:r>
            <a:r>
              <a:rPr lang="en-US" dirty="0" err="1"/>
              <a:t>vode</a:t>
            </a:r>
            <a:r>
              <a:rPr lang="en-US" dirty="0"/>
              <a:t> </a:t>
            </a:r>
            <a:r>
              <a:rPr lang="en-US" dirty="0" err="1"/>
              <a:t>pokazalo</a:t>
            </a:r>
            <a:r>
              <a:rPr lang="en-US" dirty="0"/>
              <a:t> se da se </a:t>
            </a:r>
            <a:r>
              <a:rPr lang="en-US" dirty="0" err="1"/>
              <a:t>više</a:t>
            </a:r>
            <a:r>
              <a:rPr lang="en-US" dirty="0"/>
              <a:t> od 20% </a:t>
            </a:r>
            <a:r>
              <a:rPr lang="en-US" dirty="0" err="1"/>
              <a:t>vode</a:t>
            </a:r>
            <a:r>
              <a:rPr lang="en-US" dirty="0"/>
              <a:t> </a:t>
            </a:r>
            <a:r>
              <a:rPr lang="en-US" dirty="0" err="1"/>
              <a:t>za</a:t>
            </a:r>
            <a:r>
              <a:rPr lang="en-US" dirty="0"/>
              <a:t> </a:t>
            </a:r>
            <a:r>
              <a:rPr lang="en-US" dirty="0" err="1"/>
              <a:t>piće</a:t>
            </a:r>
            <a:r>
              <a:rPr lang="en-US" dirty="0"/>
              <a:t> </a:t>
            </a:r>
            <a:r>
              <a:rPr lang="en-US" dirty="0" err="1"/>
              <a:t>može</a:t>
            </a:r>
            <a:r>
              <a:rPr lang="en-US" dirty="0"/>
              <a:t> </a:t>
            </a:r>
            <a:r>
              <a:rPr lang="en-US" dirty="0" err="1"/>
              <a:t>uštedeti</a:t>
            </a:r>
            <a:r>
              <a:rPr lang="en-US" dirty="0"/>
              <a:t> </a:t>
            </a:r>
            <a:r>
              <a:rPr lang="en-US" dirty="0" err="1"/>
              <a:t>ulaganjem</a:t>
            </a:r>
            <a:r>
              <a:rPr lang="en-US" dirty="0"/>
              <a:t> u </a:t>
            </a:r>
            <a:r>
              <a:rPr lang="en-US" dirty="0" err="1"/>
              <a:t>odgovarajuću</a:t>
            </a:r>
            <a:r>
              <a:rPr lang="en-US" dirty="0"/>
              <a:t> </a:t>
            </a:r>
            <a:r>
              <a:rPr lang="en-US" dirty="0" err="1"/>
              <a:t>tehnologiju</a:t>
            </a:r>
            <a:r>
              <a:rPr lang="en-US" dirty="0"/>
              <a:t>, </a:t>
            </a:r>
            <a:r>
              <a:rPr lang="en-US" dirty="0" err="1"/>
              <a:t>sa</a:t>
            </a:r>
            <a:r>
              <a:rPr lang="en-US" dirty="0"/>
              <a:t> </a:t>
            </a:r>
            <a:r>
              <a:rPr lang="en-US" dirty="0" err="1"/>
              <a:t>periodom</a:t>
            </a:r>
            <a:r>
              <a:rPr lang="en-US" dirty="0"/>
              <a:t> </a:t>
            </a:r>
            <a:r>
              <a:rPr lang="en-US" dirty="0" err="1"/>
              <a:t>otplate</a:t>
            </a:r>
            <a:r>
              <a:rPr lang="en-US" dirty="0"/>
              <a:t> od </a:t>
            </a:r>
            <a:r>
              <a:rPr lang="en-US" dirty="0" err="1"/>
              <a:t>godinu</a:t>
            </a:r>
            <a:r>
              <a:rPr lang="en-US" dirty="0"/>
              <a:t> dana. </a:t>
            </a:r>
            <a:r>
              <a:rPr lang="en-US" dirty="0" err="1"/>
              <a:t>Uštede</a:t>
            </a:r>
            <a:r>
              <a:rPr lang="en-US" dirty="0"/>
              <a:t> </a:t>
            </a:r>
            <a:r>
              <a:rPr lang="en-US" dirty="0" err="1"/>
              <a:t>su</a:t>
            </a:r>
            <a:r>
              <a:rPr lang="en-US" dirty="0"/>
              <a:t> </a:t>
            </a:r>
            <a:r>
              <a:rPr lang="en-US" dirty="0" err="1"/>
              <a:t>moguće</a:t>
            </a:r>
            <a:r>
              <a:rPr lang="en-US" dirty="0"/>
              <a:t> </a:t>
            </a:r>
            <a:r>
              <a:rPr lang="en-US" dirty="0" err="1"/>
              <a:t>i</a:t>
            </a:r>
            <a:r>
              <a:rPr lang="en-US" dirty="0"/>
              <a:t> </a:t>
            </a:r>
            <a:r>
              <a:rPr lang="en-US" dirty="0" err="1"/>
              <a:t>uvođenjem</a:t>
            </a:r>
            <a:r>
              <a:rPr lang="en-US" dirty="0"/>
              <a:t> </a:t>
            </a:r>
            <a:r>
              <a:rPr lang="en-US" dirty="0" err="1"/>
              <a:t>tehnologije</a:t>
            </a:r>
            <a:r>
              <a:rPr lang="en-US" dirty="0"/>
              <a:t> </a:t>
            </a:r>
            <a:r>
              <a:rPr lang="en-US" dirty="0" err="1"/>
              <a:t>za</a:t>
            </a:r>
            <a:r>
              <a:rPr lang="en-US" dirty="0"/>
              <a:t> </a:t>
            </a:r>
            <a:r>
              <a:rPr lang="en-US" dirty="0" err="1"/>
              <a:t>ponovno</a:t>
            </a:r>
            <a:r>
              <a:rPr lang="en-US" dirty="0"/>
              <a:t> </a:t>
            </a:r>
            <a:r>
              <a:rPr lang="en-US" dirty="0" err="1"/>
              <a:t>korišćenje</a:t>
            </a:r>
            <a:r>
              <a:rPr lang="en-US" dirty="0"/>
              <a:t> </a:t>
            </a:r>
            <a:r>
              <a:rPr lang="en-US" dirty="0" err="1"/>
              <a:t>sive</a:t>
            </a:r>
            <a:r>
              <a:rPr lang="en-US" dirty="0"/>
              <a:t> </a:t>
            </a:r>
            <a:r>
              <a:rPr lang="en-US" dirty="0" err="1"/>
              <a:t>vode</a:t>
            </a:r>
            <a:r>
              <a:rPr lang="en-US" dirty="0"/>
              <a:t> </a:t>
            </a:r>
            <a:r>
              <a:rPr lang="en-US" dirty="0" err="1"/>
              <a:t>za</a:t>
            </a:r>
            <a:r>
              <a:rPr lang="en-US" dirty="0"/>
              <a:t> </a:t>
            </a:r>
            <a:r>
              <a:rPr lang="en-US" dirty="0" err="1"/>
              <a:t>ispiranje</a:t>
            </a:r>
            <a:r>
              <a:rPr lang="en-US" dirty="0"/>
              <a:t> </a:t>
            </a:r>
            <a:r>
              <a:rPr lang="en-US" dirty="0" err="1"/>
              <a:t>toaleta</a:t>
            </a:r>
            <a:r>
              <a:rPr lang="en-US" dirty="0"/>
              <a:t> </a:t>
            </a:r>
            <a:r>
              <a:rPr lang="en-US" dirty="0" err="1"/>
              <a:t>i</a:t>
            </a:r>
            <a:r>
              <a:rPr lang="en-US" dirty="0"/>
              <a:t> </a:t>
            </a:r>
            <a:r>
              <a:rPr lang="en-US" dirty="0" err="1"/>
              <a:t>decentralizovanim</a:t>
            </a:r>
            <a:r>
              <a:rPr lang="en-US" dirty="0"/>
              <a:t> </a:t>
            </a:r>
            <a:r>
              <a:rPr lang="en-US" dirty="0" err="1"/>
              <a:t>korišćenjem</a:t>
            </a:r>
            <a:r>
              <a:rPr lang="en-US" dirty="0"/>
              <a:t> </a:t>
            </a:r>
            <a:r>
              <a:rPr lang="en-US" dirty="0" err="1"/>
              <a:t>kišnice</a:t>
            </a:r>
            <a:r>
              <a:rPr lang="en-US" dirty="0"/>
              <a:t>.</a:t>
            </a:r>
            <a:r>
              <a:rPr lang="en-US" dirty="0"/>
              <a:t/>
            </a:r>
            <a:br>
              <a:rPr lang="en-US" dirty="0"/>
            </a:br>
            <a:r>
              <a:rPr lang="en-US" dirty="0"/>
              <a:t/>
            </a:r>
            <a:br>
              <a:rPr lang="en-US" dirty="0"/>
            </a:br>
            <a:r>
              <a:rPr lang="en-US" dirty="0" err="1"/>
              <a:t>Dokazano</a:t>
            </a:r>
            <a:r>
              <a:rPr lang="en-US" dirty="0"/>
              <a:t> je da se </a:t>
            </a:r>
            <a:r>
              <a:rPr lang="en-US" dirty="0" err="1"/>
              <a:t>pokrivanjem</a:t>
            </a:r>
            <a:r>
              <a:rPr lang="en-US" dirty="0"/>
              <a:t> </a:t>
            </a:r>
            <a:r>
              <a:rPr lang="en-US" dirty="0" err="1"/>
              <a:t>nekorišćenih</a:t>
            </a:r>
            <a:r>
              <a:rPr lang="en-US" dirty="0"/>
              <a:t> </a:t>
            </a:r>
            <a:r>
              <a:rPr lang="en-US" dirty="0" err="1"/>
              <a:t>površina</a:t>
            </a:r>
            <a:r>
              <a:rPr lang="en-US" dirty="0"/>
              <a:t> </a:t>
            </a:r>
            <a:r>
              <a:rPr lang="en-US" dirty="0" err="1"/>
              <a:t>kao</a:t>
            </a:r>
            <a:r>
              <a:rPr lang="en-US" dirty="0"/>
              <a:t> </a:t>
            </a:r>
            <a:r>
              <a:rPr lang="en-US" dirty="0" err="1"/>
              <a:t>što</a:t>
            </a:r>
            <a:r>
              <a:rPr lang="en-US" dirty="0"/>
              <a:t> </a:t>
            </a:r>
            <a:r>
              <a:rPr lang="en-US" dirty="0" err="1"/>
              <a:t>su</a:t>
            </a:r>
            <a:r>
              <a:rPr lang="en-US" dirty="0"/>
              <a:t> </a:t>
            </a:r>
            <a:r>
              <a:rPr lang="en-US" dirty="0" err="1"/>
              <a:t>dvorišta</a:t>
            </a:r>
            <a:r>
              <a:rPr lang="en-US" dirty="0"/>
              <a:t>, </a:t>
            </a:r>
            <a:r>
              <a:rPr lang="en-US" dirty="0" err="1"/>
              <a:t>fasade</a:t>
            </a:r>
            <a:r>
              <a:rPr lang="en-US" dirty="0"/>
              <a:t> </a:t>
            </a:r>
            <a:r>
              <a:rPr lang="en-US" dirty="0" err="1"/>
              <a:t>sa</a:t>
            </a:r>
            <a:r>
              <a:rPr lang="en-US" dirty="0"/>
              <a:t> </a:t>
            </a:r>
            <a:r>
              <a:rPr lang="en-US" dirty="0" err="1"/>
              <a:t>vegetacijom</a:t>
            </a:r>
            <a:r>
              <a:rPr lang="en-US" dirty="0"/>
              <a:t>, </a:t>
            </a:r>
            <a:r>
              <a:rPr lang="en-US" dirty="0" err="1"/>
              <a:t>ekološki</a:t>
            </a:r>
            <a:r>
              <a:rPr lang="en-US" dirty="0"/>
              <a:t> </a:t>
            </a:r>
            <a:r>
              <a:rPr lang="en-US" dirty="0" err="1"/>
              <a:t>aktivne</a:t>
            </a:r>
            <a:r>
              <a:rPr lang="en-US" dirty="0"/>
              <a:t> </a:t>
            </a:r>
            <a:r>
              <a:rPr lang="en-US" dirty="0" err="1"/>
              <a:t>zelene</a:t>
            </a:r>
            <a:r>
              <a:rPr lang="en-US" dirty="0"/>
              <a:t> </a:t>
            </a:r>
            <a:r>
              <a:rPr lang="en-US" dirty="0" err="1"/>
              <a:t>površine</a:t>
            </a:r>
            <a:r>
              <a:rPr lang="en-US" dirty="0"/>
              <a:t> u </a:t>
            </a:r>
            <a:r>
              <a:rPr lang="en-US" dirty="0" err="1"/>
              <a:t>gradovima</a:t>
            </a:r>
            <a:r>
              <a:rPr lang="en-US" dirty="0"/>
              <a:t> </a:t>
            </a:r>
            <a:r>
              <a:rPr lang="en-US" dirty="0" err="1"/>
              <a:t>mogu</a:t>
            </a:r>
            <a:r>
              <a:rPr lang="en-US" dirty="0"/>
              <a:t> </a:t>
            </a:r>
            <a:r>
              <a:rPr lang="en-US" dirty="0" err="1"/>
              <a:t>uvećati</a:t>
            </a:r>
            <a:r>
              <a:rPr lang="en-US" dirty="0"/>
              <a:t> </a:t>
            </a:r>
            <a:r>
              <a:rPr lang="en-US" dirty="0" err="1"/>
              <a:t>i</a:t>
            </a:r>
            <a:r>
              <a:rPr lang="en-US" dirty="0"/>
              <a:t> 10 puta. </a:t>
            </a:r>
            <a:r>
              <a:rPr lang="en-US" dirty="0" err="1"/>
              <a:t>Znatnu</a:t>
            </a:r>
            <a:r>
              <a:rPr lang="en-US" dirty="0"/>
              <a:t> </a:t>
            </a:r>
            <a:r>
              <a:rPr lang="en-US" dirty="0" err="1"/>
              <a:t>količinu</a:t>
            </a:r>
            <a:r>
              <a:rPr lang="en-US" dirty="0"/>
              <a:t> </a:t>
            </a:r>
            <a:r>
              <a:rPr lang="en-US" dirty="0" err="1"/>
              <a:t>prašine</a:t>
            </a:r>
            <a:r>
              <a:rPr lang="en-US" dirty="0"/>
              <a:t> </a:t>
            </a:r>
            <a:r>
              <a:rPr lang="en-US" dirty="0" err="1"/>
              <a:t>i</a:t>
            </a:r>
            <a:r>
              <a:rPr lang="en-US" dirty="0"/>
              <a:t> </a:t>
            </a:r>
            <a:r>
              <a:rPr lang="en-US" dirty="0" err="1"/>
              <a:t>zagađivača</a:t>
            </a:r>
            <a:r>
              <a:rPr lang="en-US" dirty="0"/>
              <a:t> </a:t>
            </a:r>
            <a:r>
              <a:rPr lang="en-US" dirty="0" err="1"/>
              <a:t>tako</a:t>
            </a:r>
            <a:r>
              <a:rPr lang="en-US" dirty="0"/>
              <a:t> bi </a:t>
            </a:r>
            <a:r>
              <a:rPr lang="en-US" dirty="0" err="1"/>
              <a:t>apsorbovale</a:t>
            </a:r>
            <a:r>
              <a:rPr lang="en-US" dirty="0"/>
              <a:t> </a:t>
            </a:r>
            <a:r>
              <a:rPr lang="en-US" dirty="0" err="1"/>
              <a:t>biljke</a:t>
            </a:r>
            <a:r>
              <a:rPr lang="en-US" dirty="0"/>
              <a:t>. </a:t>
            </a:r>
            <a:r>
              <a:rPr lang="en-US" dirty="0" err="1"/>
              <a:t>Lokalna</a:t>
            </a:r>
            <a:r>
              <a:rPr lang="en-US" dirty="0"/>
              <a:t> </a:t>
            </a:r>
            <a:r>
              <a:rPr lang="en-US" dirty="0" err="1"/>
              <a:t>temperatura</a:t>
            </a:r>
            <a:r>
              <a:rPr lang="en-US" dirty="0"/>
              <a:t> u </a:t>
            </a:r>
            <a:r>
              <a:rPr lang="en-US" dirty="0" err="1"/>
              <a:t>izgrađenim</a:t>
            </a:r>
            <a:r>
              <a:rPr lang="en-US" dirty="0"/>
              <a:t> </a:t>
            </a:r>
            <a:r>
              <a:rPr lang="en-US" dirty="0" err="1"/>
              <a:t>oblastima</a:t>
            </a:r>
            <a:r>
              <a:rPr lang="en-US" dirty="0"/>
              <a:t> </a:t>
            </a:r>
            <a:r>
              <a:rPr lang="en-US" dirty="0" err="1"/>
              <a:t>bila</a:t>
            </a:r>
            <a:r>
              <a:rPr lang="en-US" dirty="0"/>
              <a:t> bi </a:t>
            </a:r>
            <a:r>
              <a:rPr lang="en-US" dirty="0" err="1"/>
              <a:t>znatno</a:t>
            </a:r>
            <a:r>
              <a:rPr lang="en-US" dirty="0"/>
              <a:t> </a:t>
            </a:r>
            <a:r>
              <a:rPr lang="en-US" dirty="0" err="1"/>
              <a:t>snižena</a:t>
            </a:r>
            <a:r>
              <a:rPr lang="en-US" dirty="0"/>
              <a:t>, a </a:t>
            </a:r>
            <a:r>
              <a:rPr lang="en-US" dirty="0" err="1"/>
              <a:t>količina</a:t>
            </a:r>
            <a:r>
              <a:rPr lang="en-US" dirty="0"/>
              <a:t> </a:t>
            </a:r>
            <a:r>
              <a:rPr lang="en-US" dirty="0" err="1"/>
              <a:t>kiseonika</a:t>
            </a:r>
            <a:r>
              <a:rPr lang="en-US" dirty="0"/>
              <a:t> </a:t>
            </a:r>
            <a:r>
              <a:rPr lang="en-US" dirty="0" err="1"/>
              <a:t>i</a:t>
            </a:r>
            <a:r>
              <a:rPr lang="en-US" dirty="0"/>
              <a:t> </a:t>
            </a:r>
            <a:r>
              <a:rPr lang="en-US" dirty="0" err="1"/>
              <a:t>vlažnost</a:t>
            </a:r>
            <a:r>
              <a:rPr lang="en-US" dirty="0"/>
              <a:t> </a:t>
            </a:r>
            <a:r>
              <a:rPr lang="en-US" dirty="0" err="1"/>
              <a:t>vazduha</a:t>
            </a:r>
            <a:r>
              <a:rPr lang="en-US" dirty="0"/>
              <a:t> bi se </a:t>
            </a:r>
            <a:r>
              <a:rPr lang="en-US" dirty="0" err="1"/>
              <a:t>povećale</a:t>
            </a:r>
            <a:r>
              <a:rPr lang="en-US" dirty="0"/>
              <a:t>.</a:t>
            </a:r>
            <a:r>
              <a:rPr lang="en-US" dirty="0"/>
              <a:t/>
            </a:r>
            <a:br>
              <a:rPr lang="en-US" dirty="0"/>
            </a:br>
            <a:r>
              <a:rPr lang="en-US" dirty="0"/>
              <a:t/>
            </a:r>
            <a:br>
              <a:rPr lang="en-US" dirty="0"/>
            </a:br>
            <a:r>
              <a:rPr lang="en-US" dirty="0" err="1"/>
              <a:t>Što</a:t>
            </a:r>
            <a:r>
              <a:rPr lang="en-US" dirty="0"/>
              <a:t> se </a:t>
            </a:r>
            <a:r>
              <a:rPr lang="en-US" dirty="0" err="1"/>
              <a:t>tiče</a:t>
            </a:r>
            <a:r>
              <a:rPr lang="en-US" dirty="0"/>
              <a:t> </a:t>
            </a:r>
            <a:r>
              <a:rPr lang="en-US" dirty="0" err="1"/>
              <a:t>đubreta</a:t>
            </a:r>
            <a:r>
              <a:rPr lang="en-US" dirty="0"/>
              <a:t> </a:t>
            </a:r>
            <a:r>
              <a:rPr lang="en-US" dirty="0" err="1"/>
              <a:t>predložene</a:t>
            </a:r>
            <a:r>
              <a:rPr lang="en-US" dirty="0"/>
              <a:t> </a:t>
            </a:r>
            <a:r>
              <a:rPr lang="en-US" dirty="0" err="1"/>
              <a:t>su</a:t>
            </a:r>
            <a:r>
              <a:rPr lang="en-US" dirty="0"/>
              <a:t> </a:t>
            </a:r>
            <a:r>
              <a:rPr lang="en-US" dirty="0" err="1"/>
              <a:t>sledeće</a:t>
            </a:r>
            <a:r>
              <a:rPr lang="en-US" dirty="0"/>
              <a:t> mere </a:t>
            </a:r>
            <a:r>
              <a:rPr lang="en-US" dirty="0" err="1"/>
              <a:t>redukcije</a:t>
            </a:r>
            <a:r>
              <a:rPr lang="en-US" dirty="0"/>
              <a:t> </a:t>
            </a:r>
            <a:r>
              <a:rPr lang="en-US" dirty="0" err="1"/>
              <a:t>izbegavanja</a:t>
            </a:r>
            <a:r>
              <a:rPr lang="en-US" dirty="0"/>
              <a:t> </a:t>
            </a:r>
            <a:r>
              <a:rPr lang="en-US" dirty="0" err="1"/>
              <a:t>otpada</a:t>
            </a:r>
            <a:r>
              <a:rPr lang="en-US" dirty="0"/>
              <a:t>, </a:t>
            </a:r>
            <a:r>
              <a:rPr lang="en-US" dirty="0" err="1"/>
              <a:t>odvojeno</a:t>
            </a:r>
            <a:r>
              <a:rPr lang="en-US" dirty="0"/>
              <a:t> </a:t>
            </a:r>
            <a:r>
              <a:rPr lang="en-US" dirty="0" err="1"/>
              <a:t>prikupljanje</a:t>
            </a:r>
            <a:r>
              <a:rPr lang="en-US" dirty="0"/>
              <a:t> </a:t>
            </a:r>
            <a:r>
              <a:rPr lang="en-US" dirty="0" err="1"/>
              <a:t>materijala</a:t>
            </a:r>
            <a:r>
              <a:rPr lang="en-US" dirty="0"/>
              <a:t> </a:t>
            </a:r>
            <a:r>
              <a:rPr lang="en-US" dirty="0" err="1"/>
              <a:t>i</a:t>
            </a:r>
            <a:r>
              <a:rPr lang="en-US" dirty="0"/>
              <a:t> </a:t>
            </a:r>
            <a:r>
              <a:rPr lang="en-US" dirty="0" err="1"/>
              <a:t>otpada</a:t>
            </a:r>
            <a:r>
              <a:rPr lang="en-US" dirty="0"/>
              <a:t>. Mesta </a:t>
            </a:r>
            <a:r>
              <a:rPr lang="en-US" dirty="0" err="1"/>
              <a:t>za</a:t>
            </a:r>
            <a:r>
              <a:rPr lang="en-US" dirty="0"/>
              <a:t> </a:t>
            </a:r>
            <a:r>
              <a:rPr lang="en-US" dirty="0" err="1"/>
              <a:t>gomilanje</a:t>
            </a:r>
            <a:r>
              <a:rPr lang="en-US" dirty="0"/>
              <a:t> </a:t>
            </a:r>
            <a:r>
              <a:rPr lang="en-US" dirty="0" err="1"/>
              <a:t>organiskog</a:t>
            </a:r>
            <a:r>
              <a:rPr lang="en-US" dirty="0"/>
              <a:t> </a:t>
            </a:r>
            <a:r>
              <a:rPr lang="en-US" dirty="0" err="1"/>
              <a:t>otpada</a:t>
            </a:r>
            <a:r>
              <a:rPr lang="en-US" dirty="0"/>
              <a:t> </a:t>
            </a:r>
            <a:r>
              <a:rPr lang="en-US" dirty="0" err="1"/>
              <a:t>radi</a:t>
            </a:r>
            <a:r>
              <a:rPr lang="en-US" dirty="0"/>
              <a:t> </a:t>
            </a:r>
            <a:r>
              <a:rPr lang="en-US" dirty="0" err="1"/>
              <a:t>stvaranja</a:t>
            </a:r>
            <a:r>
              <a:rPr lang="en-US" dirty="0"/>
              <a:t> </a:t>
            </a:r>
            <a:r>
              <a:rPr lang="en-US" dirty="0" err="1"/>
              <a:t>đubriva</a:t>
            </a:r>
            <a:r>
              <a:rPr lang="en-US" dirty="0"/>
              <a:t>, </a:t>
            </a:r>
            <a:r>
              <a:rPr lang="en-US" dirty="0" err="1"/>
              <a:t>postavljanje</a:t>
            </a:r>
            <a:r>
              <a:rPr lang="en-US" dirty="0"/>
              <a:t> </a:t>
            </a:r>
            <a:r>
              <a:rPr lang="en-US" dirty="0" err="1"/>
              <a:t>stanica</a:t>
            </a:r>
            <a:r>
              <a:rPr lang="en-US" dirty="0"/>
              <a:t> </a:t>
            </a:r>
            <a:r>
              <a:rPr lang="en-US" dirty="0" err="1"/>
              <a:t>za</a:t>
            </a:r>
            <a:r>
              <a:rPr lang="en-US" dirty="0"/>
              <a:t> </a:t>
            </a:r>
            <a:r>
              <a:rPr lang="en-US" dirty="0" err="1"/>
              <a:t>preradu</a:t>
            </a:r>
            <a:r>
              <a:rPr lang="en-US" dirty="0"/>
              <a:t>.</a:t>
            </a:r>
            <a:r>
              <a:rPr lang="en-US" dirty="0"/>
              <a:t/>
            </a:r>
            <a:br>
              <a:rPr lang="en-US" dirty="0"/>
            </a:br>
            <a:endParaRPr lang="en-US" dirty="0"/>
          </a:p>
        </p:txBody>
      </p:sp>
    </p:spTree>
    <p:extLst>
      <p:ext uri="{BB962C8B-B14F-4D97-AF65-F5344CB8AC3E}">
        <p14:creationId xmlns:p14="http://schemas.microsoft.com/office/powerpoint/2010/main" val="18856598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107</TotalTime>
  <Words>1077</Words>
  <Application>Microsoft Office PowerPoint</Application>
  <PresentationFormat>Widescreen</PresentationFormat>
  <Paragraphs>42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SAVREMENI PROBLEMI ZAŠTITE ŽIVOTNE SREDINE U SVETU I KOD NAS</vt:lpstr>
      <vt:lpstr>GLOBALIZACIJA I KONKURENTNOST</vt:lpstr>
      <vt:lpstr>Međunarodna i regionalna saradnja</vt:lpstr>
      <vt:lpstr>Globalno zagrevanje i klimatske promene</vt:lpstr>
      <vt:lpstr>Energetska efikasnost</vt:lpstr>
      <vt:lpstr>PowerPoint Presentation</vt:lpstr>
      <vt:lpstr>Kvalitet životne sredine kao ekonomsko dobro</vt:lpstr>
      <vt:lpstr>Ekološko urbano restruktuiranje</vt:lpstr>
      <vt:lpstr>PowerPoint Presentation</vt:lpstr>
      <vt:lpstr>OSAM TAČAKA ORIJANTACIJE </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Milica Jevremovic</dc:creator>
  <cp:lastModifiedBy>Milica Jevremovic</cp:lastModifiedBy>
  <cp:revision>11</cp:revision>
  <dcterms:created xsi:type="dcterms:W3CDTF">2019-12-15T08:10:14Z</dcterms:created>
  <dcterms:modified xsi:type="dcterms:W3CDTF">2019-12-15T22:22:23Z</dcterms:modified>
</cp:coreProperties>
</file>