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1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9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230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4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402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30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03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1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1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6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5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8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2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B553E-D45E-4E67-897B-FC71AA39D401}" type="datetimeFigureOut">
              <a:rPr lang="en-US" smtClean="0"/>
              <a:t>11/24/2019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3928C-4E34-4855-A76F-782661BA6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1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</a:t>
            </a:r>
            <a:r>
              <a:rPr lang="sr-Latn-RS" dirty="0" smtClean="0"/>
              <a:t>uzeto</a:t>
            </a:r>
          </a:p>
          <a:p>
            <a:r>
              <a:rPr lang="en-US" dirty="0"/>
              <a:t>Ana </a:t>
            </a:r>
            <a:r>
              <a:rPr lang="en-US" dirty="0" err="1" smtClean="0"/>
              <a:t>Đorđević</a:t>
            </a:r>
            <a:r>
              <a:rPr lang="sr-Latn-R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 err="1"/>
              <a:t>Asistent</a:t>
            </a:r>
            <a:r>
              <a:rPr lang="en-US" dirty="0"/>
              <a:t> </a:t>
            </a:r>
            <a:r>
              <a:rPr lang="en-US" dirty="0" err="1"/>
              <a:t>Visoka</a:t>
            </a:r>
            <a:r>
              <a:rPr lang="en-US" dirty="0"/>
              <a:t>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strukovnih</a:t>
            </a:r>
            <a:r>
              <a:rPr lang="en-US" dirty="0"/>
              <a:t> </a:t>
            </a:r>
            <a:r>
              <a:rPr lang="en-US" dirty="0" err="1"/>
              <a:t>studija</a:t>
            </a:r>
            <a:r>
              <a:rPr lang="en-US" dirty="0"/>
              <a:t> Novi </a:t>
            </a:r>
            <a:r>
              <a:rPr lang="en-US" dirty="0" smtClean="0"/>
              <a:t>Sad</a:t>
            </a:r>
            <a:r>
              <a:rPr lang="sr-Latn-RS" dirty="0" smtClean="0"/>
              <a:t>,2012</a:t>
            </a:r>
          </a:p>
        </p:txBody>
      </p:sp>
    </p:spTree>
    <p:extLst>
      <p:ext uri="{BB962C8B-B14F-4D97-AF65-F5344CB8AC3E}">
        <p14:creationId xmlns:p14="http://schemas.microsoft.com/office/powerpoint/2010/main" val="127106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TAMNOZELENI ILI AKTIVISTIČKI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Pristup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menadžment</a:t>
            </a:r>
            <a:r>
              <a:rPr lang="en-US" dirty="0"/>
              <a:t> u </a:t>
            </a:r>
            <a:r>
              <a:rPr lang="en-US" dirty="0" err="1"/>
              <a:t>potpunosti</a:t>
            </a:r>
            <a:r>
              <a:rPr lang="en-US" dirty="0"/>
              <a:t> </a:t>
            </a:r>
            <a:r>
              <a:rPr lang="en-US" dirty="0" err="1"/>
              <a:t>okreće</a:t>
            </a:r>
            <a:r>
              <a:rPr lang="en-US" dirty="0"/>
              <a:t> </a:t>
            </a:r>
            <a:r>
              <a:rPr lang="en-US" dirty="0" err="1"/>
              <a:t>konceptu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,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prihvata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mere u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, </a:t>
            </a:r>
            <a:r>
              <a:rPr lang="en-US" dirty="0" err="1"/>
              <a:t>kreira</a:t>
            </a:r>
            <a:r>
              <a:rPr lang="en-US" dirty="0"/>
              <a:t>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strategiju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prihvatljivim</a:t>
            </a:r>
            <a:r>
              <a:rPr lang="en-US" dirty="0"/>
              <a:t> </a:t>
            </a:r>
            <a:r>
              <a:rPr lang="en-US" dirty="0" err="1"/>
              <a:t>ciljevima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dodatu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ne </a:t>
            </a:r>
            <a:r>
              <a:rPr lang="en-US" dirty="0" err="1"/>
              <a:t>narušavajući</a:t>
            </a:r>
            <a:r>
              <a:rPr lang="en-US" dirty="0"/>
              <a:t> u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ravnotežu</a:t>
            </a:r>
            <a:r>
              <a:rPr lang="en-US" dirty="0"/>
              <a:t> u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Ova </a:t>
            </a:r>
            <a:r>
              <a:rPr lang="en-US" dirty="0" err="1"/>
              <a:t>nijasa</a:t>
            </a:r>
            <a:r>
              <a:rPr lang="en-US" dirty="0"/>
              <a:t> „</a:t>
            </a:r>
            <a:r>
              <a:rPr lang="en-US" dirty="0" err="1"/>
              <a:t>zelenog</a:t>
            </a:r>
            <a:r>
              <a:rPr lang="en-US" dirty="0"/>
              <a:t>“ </a:t>
            </a:r>
            <a:r>
              <a:rPr lang="en-US" dirty="0" err="1"/>
              <a:t>menadžmenta</a:t>
            </a:r>
            <a:r>
              <a:rPr lang="en-US" dirty="0"/>
              <a:t> je ta u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postavljaju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paradigme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kreiraju</a:t>
            </a:r>
            <a:r>
              <a:rPr lang="en-US" dirty="0"/>
              <a:t> se </a:t>
            </a:r>
            <a:r>
              <a:rPr lang="en-US" dirty="0" err="1"/>
              <a:t>inovacije</a:t>
            </a:r>
            <a:r>
              <a:rPr lang="en-US" dirty="0"/>
              <a:t> u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lideri</a:t>
            </a:r>
            <a:r>
              <a:rPr lang="en-US" dirty="0"/>
              <a:t> u </a:t>
            </a:r>
            <a:r>
              <a:rPr lang="en-US" dirty="0" err="1"/>
              <a:t>promociji</a:t>
            </a:r>
            <a:r>
              <a:rPr lang="en-US" dirty="0"/>
              <a:t> </a:t>
            </a:r>
            <a:r>
              <a:rPr lang="en-US" dirty="0" err="1"/>
              <a:t>ekoloških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27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TAMNOZELENI ILI AKTIVISTIČKI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</a:t>
            </a:r>
            <a:r>
              <a:rPr lang="en-US" dirty="0" err="1"/>
              <a:t>sada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usvojile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okvire</a:t>
            </a:r>
            <a:r>
              <a:rPr lang="en-US" dirty="0"/>
              <a:t> u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traganju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„</a:t>
            </a:r>
            <a:r>
              <a:rPr lang="en-US" dirty="0" err="1"/>
              <a:t>tamnozelenom</a:t>
            </a:r>
            <a:r>
              <a:rPr lang="en-US" dirty="0"/>
              <a:t> </a:t>
            </a:r>
            <a:r>
              <a:rPr lang="en-US" dirty="0" err="1"/>
              <a:t>nijansom</a:t>
            </a:r>
            <a:r>
              <a:rPr lang="en-US" dirty="0"/>
              <a:t>“. </a:t>
            </a:r>
            <a:endParaRPr lang="en-US" dirty="0" smtClean="0"/>
          </a:p>
          <a:p>
            <a:r>
              <a:rPr lang="en-US" dirty="0" err="1" smtClean="0"/>
              <a:t>Interfejs</a:t>
            </a:r>
            <a:r>
              <a:rPr lang="en-US" dirty="0" smtClean="0"/>
              <a:t> </a:t>
            </a:r>
            <a:r>
              <a:rPr lang="en-US" dirty="0"/>
              <a:t>Carpet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Starbaks</a:t>
            </a:r>
            <a:r>
              <a:rPr lang="en-US" dirty="0"/>
              <a:t> </a:t>
            </a:r>
            <a:r>
              <a:rPr lang="en-US" dirty="0" err="1"/>
              <a:t>kafe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uspešno</a:t>
            </a:r>
            <a:r>
              <a:rPr lang="en-US" dirty="0"/>
              <a:t> </a:t>
            </a:r>
            <a:r>
              <a:rPr lang="en-US" dirty="0" err="1"/>
              <a:t>usvojili</a:t>
            </a:r>
            <a:r>
              <a:rPr lang="en-US" dirty="0"/>
              <a:t> </a:t>
            </a:r>
            <a:r>
              <a:rPr lang="en-US" dirty="0" err="1"/>
              <a:t>Prirodni</a:t>
            </a:r>
            <a:r>
              <a:rPr lang="en-US" dirty="0"/>
              <a:t> </a:t>
            </a:r>
            <a:r>
              <a:rPr lang="en-US" dirty="0" err="1"/>
              <a:t>korak</a:t>
            </a:r>
            <a:r>
              <a:rPr lang="en-US" dirty="0"/>
              <a:t>,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principa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dozvoljavaju</a:t>
            </a:r>
            <a:r>
              <a:rPr lang="en-US" dirty="0"/>
              <a:t> </a:t>
            </a:r>
            <a:r>
              <a:rPr lang="en-US" dirty="0" err="1"/>
              <a:t>uklanjanje</a:t>
            </a:r>
            <a:r>
              <a:rPr lang="en-US" dirty="0"/>
              <a:t> </a:t>
            </a:r>
            <a:r>
              <a:rPr lang="en-US" dirty="0" err="1"/>
              <a:t>neobnovljivih</a:t>
            </a:r>
            <a:r>
              <a:rPr lang="en-US" dirty="0"/>
              <a:t> </a:t>
            </a:r>
            <a:r>
              <a:rPr lang="en-US" dirty="0" err="1"/>
              <a:t>supstanci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u </a:t>
            </a:r>
            <a:r>
              <a:rPr lang="en-US" dirty="0" err="1"/>
              <a:t>biosferi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poput</a:t>
            </a:r>
            <a:r>
              <a:rPr lang="en-US" dirty="0"/>
              <a:t> Nike, Ford Motor Company,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tekstilni</a:t>
            </a:r>
            <a:r>
              <a:rPr lang="en-US" dirty="0"/>
              <a:t> </a:t>
            </a:r>
            <a:r>
              <a:rPr lang="en-US" dirty="0" err="1"/>
              <a:t>proizvođač</a:t>
            </a:r>
            <a:r>
              <a:rPr lang="en-US" dirty="0"/>
              <a:t> </a:t>
            </a:r>
            <a:r>
              <a:rPr lang="en-US" dirty="0" err="1"/>
              <a:t>DesignTeks</a:t>
            </a:r>
            <a:r>
              <a:rPr lang="en-US" dirty="0"/>
              <a:t> </a:t>
            </a:r>
            <a:r>
              <a:rPr lang="en-US" dirty="0" err="1"/>
              <a:t>usvojili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ideju</a:t>
            </a:r>
            <a:r>
              <a:rPr lang="en-US" dirty="0"/>
              <a:t> „od </a:t>
            </a:r>
            <a:r>
              <a:rPr lang="en-US" dirty="0" err="1"/>
              <a:t>kolevke</a:t>
            </a:r>
            <a:r>
              <a:rPr lang="en-US" dirty="0"/>
              <a:t> do </a:t>
            </a:r>
            <a:r>
              <a:rPr lang="en-US" dirty="0" err="1"/>
              <a:t>kolevke</a:t>
            </a:r>
            <a:r>
              <a:rPr lang="en-US" dirty="0"/>
              <a:t>“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teži</a:t>
            </a:r>
            <a:r>
              <a:rPr lang="en-US" dirty="0"/>
              <a:t>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 smtClean="0"/>
              <a:t>materijala</a:t>
            </a:r>
            <a:r>
              <a:rPr lang="en-US" dirty="0" smtClean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višekratni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razlagnje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nanosti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89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EFEKTI EKOLOŠKOG PRISTUPA U KORPORATIVNOJ POLITICI I MENADŽMENTU U PREDUZEĆIMA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Posmatrano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menadžerskih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,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uzrokovati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, </a:t>
            </a:r>
            <a:r>
              <a:rPr lang="en-US" dirty="0" err="1"/>
              <a:t>organizovanja</a:t>
            </a:r>
            <a:r>
              <a:rPr lang="en-US" dirty="0"/>
              <a:t>, </a:t>
            </a:r>
            <a:r>
              <a:rPr lang="en-US" dirty="0" err="1"/>
              <a:t>vođenja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poduhvata</a:t>
            </a:r>
            <a:r>
              <a:rPr lang="en-US" dirty="0"/>
              <a:t> u </a:t>
            </a:r>
            <a:r>
              <a:rPr lang="en-US" dirty="0" err="1"/>
              <a:t>preduzeću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Najveće</a:t>
            </a:r>
            <a:r>
              <a:rPr lang="en-US" dirty="0" smtClean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prepoznati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u </a:t>
            </a:r>
            <a:r>
              <a:rPr lang="en-US" dirty="0" err="1"/>
              <a:t>domenu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kontrolisanja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568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EFEKTI EKOLOŠKOG PRISTUPA U KORPORATIVNOJ POLITICI I MENADŽMENTU U PREDUZEĆIMA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Naime</a:t>
            </a:r>
            <a:r>
              <a:rPr lang="en-US" dirty="0"/>
              <a:t>, </a:t>
            </a:r>
            <a:r>
              <a:rPr lang="en-US" dirty="0" err="1"/>
              <a:t>sprovođenje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prihvatljivog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da </a:t>
            </a:r>
            <a:r>
              <a:rPr lang="en-US" dirty="0" err="1"/>
              <a:t>proizvodna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reprodukcionog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,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u </a:t>
            </a:r>
            <a:r>
              <a:rPr lang="en-US" dirty="0" err="1"/>
              <a:t>razmatranje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neželjene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bi </a:t>
            </a:r>
            <a:r>
              <a:rPr lang="en-US" dirty="0" err="1"/>
              <a:t>ugrozili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degradirali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lokalnog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regionalnog</a:t>
            </a:r>
            <a:r>
              <a:rPr lang="en-US" dirty="0"/>
              <a:t> </a:t>
            </a:r>
            <a:r>
              <a:rPr lang="en-US" dirty="0" err="1"/>
              <a:t>područija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/>
              <a:t>se u plan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uključi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projektovanje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preventivno</a:t>
            </a:r>
            <a:r>
              <a:rPr lang="en-US" dirty="0"/>
              <a:t> </a:t>
            </a:r>
            <a:r>
              <a:rPr lang="en-US" dirty="0" err="1"/>
              <a:t>delovati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pravcu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iskorišćavanja</a:t>
            </a:r>
            <a:r>
              <a:rPr lang="en-US" dirty="0"/>
              <a:t> </a:t>
            </a:r>
            <a:r>
              <a:rPr lang="en-US" dirty="0" err="1"/>
              <a:t>ograničenih</a:t>
            </a:r>
            <a:r>
              <a:rPr lang="en-US" dirty="0"/>
              <a:t> </a:t>
            </a:r>
            <a:r>
              <a:rPr lang="en-US" dirty="0" err="1"/>
              <a:t>resusrsa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6252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EFEKTI EKOLOŠKOG PRISTUPA U KORPORATIVNOJ POLITICI I MENADŽMENTU U PREDUZEĆIMA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reciklaže</a:t>
            </a:r>
            <a:r>
              <a:rPr lang="en-US" dirty="0"/>
              <a:t> pre </a:t>
            </a:r>
            <a:r>
              <a:rPr lang="en-US" dirty="0" err="1"/>
              <a:t>pokretanja</a:t>
            </a:r>
            <a:r>
              <a:rPr lang="en-US" dirty="0"/>
              <a:t> </a:t>
            </a:r>
            <a:r>
              <a:rPr lang="en-US" dirty="0" err="1"/>
              <a:t>proizvodnih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reziduale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minimum – </a:t>
            </a:r>
            <a:r>
              <a:rPr lang="en-US" dirty="0" err="1"/>
              <a:t>čuva</a:t>
            </a:r>
            <a:r>
              <a:rPr lang="en-US" dirty="0"/>
              <a:t> </a:t>
            </a:r>
            <a:r>
              <a:rPr lang="en-US" dirty="0" err="1"/>
              <a:t>životnu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utiče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iskorišćavanje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u </a:t>
            </a:r>
            <a:r>
              <a:rPr lang="en-US" dirty="0" err="1"/>
              <a:t>proizvodnji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kruženja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Potencijalni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je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industrijskih</a:t>
            </a:r>
            <a:r>
              <a:rPr lang="en-US" dirty="0"/>
              <a:t> </a:t>
            </a:r>
            <a:r>
              <a:rPr lang="en-US" dirty="0" err="1"/>
              <a:t>ekosistema</a:t>
            </a:r>
            <a:r>
              <a:rPr lang="en-US" dirty="0"/>
              <a:t> u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reziduali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inputi</a:t>
            </a:r>
            <a:r>
              <a:rPr lang="en-US" dirty="0"/>
              <a:t> u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7962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EFEKTI EKOLOŠKOG PRISTUPA U KORPORATIVNOJ POLITICI I MENADŽMENTU U PREDUZEĆIMA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jačanje</a:t>
            </a:r>
            <a:r>
              <a:rPr lang="en-US" dirty="0"/>
              <a:t> </a:t>
            </a:r>
            <a:r>
              <a:rPr lang="en-US" dirty="0" err="1"/>
              <a:t>kontrolne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planovi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implementacija</a:t>
            </a:r>
            <a:r>
              <a:rPr lang="en-US" dirty="0"/>
              <a:t> </a:t>
            </a:r>
            <a:r>
              <a:rPr lang="en-US" dirty="0" err="1"/>
              <a:t>prolaze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monitoring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/>
              <a:t>doprinos</a:t>
            </a:r>
            <a:r>
              <a:rPr lang="en-US" dirty="0"/>
              <a:t> </a:t>
            </a:r>
            <a:r>
              <a:rPr lang="en-US" dirty="0" err="1"/>
              <a:t>kontroli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</a:t>
            </a:r>
            <a:r>
              <a:rPr lang="en-US" dirty="0" err="1"/>
              <a:t>dala</a:t>
            </a:r>
            <a:r>
              <a:rPr lang="en-US" dirty="0"/>
              <a:t> je </a:t>
            </a:r>
            <a:r>
              <a:rPr lang="en-US" dirty="0" err="1"/>
              <a:t>Organizacija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sertifikaciju</a:t>
            </a:r>
            <a:r>
              <a:rPr lang="en-US" dirty="0"/>
              <a:t> ISO </a:t>
            </a:r>
            <a:r>
              <a:rPr lang="en-US" dirty="0" err="1"/>
              <a:t>izradom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ISO 14000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65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pored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dokaza</a:t>
            </a:r>
            <a:r>
              <a:rPr lang="en-US" dirty="0"/>
              <a:t> o </a:t>
            </a:r>
            <a:r>
              <a:rPr lang="en-US" dirty="0" err="1"/>
              <a:t>neophodnosti</a:t>
            </a:r>
            <a:r>
              <a:rPr lang="en-US" dirty="0"/>
              <a:t> </a:t>
            </a:r>
            <a:r>
              <a:rPr lang="en-US" dirty="0" err="1"/>
              <a:t>primene</a:t>
            </a:r>
            <a:r>
              <a:rPr lang="en-US" dirty="0"/>
              <a:t> </a:t>
            </a:r>
            <a:r>
              <a:rPr lang="en-US" dirty="0" err="1"/>
              <a:t>ekološkog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,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različiti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nivoi</a:t>
            </a:r>
            <a:r>
              <a:rPr lang="en-US" dirty="0"/>
              <a:t> „</a:t>
            </a:r>
            <a:r>
              <a:rPr lang="en-US" dirty="0" err="1"/>
              <a:t>zelenog</a:t>
            </a:r>
            <a:r>
              <a:rPr lang="en-US" dirty="0"/>
              <a:t>“ </a:t>
            </a:r>
            <a:r>
              <a:rPr lang="en-US" dirty="0" err="1"/>
              <a:t>menadžmenta</a:t>
            </a:r>
            <a:r>
              <a:rPr lang="en-US" dirty="0"/>
              <a:t> u </a:t>
            </a:r>
            <a:r>
              <a:rPr lang="en-US" dirty="0" err="1"/>
              <a:t>organizaciji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/>
              <a:t>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</a:t>
            </a:r>
            <a:r>
              <a:rPr lang="en-US" dirty="0" err="1"/>
              <a:t>jeste</a:t>
            </a:r>
            <a:r>
              <a:rPr lang="en-US" dirty="0"/>
              <a:t> model </a:t>
            </a:r>
            <a:r>
              <a:rPr lang="en-US" dirty="0" err="1"/>
              <a:t>menadžmenta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nijanse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, od </a:t>
            </a:r>
            <a:r>
              <a:rPr lang="en-US" dirty="0" err="1"/>
              <a:t>svetlo</a:t>
            </a:r>
            <a:r>
              <a:rPr lang="en-US" dirty="0"/>
              <a:t> do </a:t>
            </a:r>
            <a:r>
              <a:rPr lang="en-US" dirty="0" err="1"/>
              <a:t>tamnozelene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odgovora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osetljivosti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 </a:t>
            </a:r>
            <a:r>
              <a:rPr lang="en-US" dirty="0" err="1"/>
              <a:t>menadžmenta</a:t>
            </a:r>
            <a:r>
              <a:rPr lang="en-US" dirty="0"/>
              <a:t> u </a:t>
            </a:r>
            <a:r>
              <a:rPr lang="en-US" dirty="0" err="1"/>
              <a:t>organizaciji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Četiri</a:t>
            </a:r>
            <a:r>
              <a:rPr lang="en-US" dirty="0" smtClean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nijanse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svetlozeleni</a:t>
            </a:r>
            <a:r>
              <a:rPr lang="en-US" dirty="0"/>
              <a:t>,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,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interesno</a:t>
            </a:r>
            <a:r>
              <a:rPr lang="en-US" dirty="0"/>
              <a:t> – </a:t>
            </a:r>
            <a:r>
              <a:rPr lang="en-US" dirty="0" err="1"/>
              <a:t>uticajnih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tamnozeleni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aktivistički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ekološkom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230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Nijanse</a:t>
            </a:r>
            <a:r>
              <a:rPr lang="en-US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</a:t>
            </a:r>
            <a:r>
              <a:rPr lang="en-US" dirty="0" err="1" smtClean="0"/>
              <a:t>zelenog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nijanse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to: </a:t>
            </a:r>
            <a:endParaRPr lang="en-US" dirty="0" smtClean="0"/>
          </a:p>
          <a:p>
            <a:r>
              <a:rPr lang="en-US" dirty="0" err="1" smtClean="0"/>
              <a:t>zakonski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svetlozeleni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tržišni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/>
              <a:t>interesno</a:t>
            </a:r>
            <a:r>
              <a:rPr lang="en-US" dirty="0"/>
              <a:t> – </a:t>
            </a:r>
            <a:r>
              <a:rPr lang="en-US" dirty="0" err="1"/>
              <a:t>uticajnih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tamnozeleni</a:t>
            </a:r>
            <a:r>
              <a:rPr lang="en-US" dirty="0" smtClean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aktivistički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ekološkom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4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ZAKONSKI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Najneosetljiviji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Organizacije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vode</a:t>
            </a:r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pristupom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nizak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svesti</a:t>
            </a:r>
            <a:r>
              <a:rPr lang="en-US" dirty="0"/>
              <a:t> o </a:t>
            </a:r>
            <a:r>
              <a:rPr lang="en-US" dirty="0" err="1"/>
              <a:t>neophodnosti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shvataju</a:t>
            </a:r>
            <a:r>
              <a:rPr lang="en-US" dirty="0"/>
              <a:t> „</a:t>
            </a:r>
            <a:r>
              <a:rPr lang="en-US" dirty="0" err="1"/>
              <a:t>zeleni</a:t>
            </a:r>
            <a:r>
              <a:rPr lang="en-US" dirty="0"/>
              <a:t>“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ispunjavanje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procedura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regulativa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Ove </a:t>
            </a:r>
            <a:r>
              <a:rPr lang="en-US" dirty="0" err="1"/>
              <a:t>organizacije</a:t>
            </a:r>
            <a:r>
              <a:rPr lang="en-US" dirty="0"/>
              <a:t> se </a:t>
            </a:r>
            <a:r>
              <a:rPr lang="en-US" dirty="0" err="1"/>
              <a:t>ograničavaju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poštovanje</a:t>
            </a:r>
            <a:r>
              <a:rPr lang="en-US" dirty="0"/>
              <a:t> </a:t>
            </a:r>
            <a:r>
              <a:rPr lang="en-US" dirty="0" err="1"/>
              <a:t>zakonskih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domena</a:t>
            </a:r>
            <a:r>
              <a:rPr lang="en-US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sprečavanja</a:t>
            </a:r>
            <a:r>
              <a:rPr lang="en-US" dirty="0"/>
              <a:t> </a:t>
            </a:r>
            <a:r>
              <a:rPr lang="en-US" dirty="0" err="1"/>
              <a:t>onečišćenja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53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ZAKONSKI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Zakonski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zagovaraju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menadžeri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viziju</a:t>
            </a:r>
            <a:r>
              <a:rPr lang="en-US" dirty="0"/>
              <a:t> </a:t>
            </a:r>
            <a:r>
              <a:rPr lang="en-US" dirty="0" err="1"/>
              <a:t>održivog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strategijama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primera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zemlje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stroge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prihvaćen</a:t>
            </a:r>
            <a:r>
              <a:rPr lang="en-US" dirty="0"/>
              <a:t> </a:t>
            </a:r>
            <a:r>
              <a:rPr lang="en-US" dirty="0" err="1"/>
              <a:t>eko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kreiraju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dodatu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stejkholdere</a:t>
            </a:r>
            <a:r>
              <a:rPr lang="en-US" dirty="0"/>
              <a:t>, </a:t>
            </a:r>
            <a:r>
              <a:rPr lang="en-US" dirty="0" err="1"/>
              <a:t>efikasniji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korišćenju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praćene</a:t>
            </a:r>
            <a:r>
              <a:rPr lang="en-US" dirty="0"/>
              <a:t> </a:t>
            </a:r>
            <a:r>
              <a:rPr lang="en-US" dirty="0" err="1"/>
              <a:t>inovacijama</a:t>
            </a:r>
            <a:r>
              <a:rPr lang="en-US" dirty="0"/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50192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TRŽIŠNI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Pristup</a:t>
            </a:r>
            <a:r>
              <a:rPr lang="en-US" dirty="0"/>
              <a:t> u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kreira</a:t>
            </a:r>
            <a:r>
              <a:rPr lang="en-US" dirty="0"/>
              <a:t> </a:t>
            </a:r>
            <a:r>
              <a:rPr lang="en-US" dirty="0" err="1"/>
              <a:t>konkurentska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obraća</a:t>
            </a:r>
            <a:r>
              <a:rPr lang="en-US" dirty="0"/>
              <a:t> </a:t>
            </a:r>
            <a:r>
              <a:rPr lang="en-US" dirty="0" err="1"/>
              <a:t>pažnja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uzimaju</a:t>
            </a:r>
            <a:r>
              <a:rPr lang="en-US" dirty="0"/>
              <a:t> se u </a:t>
            </a:r>
            <a:r>
              <a:rPr lang="en-US" dirty="0" err="1"/>
              <a:t>obzir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preferencije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/>
              <a:t>životnog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pored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ličnog</a:t>
            </a:r>
            <a:r>
              <a:rPr lang="en-US" dirty="0"/>
              <a:t> </a:t>
            </a:r>
            <a:r>
              <a:rPr lang="en-US" dirty="0" err="1"/>
              <a:t>dohotka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Period </a:t>
            </a:r>
            <a:r>
              <a:rPr lang="en-US" dirty="0"/>
              <a:t>od </a:t>
            </a:r>
            <a:r>
              <a:rPr lang="en-US" dirty="0" err="1"/>
              <a:t>osamdesetih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dvadesetog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 pa do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obeležen</a:t>
            </a:r>
            <a:r>
              <a:rPr lang="en-US" dirty="0"/>
              <a:t> je </a:t>
            </a:r>
            <a:r>
              <a:rPr lang="en-US" dirty="0" err="1"/>
              <a:t>difuzijom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o </a:t>
            </a:r>
            <a:r>
              <a:rPr lang="en-US" dirty="0" err="1"/>
              <a:t>degradaciji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r>
              <a:rPr lang="en-US" dirty="0" err="1"/>
              <a:t>problemima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prete</a:t>
            </a:r>
            <a:r>
              <a:rPr lang="en-US" dirty="0"/>
              <a:t> da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prirodne</a:t>
            </a:r>
            <a:r>
              <a:rPr lang="en-US" dirty="0"/>
              <a:t> </a:t>
            </a:r>
            <a:r>
              <a:rPr lang="en-US" dirty="0" err="1"/>
              <a:t>katastrofe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uticaju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ljudsku</a:t>
            </a:r>
            <a:r>
              <a:rPr lang="en-US" dirty="0"/>
              <a:t> </a:t>
            </a:r>
            <a:r>
              <a:rPr lang="en-US" dirty="0" err="1"/>
              <a:t>populaciju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449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TRŽIŠNI PRISTUP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Pod </a:t>
            </a:r>
            <a:r>
              <a:rPr lang="en-US" dirty="0" err="1"/>
              <a:t>pritiskom</a:t>
            </a:r>
            <a:r>
              <a:rPr lang="en-US" dirty="0"/>
              <a:t> </a:t>
            </a:r>
            <a:r>
              <a:rPr lang="en-US" dirty="0" err="1"/>
              <a:t>realnosti</a:t>
            </a:r>
            <a:r>
              <a:rPr lang="en-US" dirty="0"/>
              <a:t>, </a:t>
            </a:r>
            <a:r>
              <a:rPr lang="en-US" dirty="0" err="1"/>
              <a:t>savremen</a:t>
            </a:r>
            <a:r>
              <a:rPr lang="en-US" dirty="0"/>
              <a:t> </a:t>
            </a:r>
            <a:r>
              <a:rPr lang="en-US" dirty="0" err="1"/>
              <a:t>čovek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potrebu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zdravim</a:t>
            </a:r>
            <a:r>
              <a:rPr lang="en-US" dirty="0"/>
              <a:t> </a:t>
            </a:r>
            <a:r>
              <a:rPr lang="en-US" dirty="0" err="1"/>
              <a:t>proizvodima</a:t>
            </a:r>
            <a:r>
              <a:rPr lang="en-US" dirty="0"/>
              <a:t>, </a:t>
            </a:r>
            <a:r>
              <a:rPr lang="en-US" dirty="0" err="1"/>
              <a:t>proizvedenim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prihvatljivim</a:t>
            </a:r>
            <a:r>
              <a:rPr lang="en-US" dirty="0"/>
              <a:t> </a:t>
            </a:r>
            <a:r>
              <a:rPr lang="en-US" dirty="0" err="1"/>
              <a:t>procedurama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tehnologijama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okrenute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potrošaču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centralnoj</a:t>
            </a:r>
            <a:r>
              <a:rPr lang="en-US" dirty="0"/>
              <a:t> </a:t>
            </a:r>
            <a:r>
              <a:rPr lang="en-US" dirty="0" err="1"/>
              <a:t>figuri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moraju</a:t>
            </a:r>
            <a:r>
              <a:rPr lang="en-US" dirty="0"/>
              <a:t> se </a:t>
            </a:r>
            <a:r>
              <a:rPr lang="en-US" dirty="0" err="1"/>
              <a:t>prilagoditi</a:t>
            </a:r>
            <a:r>
              <a:rPr lang="en-US" dirty="0"/>
              <a:t> </a:t>
            </a:r>
            <a:r>
              <a:rPr lang="en-US" dirty="0" err="1"/>
              <a:t>individualnim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društvenim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sačuvale</a:t>
            </a:r>
            <a:r>
              <a:rPr lang="en-US" dirty="0"/>
              <a:t> </a:t>
            </a:r>
            <a:r>
              <a:rPr lang="en-US" dirty="0" err="1"/>
              <a:t>konkurentsku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opstale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Proizvodnjom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plasmanom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ispravnih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orijentisane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ekološkoj</a:t>
            </a:r>
            <a:r>
              <a:rPr lang="en-US" dirty="0"/>
              <a:t> </a:t>
            </a:r>
            <a:r>
              <a:rPr lang="en-US" dirty="0" err="1"/>
              <a:t>održivosti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životnoj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27315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PRISTUP STEJKHOLDERA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Pristup</a:t>
            </a:r>
            <a:r>
              <a:rPr lang="en-US" dirty="0"/>
              <a:t> „</a:t>
            </a:r>
            <a:r>
              <a:rPr lang="en-US" dirty="0" err="1"/>
              <a:t>zelenog</a:t>
            </a:r>
            <a:r>
              <a:rPr lang="en-US" dirty="0"/>
              <a:t>“ </a:t>
            </a:r>
            <a:r>
              <a:rPr lang="en-US" dirty="0" err="1"/>
              <a:t>menadžmenta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kom</a:t>
            </a:r>
            <a:r>
              <a:rPr lang="en-US" dirty="0"/>
              <a:t> se </a:t>
            </a:r>
            <a:r>
              <a:rPr lang="en-US" dirty="0" err="1"/>
              <a:t>konkurentska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postiže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zadovoljavaju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preferencije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zahtevi</a:t>
            </a:r>
            <a:r>
              <a:rPr lang="en-US" dirty="0"/>
              <a:t>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stejkholdera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/>
              <a:t>nivo</a:t>
            </a:r>
            <a:r>
              <a:rPr lang="en-US" dirty="0"/>
              <a:t> je </a:t>
            </a:r>
            <a:r>
              <a:rPr lang="en-US" dirty="0" err="1"/>
              <a:t>zeleniji</a:t>
            </a:r>
            <a:r>
              <a:rPr lang="en-US" dirty="0"/>
              <a:t> od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U </a:t>
            </a:r>
            <a:r>
              <a:rPr lang="en-US" dirty="0" err="1"/>
              <a:t>njemu</a:t>
            </a:r>
            <a:r>
              <a:rPr lang="en-US" dirty="0"/>
              <a:t> se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najznačajnijih</a:t>
            </a:r>
            <a:r>
              <a:rPr lang="en-US" dirty="0"/>
              <a:t> </a:t>
            </a:r>
            <a:r>
              <a:rPr lang="en-US" dirty="0" err="1"/>
              <a:t>stejkholdera</a:t>
            </a:r>
            <a:r>
              <a:rPr lang="en-US" dirty="0"/>
              <a:t> – </a:t>
            </a:r>
            <a:r>
              <a:rPr lang="en-US" dirty="0" err="1"/>
              <a:t>dobavljači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partneri</a:t>
            </a:r>
            <a:r>
              <a:rPr lang="en-US" dirty="0"/>
              <a:t>, </a:t>
            </a:r>
            <a:r>
              <a:rPr lang="en-US" dirty="0" err="1"/>
              <a:t>zaposleni</a:t>
            </a:r>
            <a:r>
              <a:rPr lang="en-US" dirty="0"/>
              <a:t>, </a:t>
            </a:r>
            <a:r>
              <a:rPr lang="en-US" dirty="0" err="1"/>
              <a:t>akcionari</a:t>
            </a:r>
            <a:r>
              <a:rPr lang="en-US" dirty="0"/>
              <a:t>, </a:t>
            </a:r>
            <a:r>
              <a:rPr lang="en-US" dirty="0" err="1"/>
              <a:t>lokalna</a:t>
            </a:r>
            <a:r>
              <a:rPr lang="en-US" dirty="0"/>
              <a:t> </a:t>
            </a:r>
            <a:r>
              <a:rPr lang="en-US" dirty="0" err="1"/>
              <a:t>društvena</a:t>
            </a:r>
            <a:r>
              <a:rPr lang="en-US" dirty="0"/>
              <a:t> </a:t>
            </a:r>
            <a:r>
              <a:rPr lang="en-US" dirty="0" err="1"/>
              <a:t>zajednica</a:t>
            </a:r>
            <a:r>
              <a:rPr lang="en-US" dirty="0"/>
              <a:t>, </a:t>
            </a:r>
            <a:r>
              <a:rPr lang="en-US" dirty="0" err="1"/>
              <a:t>vlada</a:t>
            </a:r>
            <a:r>
              <a:rPr lang="en-US" dirty="0"/>
              <a:t>, </a:t>
            </a:r>
            <a:r>
              <a:rPr lang="en-US" dirty="0" err="1"/>
              <a:t>prodavci</a:t>
            </a:r>
            <a:r>
              <a:rPr lang="en-US" dirty="0"/>
              <a:t>, </a:t>
            </a:r>
            <a:r>
              <a:rPr lang="en-US" dirty="0" err="1"/>
              <a:t>kupci</a:t>
            </a:r>
            <a:r>
              <a:rPr lang="en-US" dirty="0"/>
              <a:t>, </a:t>
            </a:r>
            <a:r>
              <a:rPr lang="en-US" dirty="0" err="1"/>
              <a:t>potrošači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dr. </a:t>
            </a:r>
          </a:p>
        </p:txBody>
      </p:sp>
    </p:spTree>
    <p:extLst>
      <p:ext uri="{BB962C8B-B14F-4D97-AF65-F5344CB8AC3E}">
        <p14:creationId xmlns:p14="http://schemas.microsoft.com/office/powerpoint/2010/main" val="68041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„</a:t>
            </a:r>
            <a:r>
              <a:rPr lang="en-US" dirty="0" err="1"/>
              <a:t>nijansi</a:t>
            </a:r>
            <a:r>
              <a:rPr lang="en-US" dirty="0"/>
              <a:t> </a:t>
            </a:r>
            <a:r>
              <a:rPr lang="en-US" dirty="0" err="1"/>
              <a:t>zelenog</a:t>
            </a:r>
            <a:r>
              <a:rPr lang="en-US" dirty="0"/>
              <a:t>“ – PRISTUP STEJKHOLDERA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nastojati</a:t>
            </a:r>
            <a:r>
              <a:rPr lang="en-US" dirty="0"/>
              <a:t> da </a:t>
            </a:r>
            <a:r>
              <a:rPr lang="en-US" dirty="0" err="1"/>
              <a:t>balansira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,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ekološke</a:t>
            </a:r>
            <a:r>
              <a:rPr lang="en-US" dirty="0"/>
              <a:t> </a:t>
            </a:r>
            <a:r>
              <a:rPr lang="en-US" dirty="0" err="1"/>
              <a:t>odgovornosti</a:t>
            </a:r>
            <a:r>
              <a:rPr lang="en-US" dirty="0"/>
              <a:t>,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nevladinih</a:t>
            </a:r>
            <a:r>
              <a:rPr lang="en-US" dirty="0"/>
              <a:t> </a:t>
            </a:r>
            <a:r>
              <a:rPr lang="en-US" dirty="0" err="1"/>
              <a:t>organizacija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ostvario</a:t>
            </a:r>
            <a:r>
              <a:rPr lang="en-US" dirty="0"/>
              <a:t> </a:t>
            </a:r>
            <a:r>
              <a:rPr lang="en-US" dirty="0" err="1"/>
              <a:t>konkurentsku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ograničiti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zadovoljavanje</a:t>
            </a:r>
            <a:r>
              <a:rPr lang="en-US" dirty="0"/>
              <a:t> one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stejkholdera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najuticajniji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pristupu</a:t>
            </a:r>
            <a:r>
              <a:rPr lang="en-US" dirty="0"/>
              <a:t> </a:t>
            </a:r>
            <a:r>
              <a:rPr lang="en-US" dirty="0" err="1"/>
              <a:t>stejkholdera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organizacije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usloviti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partnere</a:t>
            </a:r>
            <a:r>
              <a:rPr lang="en-US" dirty="0"/>
              <a:t> da se </a:t>
            </a:r>
            <a:r>
              <a:rPr lang="en-US" dirty="0" err="1"/>
              <a:t>pridržavaju</a:t>
            </a:r>
            <a:r>
              <a:rPr lang="en-US" dirty="0"/>
              <a:t> </a:t>
            </a:r>
            <a:r>
              <a:rPr lang="en-US" dirty="0" err="1"/>
              <a:t>ekoloških</a:t>
            </a:r>
            <a:r>
              <a:rPr lang="en-US" dirty="0"/>
              <a:t> </a:t>
            </a:r>
            <a:r>
              <a:rPr lang="en-US" dirty="0" err="1"/>
              <a:t>standarda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ostvaruje</a:t>
            </a:r>
            <a:r>
              <a:rPr lang="en-US" dirty="0"/>
              <a:t> </a:t>
            </a:r>
            <a:r>
              <a:rPr lang="en-US" dirty="0" err="1"/>
              <a:t>zadovoljavanje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ekološki</a:t>
            </a:r>
            <a:r>
              <a:rPr lang="en-US" dirty="0"/>
              <a:t> </a:t>
            </a:r>
            <a:r>
              <a:rPr lang="en-US" dirty="0" err="1"/>
              <a:t>čiste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poslovnja</a:t>
            </a:r>
            <a:r>
              <a:rPr lang="en-US" dirty="0"/>
              <a:t> u </a:t>
            </a:r>
            <a:r>
              <a:rPr lang="en-US" dirty="0" err="1"/>
              <a:t>čitavom</a:t>
            </a:r>
            <a:r>
              <a:rPr lang="en-US" dirty="0"/>
              <a:t> </a:t>
            </a:r>
            <a:r>
              <a:rPr lang="en-US" dirty="0" err="1"/>
              <a:t>lancu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, od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sirovina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,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, do </a:t>
            </a:r>
            <a:r>
              <a:rPr lang="en-US" dirty="0" err="1"/>
              <a:t>distribucije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kupcima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konačnim</a:t>
            </a:r>
            <a:r>
              <a:rPr lang="en-US" dirty="0"/>
              <a:t> </a:t>
            </a:r>
            <a:r>
              <a:rPr lang="en-US" dirty="0" err="1"/>
              <a:t>potrošačima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91380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1057</Words>
  <Application>Microsoft Office PowerPoint</Application>
  <PresentationFormat>Widescreen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Model „nijansi zelenog“</vt:lpstr>
      <vt:lpstr>Nijanse modela zelenog</vt:lpstr>
      <vt:lpstr>Model „nijansi zelenog“ – ZAKONSKI PRISTUP</vt:lpstr>
      <vt:lpstr>Model „nijansi zelenog“ – ZAKONSKI PRISTUP</vt:lpstr>
      <vt:lpstr>Model „nijansi zelenog“ – TRŽIŠNI PRISTUP</vt:lpstr>
      <vt:lpstr>Model „nijansi zelenog“ – TRŽIŠNI PRISTUP</vt:lpstr>
      <vt:lpstr>Model „nijansi zelenog“ – PRISTUP STEJKHOLDERA</vt:lpstr>
      <vt:lpstr>Model „nijansi zelenog“ – PRISTUP STEJKHOLDERA</vt:lpstr>
      <vt:lpstr>Model „nijansi zelenog“ – TAMNOZELENI ILI AKTIVISTIČKI PRISTUP</vt:lpstr>
      <vt:lpstr>Model „nijansi zelenog“ – TAMNOZELENI ILI AKTIVISTIČKI PRISTUP</vt:lpstr>
      <vt:lpstr>EFEKTI EKOLOŠKOG PRISTUPA U KORPORATIVNOJ POLITICI I MENADŽMENTU U PREDUZEĆIMA</vt:lpstr>
      <vt:lpstr>EFEKTI EKOLOŠKOG PRISTUPA U KORPORATIVNOJ POLITICI I MENADŽMENTU U PREDUZEĆIMA</vt:lpstr>
      <vt:lpstr>EFEKTI EKOLOŠKOG PRISTUPA U KORPORATIVNOJ POLITICI I MENADŽMENTU U PREDUZEĆIMA</vt:lpstr>
      <vt:lpstr>EFEKTI EKOLOŠKOG PRISTUPA U KORPORATIVNOJ POLITICI I MENADŽMENTU U PREDUZEĆIMA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 Jevremovic</dc:creator>
  <cp:lastModifiedBy>Milica Jevremovic</cp:lastModifiedBy>
  <cp:revision>6</cp:revision>
  <dcterms:created xsi:type="dcterms:W3CDTF">2019-11-24T16:39:32Z</dcterms:created>
  <dcterms:modified xsi:type="dcterms:W3CDTF">2019-11-24T22:09:42Z</dcterms:modified>
</cp:coreProperties>
</file>