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>
        <p:scale>
          <a:sx n="100" d="100"/>
          <a:sy n="100" d="100"/>
        </p:scale>
        <p:origin x="-182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0A46-573A-41E8-BE58-BABE86D7BD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B5016-E20E-4A6F-8221-1D4325785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6FDB-BFF3-43D1-8228-5F1FBEBF48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71BCF-6E4F-4910-9892-4E12EC684A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1B57E-6504-4E88-B03D-65BE67B85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CCED-7B69-419C-9E79-A4E28D482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2FE3-75EE-42E3-B7E7-91D89C273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644B-1328-4A7A-97E6-FC925B62F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96C7-6DF8-471D-BAB2-6426E83CEC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72411-E39B-4FDC-84A6-5AA4E5B33C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31042-0108-4292-868E-7F2A7D6F6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E4A9A8-6E3A-4B16-B1F7-BC9EA9E06F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r>
              <a:rPr lang="sr-Latn-CS" sz="3200" b="1" i="1" smtClean="0"/>
              <a:t>IDEALNI OTPORNIK U MREŽAMA SA PROSTOPERIODIČNIM STRUJAMA</a:t>
            </a:r>
            <a:endParaRPr lang="en-GB" sz="3200" b="1" i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r-Latn-CS" smtClean="0"/>
          </a:p>
          <a:p>
            <a:endParaRPr lang="sr-Latn-CS" smtClean="0"/>
          </a:p>
          <a:p>
            <a:pPr algn="r">
              <a:buFont typeface="Arial" charset="0"/>
              <a:buNone/>
            </a:pPr>
            <a:endParaRPr lang="en-US" smtClean="0"/>
          </a:p>
          <a:p>
            <a:pPr algn="r">
              <a:buFont typeface="Arial" charset="0"/>
              <a:buNone/>
            </a:pPr>
            <a:endParaRPr lang="en-US" smtClean="0"/>
          </a:p>
          <a:p>
            <a:pPr algn="r">
              <a:buFont typeface="Arial" charset="0"/>
              <a:buNone/>
            </a:pPr>
            <a:endParaRPr lang="en-US" smtClean="0"/>
          </a:p>
          <a:p>
            <a:pPr algn="r">
              <a:buFont typeface="Arial" charset="0"/>
              <a:buNone/>
            </a:pPr>
            <a:r>
              <a:rPr lang="en-US" smtClean="0"/>
              <a:t>dr Aleksandra Grujić, prof. VIŠER</a:t>
            </a:r>
          </a:p>
          <a:p>
            <a:pPr algn="r">
              <a:buFont typeface="Arial" charset="0"/>
              <a:buNone/>
            </a:pPr>
            <a:r>
              <a:rPr lang="en-US" smtClean="0"/>
              <a:t>mast.inž.Marko Milivojčević</a:t>
            </a:r>
          </a:p>
          <a:p>
            <a:endParaRPr lang="sr-Latn-CS" smtClean="0"/>
          </a:p>
        </p:txBody>
      </p:sp>
      <p:pic>
        <p:nvPicPr>
          <p:cNvPr id="512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i="1" smtClean="0"/>
              <a:t>IDEALNI OTPORNIK U KOLU PROSTOPERIODIČNE STRUJE</a:t>
            </a:r>
            <a:endParaRPr lang="en-GB" sz="3200" b="1" i="1" smtClean="0"/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1524000"/>
            <a:ext cx="3567113" cy="2720975"/>
          </a:xfrm>
          <a:noFill/>
        </p:spPr>
      </p:pic>
      <p:pic>
        <p:nvPicPr>
          <p:cNvPr id="614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90600" y="4648200"/>
            <a:ext cx="693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r-Latn-CS" sz="2800" dirty="0"/>
              <a:t>TERMOGENI OTPORNICI- ELEMENTI KOLA U KOJIMA DOLAZI DO PRETVARANJA ELEKTRIČNE ENERGIJE U TOPLOTNU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i="1" dirty="0" smtClean="0"/>
              <a:t>IDEALNI OTPORNIK U KOLU PROSTOPERIODIČNE STRUJE</a:t>
            </a:r>
            <a:endParaRPr lang="en-US" dirty="0" smtClean="0"/>
          </a:p>
        </p:txBody>
      </p:sp>
      <p:pic>
        <p:nvPicPr>
          <p:cNvPr id="103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00" y="1981200"/>
            <a:ext cx="5029200" cy="1111250"/>
          </a:xfrm>
          <a:noFill/>
        </p:spPr>
      </p:pic>
      <p:pic>
        <p:nvPicPr>
          <p:cNvPr id="1031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2895600" y="3352800"/>
          <a:ext cx="2209800" cy="504825"/>
        </p:xfrm>
        <a:graphic>
          <a:graphicData uri="http://schemas.openxmlformats.org/presentationml/2006/ole">
            <p:oleObj spid="_x0000_s1026" name="Equation" r:id="rId5" imgW="876300" imgH="203200" progId="Equation.3">
              <p:embed/>
            </p:oleObj>
          </a:graphicData>
        </a:graphic>
      </p:graphicFrame>
      <p:graphicFrame>
        <p:nvGraphicFramePr>
          <p:cNvPr id="1027" name="Object 1030"/>
          <p:cNvGraphicFramePr>
            <a:graphicFrameLocks noChangeAspect="1"/>
          </p:cNvGraphicFramePr>
          <p:nvPr/>
        </p:nvGraphicFramePr>
        <p:xfrm>
          <a:off x="2438400" y="4038600"/>
          <a:ext cx="3352800" cy="993775"/>
        </p:xfrm>
        <a:graphic>
          <a:graphicData uri="http://schemas.openxmlformats.org/presentationml/2006/ole">
            <p:oleObj spid="_x0000_s1027" name="Equation" r:id="rId6" imgW="1383699" imgH="406224" progId="Equation.3">
              <p:embed/>
            </p:oleObj>
          </a:graphicData>
        </a:graphic>
      </p:graphicFrame>
      <p:graphicFrame>
        <p:nvGraphicFramePr>
          <p:cNvPr id="1028" name="Object 1032"/>
          <p:cNvGraphicFramePr>
            <a:graphicFrameLocks noChangeAspect="1"/>
          </p:cNvGraphicFramePr>
          <p:nvPr/>
        </p:nvGraphicFramePr>
        <p:xfrm>
          <a:off x="2438400" y="5410200"/>
          <a:ext cx="3581400" cy="584200"/>
        </p:xfrm>
        <a:graphic>
          <a:graphicData uri="http://schemas.openxmlformats.org/presentationml/2006/ole">
            <p:oleObj spid="_x0000_s1028" name="Equation" r:id="rId7" imgW="1345616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i="1" dirty="0" smtClean="0"/>
              <a:t>IDEALNI OTPORNIK U KOLU PROSTOPERIODIČNE STRUJE</a:t>
            </a:r>
            <a:endParaRPr 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r-Latn-CS" smtClean="0"/>
          </a:p>
          <a:p>
            <a:endParaRPr lang="sr-Latn-CS" b="1" baseline="-25000" smtClean="0"/>
          </a:p>
          <a:p>
            <a:endParaRPr lang="sr-Latn-CS" b="1" baseline="-25000" smtClean="0"/>
          </a:p>
          <a:p>
            <a:endParaRPr lang="sr-Latn-CS" b="1" i="1" smtClean="0"/>
          </a:p>
        </p:txBody>
      </p:sp>
      <p:pic>
        <p:nvPicPr>
          <p:cNvPr id="205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905000" y="1676400"/>
          <a:ext cx="4419600" cy="698500"/>
        </p:xfrm>
        <a:graphic>
          <a:graphicData uri="http://schemas.openxmlformats.org/presentationml/2006/ole">
            <p:oleObj spid="_x0000_s2050" name="Equation" r:id="rId4" imgW="1447560" imgH="22860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905000" y="2438400"/>
          <a:ext cx="4114800" cy="658813"/>
        </p:xfrm>
        <a:graphic>
          <a:graphicData uri="http://schemas.openxmlformats.org/presentationml/2006/ole">
            <p:oleObj spid="_x0000_s2051" name="Equation" r:id="rId5" imgW="1269720" imgH="203040" progId="Equation.3">
              <p:embed/>
            </p:oleObj>
          </a:graphicData>
        </a:graphic>
      </p:graphicFrame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2743200"/>
            <a:ext cx="53340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SNAGA OTPORNIKA</a:t>
            </a:r>
            <a:endParaRPr lang="en-GB" sz="3200" b="1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Trenutna snaga koju prima otpornik:</a:t>
            </a:r>
          </a:p>
          <a:p>
            <a:endParaRPr lang="en-GB" smtClean="0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819400" y="2362200"/>
          <a:ext cx="2667000" cy="519113"/>
        </p:xfrm>
        <a:graphic>
          <a:graphicData uri="http://schemas.openxmlformats.org/presentationml/2006/ole">
            <p:oleObj spid="_x0000_s3074" name="Equation" r:id="rId3" imgW="1028254" imgH="203112" progId="Equation.3">
              <p:embed/>
            </p:oleObj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990600" y="3048000"/>
          <a:ext cx="7280275" cy="687388"/>
        </p:xfrm>
        <a:graphic>
          <a:graphicData uri="http://schemas.openxmlformats.org/presentationml/2006/ole">
            <p:oleObj spid="_x0000_s3075" name="Equation" r:id="rId4" imgW="2286000" imgH="215640" progId="Equation.3">
              <p:embed/>
            </p:oleObj>
          </a:graphicData>
        </a:graphic>
      </p:graphicFrame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1905000" y="3962400"/>
          <a:ext cx="4572000" cy="568325"/>
        </p:xfrm>
        <a:graphic>
          <a:graphicData uri="http://schemas.openxmlformats.org/presentationml/2006/ole">
            <p:oleObj spid="_x0000_s3076" name="Equation" r:id="rId5" imgW="1536700" imgH="190500" progId="Equation.3">
              <p:embed/>
            </p:oleObj>
          </a:graphicData>
        </a:graphic>
      </p:graphicFrame>
      <p:pic>
        <p:nvPicPr>
          <p:cNvPr id="308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i="1" dirty="0" smtClean="0"/>
              <a:t>IDEALNI OTPORNIK U KOLU PROSTOPERIODIČNE STRUJE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Srednja snaga – </a:t>
            </a:r>
            <a:r>
              <a:rPr lang="sr-Latn-CS" b="1" smtClean="0"/>
              <a:t>AKTIVNA SNAGA</a:t>
            </a:r>
          </a:p>
          <a:p>
            <a:endParaRPr lang="en-GB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438400"/>
            <a:ext cx="44958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i="1" dirty="0" smtClean="0"/>
              <a:t>IDEALNI OTPORNIK U KOLU PROSTOPERIODIČNE STRUJE</a:t>
            </a:r>
            <a:endParaRPr lang="en-US" dirty="0" smtClean="0"/>
          </a:p>
        </p:txBody>
      </p:sp>
      <p:pic>
        <p:nvPicPr>
          <p:cNvPr id="8195" name="Picture 8" descr="sinusoid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473200"/>
            <a:ext cx="7315200" cy="5384800"/>
          </a:xfr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4400" baseline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197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81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72</Words>
  <Application>Microsoft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IDEALNI OTPORNIK U MREŽAMA SA PROSTOPERIODIČNIM STRUJAMA</vt:lpstr>
      <vt:lpstr>IDEALNI OTPORNIK U KOLU PROSTOPERIODIČNE STRUJE</vt:lpstr>
      <vt:lpstr>IDEALNI OTPORNIK U KOLU PROSTOPERIODIČNE STRUJE</vt:lpstr>
      <vt:lpstr>IDEALNI OTPORNIK U KOLU PROSTOPERIODIČNE STRUJE</vt:lpstr>
      <vt:lpstr>SNAGA OTPORNIKA</vt:lpstr>
      <vt:lpstr>IDEALNI OTPORNIK U KOLU PROSTOPERIODIČNE STRUJE</vt:lpstr>
      <vt:lpstr>IDEALNI OTPORNIK U KOLU PROSTOPERIODIČNE STRUJE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OTPORNIK, KALEM I KONDENZATOR U MREŽAMA SA PROSTOPERIODIČNIM STRUJAMA</dc:title>
  <dc:creator>gavrilovica</dc:creator>
  <cp:lastModifiedBy>Aleksandra Grujic</cp:lastModifiedBy>
  <cp:revision>15</cp:revision>
  <cp:lastPrinted>1601-01-01T00:00:00Z</cp:lastPrinted>
  <dcterms:created xsi:type="dcterms:W3CDTF">2005-03-21T13:02:56Z</dcterms:created>
  <dcterms:modified xsi:type="dcterms:W3CDTF">2017-12-20T10:42:21Z</dcterms:modified>
</cp:coreProperties>
</file>