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8"/>
  </p:notesMasterIdLst>
  <p:sldIdLst>
    <p:sldId id="256" r:id="rId2"/>
    <p:sldId id="266" r:id="rId3"/>
    <p:sldId id="259" r:id="rId4"/>
    <p:sldId id="268" r:id="rId5"/>
    <p:sldId id="262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C38196-AEDF-4E98-B051-E5FD736ADDD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FB377A-B132-4DBB-854E-33EA65F6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04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257E2-46CB-451A-98A9-9FCF7848DDD5}" type="slidenum">
              <a:rPr lang="en-US" altLang="sr-Latn-RS" smtClean="0"/>
              <a:pPr>
                <a:spcBef>
                  <a:spcPct val="0"/>
                </a:spcBef>
              </a:pPr>
              <a:t>4</a:t>
            </a:fld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85791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EC50AE-8CE1-4EB6-BDFC-E74736FEA45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2B93-64AE-4AB1-9169-46F9F9FA4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C4C5DD-26F2-4CC9-BAB9-38BA49935840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2E83-1E2B-41DF-9A26-36B3C7F9D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7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291C4-C17C-41A9-92AA-E6EB1D6A356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D1727-A332-4EA7-99FF-3CAF8A5B6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7E8C8B-1B13-47B4-B04B-CD9FFF8F105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F102-C606-4311-847F-1298E8F75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6 h 3648"/>
              <a:gd name="T2" fmla="*/ 1795989939 w 2736"/>
              <a:gd name="T3" fmla="*/ 2147483646 h 3648"/>
              <a:gd name="T4" fmla="*/ 2147483646 w 2736"/>
              <a:gd name="T5" fmla="*/ 0 h 3648"/>
              <a:gd name="T6" fmla="*/ 2147483646 w 2736"/>
              <a:gd name="T7" fmla="*/ 241935000 h 3648"/>
              <a:gd name="T8" fmla="*/ 1855856217 w 2736"/>
              <a:gd name="T9" fmla="*/ 2147483646 h 3648"/>
              <a:gd name="T10" fmla="*/ 119732557 w 2736"/>
              <a:gd name="T11" fmla="*/ 2147483646 h 3648"/>
              <a:gd name="T12" fmla="*/ 0 w 2736"/>
              <a:gd name="T13" fmla="*/ 2147483646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6 h 4128"/>
              <a:gd name="T2" fmla="*/ 0 w 3504"/>
              <a:gd name="T3" fmla="*/ 2147483646 h 4128"/>
              <a:gd name="T4" fmla="*/ 2147483646 w 3504"/>
              <a:gd name="T5" fmla="*/ 2147483646 h 4128"/>
              <a:gd name="T6" fmla="*/ 2147483646 w 3504"/>
              <a:gd name="T7" fmla="*/ 0 h 4128"/>
              <a:gd name="T8" fmla="*/ 2147483646 w 3504"/>
              <a:gd name="T9" fmla="*/ 0 h 4128"/>
              <a:gd name="T10" fmla="*/ 2147483646 w 3504"/>
              <a:gd name="T11" fmla="*/ 2147483646 h 4128"/>
              <a:gd name="T12" fmla="*/ 0 w 3504"/>
              <a:gd name="T13" fmla="*/ 2147483646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8CA6AB-FB0D-4302-94DD-FD4D34972DEC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ED2C-9E36-46BC-85A8-B31EE8EA5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8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099C1-2754-454A-94FF-D03583AD99B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93ADE-2F44-4BE9-A406-461C74F42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B293A2-0C3D-426B-9888-06359186F99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09AC-0DE7-4B42-90C6-5468E37ED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44491D-CD5D-4CE1-8A37-28809800708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57BA-5093-41E2-8A24-CAFA4C288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5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ED8F9F-D71E-4B8A-9F29-758E2BECF71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0AB3A-C63B-49EC-9A75-2194155A8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3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6D9BD-5A12-444F-B3F9-24875AD12CE6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70F6-86D7-4627-81FF-1D1D3AA38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1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06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96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0FC45-90D5-4429-AC29-6037B82C5799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E4C8-A165-4238-8FAA-0B158AC89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5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0DA9D01-0EE8-4B88-B753-1B0324E39D34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pPr>
              <a:defRPr/>
            </a:pPr>
            <a:fld id="{B4A3852B-8207-450F-9129-B47C5FD03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827088" y="3717032"/>
            <a:ext cx="7772400" cy="62636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dirty="0" smtClean="0"/>
              <a:t>Семестар: </a:t>
            </a:r>
            <a:r>
              <a:rPr lang="sr-Latn-RS" altLang="sr-Latn-RS" dirty="0">
                <a:solidFill>
                  <a:srgbClr val="FFFF00"/>
                </a:solidFill>
              </a:rPr>
              <a:t>V</a:t>
            </a:r>
            <a:r>
              <a:rPr lang="sr-Cyrl-CS" altLang="sr-Latn-RS" dirty="0" smtClean="0"/>
              <a:t>	     </a:t>
            </a:r>
            <a:r>
              <a:rPr lang="sr-Cyrl-RS" altLang="sr-Latn-RS" dirty="0" smtClean="0"/>
              <a:t>Шифра: </a:t>
            </a:r>
            <a:r>
              <a:rPr lang="sr-Cyrl-RS" altLang="sr-Latn-RS" dirty="0" smtClean="0">
                <a:solidFill>
                  <a:srgbClr val="FFFF00"/>
                </a:solidFill>
              </a:rPr>
              <a:t>150217</a:t>
            </a:r>
            <a:r>
              <a:rPr lang="sr-Cyrl-RS" altLang="sr-Latn-RS" dirty="0" smtClean="0"/>
              <a:t>           </a:t>
            </a:r>
            <a:r>
              <a:rPr lang="sr-Cyrl-CS" altLang="sr-Latn-RS" dirty="0" smtClean="0"/>
              <a:t>Мнемо: </a:t>
            </a:r>
            <a:r>
              <a:rPr lang="sr-Cyrl-CS" altLang="sr-Latn-RS" dirty="0" smtClean="0">
                <a:solidFill>
                  <a:srgbClr val="FFFF00"/>
                </a:solidFill>
              </a:rPr>
              <a:t>ПРИ</a:t>
            </a:r>
            <a:r>
              <a:rPr lang="sr-Cyrl-CS" altLang="sr-Latn-RS" dirty="0" smtClean="0">
                <a:solidFill>
                  <a:srgbClr val="FFFF00"/>
                </a:solidFill>
              </a:rPr>
              <a:t> </a:t>
            </a:r>
            <a:endParaRPr lang="en-US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892571" y="5056520"/>
            <a:ext cx="482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Cyrl-CS" altLang="sr-Latn-RS">
                <a:latin typeface="Segoe UI Light" panose="020B0502040204020203" pitchFamily="34" charset="0"/>
                <a:cs typeface="Segoe UI Light" panose="020B0502040204020203" pitchFamily="34" charset="0"/>
              </a:rPr>
              <a:t>Проф. Др Зоран Ћировић</a:t>
            </a:r>
            <a:endParaRPr lang="en-US" altLang="sr-Latn-RS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088" y="1340768"/>
            <a:ext cx="7859712" cy="144655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/>
          <a:p>
            <a:r>
              <a:rPr lang="sr-Cyrl-RS" sz="4400" dirty="0" smtClean="0">
                <a:solidFill>
                  <a:schemeClr val="tx2">
                    <a:satMod val="200000"/>
                  </a:schemeClr>
                </a:solidFill>
                <a:latin typeface="+mn-lt"/>
              </a:rPr>
              <a:t>Пројектовање</a:t>
            </a:r>
            <a:r>
              <a:rPr lang="sr-Cyrl-RS" sz="44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sr-Cyrl-RS" sz="44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sr-Cyrl-RS" sz="4400" b="1" dirty="0" smtClean="0">
                <a:solidFill>
                  <a:schemeClr val="tx2">
                    <a:satMod val="200000"/>
                  </a:schemeClr>
                </a:solidFill>
              </a:rPr>
              <a:t>РАЧУНАРСКИХ ИГАРА</a:t>
            </a:r>
            <a:endParaRPr lang="sr-Latn-R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21240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Курс </a:t>
            </a:r>
            <a:r>
              <a:rPr lang="sr-Cyrl-RS" dirty="0" smtClean="0">
                <a:solidFill>
                  <a:srgbClr val="FFFF00"/>
                </a:solidFill>
              </a:rPr>
              <a:t>о</a:t>
            </a:r>
            <a:r>
              <a:rPr lang="sr-Cyrl-CS" dirty="0" smtClean="0">
                <a:solidFill>
                  <a:srgbClr val="FFFF00"/>
                </a:solidFill>
              </a:rPr>
              <a:t>могућава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стицање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основних </a:t>
            </a:r>
            <a:r>
              <a:rPr lang="sr-Cyrl-RS" dirty="0" smtClean="0">
                <a:solidFill>
                  <a:srgbClr val="FFFF00"/>
                </a:solidFill>
              </a:rPr>
              <a:t>знања у области пројектовања рачунарских игара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924175"/>
            <a:ext cx="8429625" cy="3432175"/>
          </a:xfrm>
        </p:spPr>
        <p:txBody>
          <a:bodyPr>
            <a:normAutofit/>
          </a:bodyPr>
          <a:lstStyle/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 smtClean="0">
              <a:solidFill>
                <a:srgbClr val="FFFF00"/>
              </a:solidFill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solidFill>
                  <a:srgbClr val="FFFF00"/>
                </a:solidFill>
                <a:latin typeface="+mj-lt"/>
              </a:rPr>
              <a:t>Тема курса: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Рад са мултимедијалним садржајима.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Креирање игара уз практични рад на једном развојном окружењу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Садржај - детаљније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altLang="sr-Latn-RS" sz="3200" dirty="0" smtClean="0"/>
              <a:t>Мултимедијални подаци и развој сценарија за интеракцију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Unity 3d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Развојно окружење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Објекат игре, сцена, камера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Рад са </a:t>
            </a:r>
            <a:r>
              <a:rPr lang="sr-Cyrl-RS" dirty="0" err="1" smtClean="0"/>
              <a:t>скриптама</a:t>
            </a:r>
            <a:endParaRPr lang="sr-Cyrl-R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Реализација физичких карактеристика и судара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Анимације. </a:t>
            </a:r>
            <a:r>
              <a:rPr lang="sr-Cyrl-RS" dirty="0" smtClean="0"/>
              <a:t>Звук.</a:t>
            </a:r>
            <a:endParaRPr lang="sr-Cyrl-R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Системи честица (</a:t>
            </a:r>
            <a:r>
              <a:rPr lang="en-US" dirty="0" err="1" smtClean="0"/>
              <a:t>engl.</a:t>
            </a:r>
            <a:r>
              <a:rPr lang="en-US" dirty="0" smtClean="0"/>
              <a:t> Particles</a:t>
            </a:r>
            <a:r>
              <a:rPr lang="en-US" dirty="0" smtClean="0"/>
              <a:t>)</a:t>
            </a:r>
            <a:endParaRPr lang="sr-Cyrl-C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/>
              <a:t>Светло.</a:t>
            </a:r>
            <a:endParaRPr lang="sr-Cyrl-R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8575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43863" cy="459196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Обавезан</a:t>
            </a:r>
            <a:r>
              <a:rPr lang="sr-Latn-RS" sz="2800" dirty="0" smtClean="0">
                <a:latin typeface="+mj-lt"/>
              </a:rPr>
              <a:t>o</a:t>
            </a:r>
            <a:r>
              <a:rPr lang="sr-Cyrl-RS" sz="2800" dirty="0" smtClean="0">
                <a:latin typeface="+mj-lt"/>
              </a:rPr>
              <a:t> ангажовање</a:t>
            </a:r>
            <a:r>
              <a:rPr lang="sr-Cyrl-CS" sz="2800" dirty="0" smtClean="0">
                <a:latin typeface="+mj-lt"/>
              </a:rPr>
              <a:t> на вежбама.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Изводе </a:t>
            </a:r>
            <a:r>
              <a:rPr lang="sr-Cyrl-CS" sz="2800" dirty="0">
                <a:latin typeface="+mj-lt"/>
              </a:rPr>
              <a:t>се </a:t>
            </a:r>
            <a:r>
              <a:rPr lang="sr-Cyrl-CS" sz="2800" dirty="0" smtClean="0">
                <a:latin typeface="+mj-lt"/>
              </a:rPr>
              <a:t>у рачунарској лабораторији.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Теме на вежбама прате лекције са предавања.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Ангажовање на вежбама и предавањима је укључено у коначну оцену.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Све вежбе ће бити на страници предмета са одговорима/решењима.</a:t>
            </a:r>
            <a:endParaRPr lang="en-U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Асистенти: </a:t>
            </a:r>
            <a:r>
              <a:rPr lang="sr-Cyrl-CS" sz="2800" dirty="0" smtClean="0">
                <a:latin typeface="+mj-lt"/>
              </a:rPr>
              <a:t>Ана </a:t>
            </a:r>
            <a:r>
              <a:rPr lang="sr-Cyrl-CS" sz="2800" dirty="0" smtClean="0">
                <a:latin typeface="+mj-lt"/>
              </a:rPr>
              <a:t>Милетић, Мартина Николић</a:t>
            </a: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dirty="0" smtClean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813" y="5000625"/>
            <a:ext cx="8043862" cy="18573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indent="-34290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sr-Cyrl-CS" sz="3000" dirty="0">
              <a:latin typeface="+mj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57250" y="4000500"/>
            <a:ext cx="7772400" cy="9144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pc="-1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Испит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Оцена са испита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Кроз рад у семестру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Пројекти</a:t>
            </a:r>
            <a:endParaRPr lang="sr-Cyrl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Активност </a:t>
            </a:r>
            <a:r>
              <a:rPr lang="sr-Cyrl-CS" dirty="0" smtClean="0">
                <a:solidFill>
                  <a:srgbClr val="FFFF00"/>
                </a:solidFill>
                <a:latin typeface="+mj-lt"/>
              </a:rPr>
              <a:t>на предавању и вежбама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Литература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>
                <a:solidFill>
                  <a:srgbClr val="FFFF00"/>
                </a:solidFill>
              </a:rPr>
              <a:t>Сви материјали </a:t>
            </a:r>
            <a:r>
              <a:rPr lang="sr-Cyrl-RS" sz="3600" dirty="0" smtClean="0">
                <a:solidFill>
                  <a:srgbClr val="FFFF00"/>
                </a:solidFill>
              </a:rPr>
              <a:t>ће бити </a:t>
            </a:r>
            <a:r>
              <a:rPr lang="sr-Cyrl-RS" sz="3600" dirty="0">
                <a:solidFill>
                  <a:srgbClr val="FFFF00"/>
                </a:solidFill>
              </a:rPr>
              <a:t>доступни преко странице предмета</a:t>
            </a:r>
            <a:r>
              <a:rPr lang="sr-Cyrl-RS" sz="3600" dirty="0" smtClean="0">
                <a:solidFill>
                  <a:srgbClr val="FFFF00"/>
                </a:solidFill>
              </a:rPr>
              <a:t>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 smtClean="0">
                <a:solidFill>
                  <a:srgbClr val="FFFF00"/>
                </a:solidFill>
              </a:rPr>
              <a:t>Практикум је доступан у електронском облику.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b="1" dirty="0" smtClean="0">
              <a:solidFill>
                <a:srgbClr val="FFFF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b="1" dirty="0" smtClean="0">
                <a:solidFill>
                  <a:srgbClr val="FFFF00"/>
                </a:solidFill>
              </a:rPr>
              <a:t>Додатно:</a:t>
            </a:r>
            <a:endParaRPr lang="sr-Cyrl-RS" sz="2800" b="1" dirty="0">
              <a:solidFill>
                <a:srgbClr val="FFFF00"/>
              </a:solidFill>
            </a:endParaRPr>
          </a:p>
          <a:p>
            <a:r>
              <a:rPr lang="sr-Latn-RS" sz="2700" dirty="0" smtClean="0"/>
              <a:t>Alan </a:t>
            </a:r>
            <a:r>
              <a:rPr lang="sr-Latn-RS" sz="2700" dirty="0" err="1"/>
              <a:t>Thorn</a:t>
            </a:r>
            <a:r>
              <a:rPr lang="en-US" sz="2700" dirty="0"/>
              <a:t>, </a:t>
            </a:r>
            <a:r>
              <a:rPr lang="sr-Latn-RS" sz="2700" dirty="0"/>
              <a:t>Naučite </a:t>
            </a:r>
            <a:r>
              <a:rPr lang="sr-Latn-RS" sz="2700" dirty="0" err="1"/>
              <a:t>Unity</a:t>
            </a:r>
            <a:r>
              <a:rPr lang="sr-Latn-RS" sz="2700" dirty="0"/>
              <a:t> </a:t>
            </a:r>
            <a:r>
              <a:rPr lang="sr-Latn-RS" sz="2700" dirty="0" smtClean="0"/>
              <a:t>5.x</a:t>
            </a:r>
            <a:r>
              <a:rPr lang="en-US" sz="2700" dirty="0" smtClean="0"/>
              <a:t>, </a:t>
            </a:r>
            <a:r>
              <a:rPr lang="sr-Latn-RS" sz="2700" dirty="0"/>
              <a:t>Kompjuter biblioteka</a:t>
            </a:r>
            <a:r>
              <a:rPr lang="en-US" sz="2700" dirty="0"/>
              <a:t>, </a:t>
            </a:r>
            <a:r>
              <a:rPr lang="en-US" sz="2700" dirty="0" smtClean="0"/>
              <a:t>201</a:t>
            </a:r>
            <a:r>
              <a:rPr lang="sr-Cyrl-CS" sz="2700" dirty="0" smtClean="0"/>
              <a:t>7</a:t>
            </a:r>
            <a:r>
              <a:rPr lang="en-US" sz="2700" dirty="0" smtClean="0"/>
              <a:t>.</a:t>
            </a:r>
            <a:endParaRPr lang="en-US" sz="2700" dirty="0"/>
          </a:p>
          <a:p>
            <a:pPr lvl="0"/>
            <a:r>
              <a:rPr lang="sr-Latn-RS" sz="2700" dirty="0"/>
              <a:t>Ben </a:t>
            </a:r>
            <a:r>
              <a:rPr lang="sr-Latn-RS" sz="2700" dirty="0" err="1" smtClean="0"/>
              <a:t>Tristem</a:t>
            </a:r>
            <a:r>
              <a:rPr lang="sr-Cyrl-CS" sz="2700" dirty="0" smtClean="0"/>
              <a:t>,</a:t>
            </a:r>
            <a:r>
              <a:rPr lang="sr-Latn-RS" sz="2700" dirty="0" smtClean="0"/>
              <a:t> </a:t>
            </a:r>
            <a:r>
              <a:rPr lang="sr-Latn-RS" sz="2700" dirty="0"/>
              <a:t>Mike </a:t>
            </a:r>
            <a:r>
              <a:rPr lang="sr-Latn-RS" sz="2700" dirty="0" err="1" smtClean="0"/>
              <a:t>Geig</a:t>
            </a:r>
            <a:r>
              <a:rPr lang="sr-Cyrl-CS" sz="2700" dirty="0" smtClean="0"/>
              <a:t>, </a:t>
            </a:r>
            <a:r>
              <a:rPr lang="en-US" sz="2700" dirty="0" err="1"/>
              <a:t>Sams</a:t>
            </a:r>
            <a:r>
              <a:rPr lang="en-US" sz="2700" dirty="0"/>
              <a:t> Teach Yourself Unity® Game Development in 24 Hours, Second </a:t>
            </a:r>
            <a:r>
              <a:rPr lang="en-US" sz="2700" dirty="0" smtClean="0"/>
              <a:t>Edition</a:t>
            </a:r>
            <a:r>
              <a:rPr lang="sr-Cyrl-CS" sz="2700" dirty="0" smtClean="0"/>
              <a:t>,</a:t>
            </a:r>
            <a:r>
              <a:rPr lang="sr-Latn-RS" sz="2700" dirty="0" smtClean="0"/>
              <a:t> </a:t>
            </a:r>
            <a:r>
              <a:rPr lang="sr-Latn-RS" sz="2700" dirty="0" err="1"/>
              <a:t>Pearson</a:t>
            </a:r>
            <a:r>
              <a:rPr lang="sr-Latn-RS" sz="2700" dirty="0"/>
              <a:t> </a:t>
            </a:r>
            <a:r>
              <a:rPr lang="sr-Latn-RS" sz="2700" dirty="0" err="1" smtClean="0"/>
              <a:t>Education</a:t>
            </a:r>
            <a:r>
              <a:rPr lang="sr-Cyrl-CS" sz="2700" dirty="0" smtClean="0"/>
              <a:t>, </a:t>
            </a:r>
            <a:r>
              <a:rPr lang="sr-Latn-RS" sz="2700" dirty="0"/>
              <a:t>2016</a:t>
            </a:r>
            <a:r>
              <a:rPr lang="sr-Cyrl-CS" sz="2700" dirty="0" smtClean="0"/>
              <a:t> </a:t>
            </a:r>
          </a:p>
          <a:p>
            <a:pPr lvl="0"/>
            <a:r>
              <a:rPr lang="en-US" sz="2700" dirty="0" smtClean="0"/>
              <a:t>Joseph Hocking</a:t>
            </a:r>
            <a:r>
              <a:rPr lang="sr-Cyrl-CS" sz="2700" dirty="0" smtClean="0"/>
              <a:t>, </a:t>
            </a:r>
            <a:r>
              <a:rPr lang="en-US" sz="2700" dirty="0" smtClean="0"/>
              <a:t>Unity </a:t>
            </a:r>
            <a:r>
              <a:rPr lang="en-US" sz="2700" dirty="0"/>
              <a:t>in </a:t>
            </a:r>
            <a:r>
              <a:rPr lang="en-US" sz="2700" dirty="0" smtClean="0"/>
              <a:t>Action</a:t>
            </a:r>
            <a:r>
              <a:rPr lang="sr-Cyrl-CS" sz="2700" dirty="0" smtClean="0"/>
              <a:t> </a:t>
            </a:r>
            <a:r>
              <a:rPr lang="en-US" sz="2700" dirty="0" smtClean="0"/>
              <a:t>Multiplatform </a:t>
            </a:r>
            <a:r>
              <a:rPr lang="en-US" sz="2700" dirty="0"/>
              <a:t>Game Development in C</a:t>
            </a:r>
            <a:r>
              <a:rPr lang="en-US" sz="2700" dirty="0" smtClean="0"/>
              <a:t>#</a:t>
            </a:r>
            <a:r>
              <a:rPr lang="sr-Cyrl-CS" sz="2700" dirty="0" smtClean="0"/>
              <a:t>, </a:t>
            </a:r>
            <a:r>
              <a:rPr lang="sr-Latn-RS" sz="2700" dirty="0" err="1"/>
              <a:t>Manning</a:t>
            </a:r>
            <a:r>
              <a:rPr lang="sr-Latn-RS" sz="2700" dirty="0"/>
              <a:t> </a:t>
            </a:r>
            <a:r>
              <a:rPr lang="sr-Latn-RS" sz="2700" dirty="0" err="1"/>
              <a:t>Publications</a:t>
            </a:r>
            <a:r>
              <a:rPr lang="sr-Latn-RS" sz="2700" dirty="0"/>
              <a:t> </a:t>
            </a:r>
            <a:r>
              <a:rPr lang="sr-Latn-RS" sz="2700" dirty="0" err="1" smtClean="0"/>
              <a:t>Co</a:t>
            </a:r>
            <a:r>
              <a:rPr lang="sr-Cyrl-CS" sz="2700" dirty="0" smtClean="0"/>
              <a:t>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285</TotalTime>
  <Words>223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Consolas</vt:lpstr>
      <vt:lpstr>Corbel</vt:lpstr>
      <vt:lpstr>Segoe UI Light</vt:lpstr>
      <vt:lpstr>Wingdings</vt:lpstr>
      <vt:lpstr>Wingdings 2</vt:lpstr>
      <vt:lpstr>Wingdings 3</vt:lpstr>
      <vt:lpstr>Metro</vt:lpstr>
      <vt:lpstr>PowerPoint Presentation</vt:lpstr>
      <vt:lpstr>Курс омогућава стицање основних знања у области пројектовања рачунарских игара</vt:lpstr>
      <vt:lpstr>Садржај - детаљније</vt:lpstr>
      <vt:lpstr>Вежбе </vt:lpstr>
      <vt:lpstr>Испит</vt:lpstr>
      <vt:lpstr>Литература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admin</cp:lastModifiedBy>
  <cp:revision>59</cp:revision>
  <dcterms:created xsi:type="dcterms:W3CDTF">2008-09-14T21:11:26Z</dcterms:created>
  <dcterms:modified xsi:type="dcterms:W3CDTF">2019-10-01T13:21:30Z</dcterms:modified>
</cp:coreProperties>
</file>