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DE82-97D5-48CD-83F0-A1948811D344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F6237-5A37-4469-B6B4-AC4367642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DAF94-DB56-4A57-9CE0-613F5EB747C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9C0AB-1E8C-4406-8A49-0F705E1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C0AB-1E8C-4406-8A49-0F705E12BB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Sistemi sigurnosti na vozilima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Dijagnostika vozila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x-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rPr>
              <a:t>Sistemi sigurnosti na vozilima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3810000" cy="3352800"/>
          </a:xfrm>
        </p:spPr>
        <p:txBody>
          <a:bodyPr>
            <a:normAutofit fontScale="62500" lnSpcReduction="20000"/>
          </a:bodyPr>
          <a:lstStyle/>
          <a:p>
            <a:pPr lvl="0" algn="l">
              <a:buFont typeface="Arial" pitchFamily="34" charset="0"/>
              <a:buChar char="•"/>
            </a:pPr>
            <a:endParaRPr lang="sr-Latn-CS" sz="2800" b="1" dirty="0" smtClean="0"/>
          </a:p>
          <a:p>
            <a:pPr lvl="0" algn="l">
              <a:buFont typeface="Arial" pitchFamily="34" charset="0"/>
              <a:buChar char="•"/>
            </a:pPr>
            <a:r>
              <a:rPr lang="en-US" sz="2800" b="1" dirty="0" err="1" smtClean="0"/>
              <a:t>Mehanički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ključ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lvl="0" algn="l">
              <a:buFont typeface="Arial" pitchFamily="34" charset="0"/>
              <a:buChar char="•"/>
            </a:pPr>
            <a:r>
              <a:rPr lang="en-US" sz="2800" b="1" dirty="0" err="1" smtClean="0"/>
              <a:t>Kodirani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ključ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lvl="0" algn="l">
              <a:buFont typeface="Arial" pitchFamily="34" charset="0"/>
              <a:buChar char="•"/>
            </a:pPr>
            <a:r>
              <a:rPr lang="en-US" sz="2800" b="1" dirty="0" err="1" smtClean="0"/>
              <a:t>Sigurnost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komponenata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lvl="0" algn="l">
              <a:buFont typeface="Arial" pitchFamily="34" charset="0"/>
              <a:buChar char="•"/>
            </a:pPr>
            <a:r>
              <a:rPr lang="en-US" sz="2800" b="1" dirty="0" err="1" smtClean="0"/>
              <a:t>Daljinsko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zaključavanje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lvl="0" algn="l">
              <a:buFont typeface="Arial" pitchFamily="34" charset="0"/>
              <a:buChar char="•"/>
            </a:pPr>
            <a:r>
              <a:rPr lang="en-US" sz="2800" b="1" dirty="0" smtClean="0"/>
              <a:t>Alarm 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lvl="0" algn="l">
              <a:buFont typeface="Arial" pitchFamily="34" charset="0"/>
              <a:buChar char="•"/>
            </a:pPr>
            <a:r>
              <a:rPr lang="en-US" sz="2800" b="1" dirty="0" err="1" smtClean="0"/>
              <a:t>Praćenje</a:t>
            </a:r>
            <a:r>
              <a:rPr lang="x-none" sz="2800" b="1" dirty="0" smtClean="0"/>
              <a:t> vozila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  <p:pic>
        <p:nvPicPr>
          <p:cNvPr id="9218" name="Picture 2" descr="K:\Sistem sigurnosti na vozilima\immo l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05000"/>
            <a:ext cx="416264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sr-Latn-R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Sigurnost komponenata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1295400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/>
              <a:t>Neke blok šeme električnih sistema za blokadu paljenja ili ubrizgavanja primenjene na vozilima</a:t>
            </a:r>
            <a:endParaRPr lang="x-non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  <p:pic>
        <p:nvPicPr>
          <p:cNvPr id="24578" name="Picture 2" descr="C:\Users\LV1\Desktop\verzi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5638800" cy="361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sr-Latn-R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Sigurnost komponenata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  <p:pic>
        <p:nvPicPr>
          <p:cNvPr id="23554" name="Picture 2" descr="C:\Users\LV1\Desktop\megamos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8239473" cy="5029200"/>
          </a:xfrm>
          <a:prstGeom prst="rect">
            <a:avLst/>
          </a:prstGeom>
          <a:noFill/>
        </p:spPr>
      </p:pic>
      <p:pic>
        <p:nvPicPr>
          <p:cNvPr id="26626" name="Picture 2" descr="C:\Users\Mile\Desktop\l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066800"/>
            <a:ext cx="5247194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sr-Latn-R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Sigurnost komponenata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1295400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/>
              <a:t>Sigurnost komponenata CAN mreža</a:t>
            </a:r>
            <a:endParaRPr lang="x-non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  <p:pic>
        <p:nvPicPr>
          <p:cNvPr id="25602" name="Picture 2" descr="C:\Users\LV1\Desktop\C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8551862" cy="2151538"/>
          </a:xfrm>
          <a:prstGeom prst="rect">
            <a:avLst/>
          </a:prstGeom>
          <a:noFill/>
        </p:spPr>
      </p:pic>
      <p:pic>
        <p:nvPicPr>
          <p:cNvPr id="4" name="Picture 2" descr="C:\Users\Mile\Desktop\l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600200"/>
            <a:ext cx="3429000" cy="241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sr-Latn-R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Sigurnost komponenata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1295400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/>
              <a:t>Sigurnost komponenata LIN mreža</a:t>
            </a:r>
            <a:endParaRPr lang="x-non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  <p:pic>
        <p:nvPicPr>
          <p:cNvPr id="26626" name="Picture 2" descr="C:\Users\LV1\Desktop\L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7543800" cy="2592419"/>
          </a:xfrm>
          <a:prstGeom prst="rect">
            <a:avLst/>
          </a:prstGeom>
          <a:noFill/>
        </p:spPr>
      </p:pic>
      <p:pic>
        <p:nvPicPr>
          <p:cNvPr id="24578" name="Picture 2" descr="C:\Users\Mile\Desktop\l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00200"/>
            <a:ext cx="4800600" cy="2053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sr-Latn-R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Daljinsko zaključavanje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4648200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/>
              <a:t>Moguće uz pomoć ručno navođenog ili “keyless” ključa</a:t>
            </a:r>
          </a:p>
          <a:p>
            <a:pPr algn="l"/>
            <a:r>
              <a:rPr lang="sr-Latn-RS" dirty="0" smtClean="0"/>
              <a:t>Ključevi proizvedeni za Evropsko tržište rade na </a:t>
            </a:r>
            <a:r>
              <a:rPr lang="sr-Latn-RS" dirty="0" smtClean="0"/>
              <a:t>433mhz </a:t>
            </a:r>
            <a:r>
              <a:rPr lang="sr-Latn-RS" dirty="0" smtClean="0"/>
              <a:t>dok za Američko na 315mhz</a:t>
            </a:r>
          </a:p>
          <a:p>
            <a:pPr algn="l"/>
            <a:r>
              <a:rPr lang="sr-Latn-RS" dirty="0" smtClean="0"/>
              <a:t>Daljinski ključevi mogu da se dodaju na vozilo uz pomoć dijagnostičke opreme ili manuelno</a:t>
            </a:r>
          </a:p>
          <a:p>
            <a:pPr algn="l"/>
            <a:r>
              <a:rPr lang="sr-Latn-RS" dirty="0" smtClean="0"/>
              <a:t>Daljinski ključevi mogu da budu deo sistema za imobilajzer i tad mogu da se dodaju samo u sklopu sa transponderom</a:t>
            </a:r>
          </a:p>
          <a:p>
            <a:pPr algn="l"/>
            <a:r>
              <a:rPr lang="sr-Latn-RS" dirty="0" smtClean="0"/>
              <a:t>Koriste fiksni ili “plivajući” kod. Napredni sistemi koriste plivajući kod sa 32bit-nom enkripcijom</a:t>
            </a:r>
            <a:endParaRPr lang="x-non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sr-Latn-R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Daljinsko zaključavanje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839200" cy="3429000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/>
              <a:t>Razlike između daljinskog zaključavanja mogu da variraju i od centralnog zaključavanja kao što su:</a:t>
            </a:r>
          </a:p>
          <a:p>
            <a:pPr algn="l"/>
            <a:r>
              <a:rPr lang="sr-Latn-RS" dirty="0" smtClean="0"/>
              <a:t>Mrtvo zaključavanje, selektivno zaključavanje, Brazilsko zaključavanje, auto-zaključavanje, auto-otključavanje, otključavanje-zaključavanje indentifikacija...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sr-Latn-R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Alarm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4800600" cy="3657600"/>
          </a:xfrm>
        </p:spPr>
        <p:txBody>
          <a:bodyPr>
            <a:normAutofit fontScale="92500"/>
          </a:bodyPr>
          <a:lstStyle/>
          <a:p>
            <a:pPr algn="l"/>
            <a:r>
              <a:rPr lang="sr-Latn-RS" dirty="0" smtClean="0"/>
              <a:t>Mogu da budu ugrađeni kao fabrički ili kao namenski posle prodaje vozila </a:t>
            </a:r>
          </a:p>
          <a:p>
            <a:pPr algn="l"/>
            <a:r>
              <a:rPr lang="sr-Latn-RS" dirty="0" smtClean="0"/>
              <a:t>Uglavnom se deaktiviraju upotrebom daljinskog otključavanja</a:t>
            </a:r>
          </a:p>
          <a:p>
            <a:pPr algn="l"/>
            <a:r>
              <a:rPr lang="sr-Latn-RS" dirty="0" smtClean="0"/>
              <a:t>U toku aktivnog moda imaju dodatnu bateriju koja omogućuje neometan rad i po prestanku rada baterije sa vozila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  <p:pic>
        <p:nvPicPr>
          <p:cNvPr id="24578" name="Picture 2" descr="C:\Users\LV1\Desktop\megamos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05000"/>
            <a:ext cx="2962275" cy="3145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sr-Latn-R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Alarm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4572000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/>
              <a:t>Od samo jedne funkcije npr. zvučne indikacije do više funkcija (komunikacije sa ostalim komponentama i deaktiviranjem ostatka sistema kao i korišćenjem pametne logike računanja vibracija koji mogu da ugroze vozilo)</a:t>
            </a:r>
          </a:p>
          <a:p>
            <a:pPr algn="l"/>
            <a:r>
              <a:rPr lang="sr-Latn-RS" dirty="0" smtClean="0"/>
              <a:t>Za starije modele karakteristično</a:t>
            </a:r>
          </a:p>
          <a:p>
            <a:pPr algn="l"/>
            <a:r>
              <a:rPr lang="sr-Latn-RS" dirty="0" smtClean="0"/>
              <a:t> je da poseduju merenje vibracija</a:t>
            </a:r>
          </a:p>
          <a:p>
            <a:pPr algn="l"/>
            <a:r>
              <a:rPr lang="sr-Latn-RS" dirty="0" smtClean="0"/>
              <a:t> uz pomoć indukovanja napona</a:t>
            </a:r>
          </a:p>
          <a:p>
            <a:pPr algn="l"/>
            <a:r>
              <a:rPr lang="sr-Latn-RS" dirty="0" smtClean="0"/>
              <a:t>dok noviji modeli poseduju </a:t>
            </a:r>
          </a:p>
          <a:p>
            <a:pPr algn="l"/>
            <a:r>
              <a:rPr lang="sr-Latn-RS" dirty="0" smtClean="0"/>
              <a:t>kapacitivne senzore u MEMS</a:t>
            </a:r>
          </a:p>
          <a:p>
            <a:pPr algn="l"/>
            <a:r>
              <a:rPr lang="sr-Latn-RS" dirty="0" smtClean="0"/>
              <a:t>tehnologiji</a:t>
            </a:r>
          </a:p>
          <a:p>
            <a:pPr algn="l"/>
            <a:endParaRPr lang="x-none" smtClean="0"/>
          </a:p>
          <a:p>
            <a:pPr algn="l"/>
            <a:endParaRPr lang="x-non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  <p:pic>
        <p:nvPicPr>
          <p:cNvPr id="25604" name="Picture 4" descr="C:\Users\LV1\Desktop\megamos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352800"/>
            <a:ext cx="3687762" cy="277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sr-Latn-R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Praćenje vozila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10600" cy="4572000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/>
              <a:t>GPS poseduje već poznat sistem lociranja koji je masovno u upotrebi</a:t>
            </a:r>
          </a:p>
          <a:p>
            <a:pPr algn="l"/>
            <a:r>
              <a:rPr lang="sr-Latn-RS" dirty="0" smtClean="0"/>
              <a:t>Iskorišćen je u vozilima kao</a:t>
            </a:r>
          </a:p>
          <a:p>
            <a:pPr algn="l"/>
            <a:r>
              <a:rPr lang="sr-Latn-RS" dirty="0" smtClean="0"/>
              <a:t>moguće sretstvo zaštite u slučaju</a:t>
            </a:r>
          </a:p>
          <a:p>
            <a:pPr algn="l"/>
            <a:r>
              <a:rPr lang="sr-Latn-RS" dirty="0" smtClean="0"/>
              <a:t>krađe. Koristi zaštite koje koriste </a:t>
            </a:r>
          </a:p>
          <a:p>
            <a:pPr algn="l"/>
            <a:r>
              <a:rPr lang="sr-Latn-RS" dirty="0" smtClean="0"/>
              <a:t>i telefoni poput IMEI, APN, IP ...</a:t>
            </a:r>
          </a:p>
          <a:p>
            <a:pPr algn="l"/>
            <a:r>
              <a:rPr lang="sr-Latn-RS" dirty="0" smtClean="0"/>
              <a:t>Može se koristiti i za svrhe </a:t>
            </a:r>
          </a:p>
          <a:p>
            <a:pPr algn="l"/>
            <a:r>
              <a:rPr lang="sr-Latn-RS" dirty="0" smtClean="0"/>
              <a:t>akvizicije podataka na daljinu</a:t>
            </a:r>
            <a:endParaRPr lang="x-non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  <p:pic>
        <p:nvPicPr>
          <p:cNvPr id="26626" name="Picture 2" descr="C:\Users\LV1\Desktop\megamos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081" y="2286000"/>
            <a:ext cx="4040919" cy="392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Mehanički</a:t>
            </a:r>
            <a:r>
              <a:rPr lang="en-U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ključ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4800600" cy="3124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x-none" dirty="0" smtClean="0"/>
              <a:t>Vrste </a:t>
            </a:r>
            <a:r>
              <a:rPr lang="x-none" smtClean="0"/>
              <a:t>mehaničkih ključeva</a:t>
            </a:r>
            <a:r>
              <a:rPr lang="sr-Latn-RS" dirty="0" smtClean="0"/>
              <a:t> masovno korišćenih u vozilima</a:t>
            </a:r>
            <a:endParaRPr lang="x-none" dirty="0" smtClean="0"/>
          </a:p>
          <a:p>
            <a:pPr algn="l"/>
            <a:endParaRPr lang="x-none" dirty="0" smtClean="0"/>
          </a:p>
          <a:p>
            <a:pPr algn="l">
              <a:buFontTx/>
              <a:buChar char="-"/>
            </a:pPr>
            <a:r>
              <a:rPr lang="x-none" dirty="0" smtClean="0"/>
              <a:t>Običan ključ (flat key)</a:t>
            </a:r>
          </a:p>
          <a:p>
            <a:pPr algn="l"/>
            <a:endParaRPr lang="x-none" dirty="0" smtClean="0"/>
          </a:p>
          <a:p>
            <a:pPr algn="l">
              <a:buFontTx/>
              <a:buChar char="-"/>
            </a:pPr>
            <a:r>
              <a:rPr lang="x-none" dirty="0" smtClean="0"/>
              <a:t>Kodirani ključ (laser key)</a:t>
            </a:r>
          </a:p>
          <a:p>
            <a:pPr algn="l">
              <a:buFontTx/>
              <a:buChar char="-"/>
            </a:pPr>
            <a:endParaRPr lang="x-none" dirty="0" smtClean="0"/>
          </a:p>
          <a:p>
            <a:pPr algn="l">
              <a:buFontTx/>
              <a:buChar char="-"/>
            </a:pPr>
            <a:r>
              <a:rPr lang="x-none" smtClean="0"/>
              <a:t>Ti</a:t>
            </a:r>
            <a:r>
              <a:rPr lang="sr-Latn-RS" dirty="0" smtClean="0"/>
              <a:t>b</a:t>
            </a:r>
            <a:r>
              <a:rPr lang="x-none" smtClean="0"/>
              <a:t>be </a:t>
            </a:r>
            <a:r>
              <a:rPr lang="x-none" dirty="0" smtClean="0"/>
              <a:t>ključ</a:t>
            </a:r>
          </a:p>
          <a:p>
            <a:pPr algn="l"/>
            <a:endParaRPr lang="x-none" dirty="0"/>
          </a:p>
          <a:p>
            <a:pPr algn="l">
              <a:buFontTx/>
              <a:buChar char="-"/>
            </a:pPr>
            <a:endParaRPr lang="x-none" dirty="0" smtClean="0"/>
          </a:p>
        </p:txBody>
      </p:sp>
      <p:pic>
        <p:nvPicPr>
          <p:cNvPr id="6" name="Picture 5" descr="evolution-of-car-k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9144000" cy="2233515"/>
          </a:xfrm>
          <a:prstGeom prst="rect">
            <a:avLst/>
          </a:prstGeom>
        </p:spPr>
      </p:pic>
      <p:pic>
        <p:nvPicPr>
          <p:cNvPr id="8" name="Picture 7" descr="key over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19200"/>
            <a:ext cx="4575748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24600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Mehanički</a:t>
            </a:r>
            <a:r>
              <a:rPr lang="en-U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ključ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763000" cy="17526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x-none" dirty="0" smtClean="0"/>
              <a:t> Narezivanje mehaničkih ključeva moguće je: kopiranjem, rezanjem po mehaničkom kodu, dekodiranjem ključa ili brave.</a:t>
            </a:r>
          </a:p>
          <a:p>
            <a:pPr algn="l">
              <a:buFontTx/>
              <a:buChar char="-"/>
            </a:pPr>
            <a:r>
              <a:rPr lang="x-none" dirty="0" smtClean="0"/>
              <a:t>Narezivanje kopiranjem  </a:t>
            </a:r>
          </a:p>
          <a:p>
            <a:pPr algn="l"/>
            <a:endParaRPr lang="x-none" dirty="0" smtClean="0"/>
          </a:p>
        </p:txBody>
      </p:sp>
      <p:pic>
        <p:nvPicPr>
          <p:cNvPr id="5" name="Picture 4" descr="usprav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438400"/>
            <a:ext cx="2150893" cy="3048000"/>
          </a:xfrm>
          <a:prstGeom prst="rect">
            <a:avLst/>
          </a:prstGeom>
        </p:spPr>
      </p:pic>
      <p:pic>
        <p:nvPicPr>
          <p:cNvPr id="6" name="Picture 5" descr="rBVaHVbidJ6AWMFAAAM_RD71J1A3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819400"/>
            <a:ext cx="2895600" cy="262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56260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/>
              <a:t>Cirkularna mašina za rezanje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56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/>
              <a:t>Uspravna mašina za rezanje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Mehanički</a:t>
            </a:r>
            <a:r>
              <a:rPr lang="en-U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ključ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001000" cy="1676400"/>
          </a:xfrm>
        </p:spPr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x-none" dirty="0" smtClean="0"/>
              <a:t>Narezivanje ključa po mehaničkom kodu moguće je izvesti uz pomoć automatske mašine za rezanje</a:t>
            </a:r>
          </a:p>
          <a:p>
            <a:pPr algn="l">
              <a:buFontTx/>
              <a:buChar char="-"/>
            </a:pPr>
            <a:r>
              <a:rPr lang="x-none" dirty="0" smtClean="0"/>
              <a:t>Proizvođač pri kupovini vozila obezbeđuje takve informacije u dokumentaciji kao npr. </a:t>
            </a:r>
            <a:r>
              <a:rPr lang="en-US" dirty="0" smtClean="0"/>
              <a:t>C</a:t>
            </a:r>
            <a:r>
              <a:rPr lang="x-none" dirty="0" smtClean="0"/>
              <a:t>ode kartica</a:t>
            </a:r>
            <a:endParaRPr lang="en-US" dirty="0"/>
          </a:p>
        </p:txBody>
      </p:sp>
      <p:pic>
        <p:nvPicPr>
          <p:cNvPr id="5" name="Picture 4" descr="keys-cut-to-co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24200"/>
            <a:ext cx="3238856" cy="2139095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124200"/>
            <a:ext cx="4741333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Mehanički</a:t>
            </a:r>
            <a:r>
              <a:rPr lang="en-U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ključ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2057400"/>
          </a:xfrm>
        </p:spPr>
        <p:txBody>
          <a:bodyPr>
            <a:normAutofit/>
          </a:bodyPr>
          <a:lstStyle/>
          <a:p>
            <a:pPr algn="l"/>
            <a:r>
              <a:rPr lang="x-none" dirty="0" smtClean="0"/>
              <a:t>Dekodiranje ključa se najčešće vrši sa automatskim mašinama za rezanje ključeva</a:t>
            </a:r>
          </a:p>
          <a:p>
            <a:pPr algn="l"/>
            <a:r>
              <a:rPr lang="x-none" dirty="0" smtClean="0"/>
              <a:t>Dekodiranje brave je moguće izvesti uz pomoć alata za dekodiranje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86400" y="4876800"/>
          <a:ext cx="2724150" cy="485775"/>
        </p:xfrm>
        <a:graphic>
          <a:graphicData uri="http://schemas.openxmlformats.org/presentationml/2006/ole">
            <p:oleObj spid="_x0000_s1027" name="Packager Shell Object" showAsIcon="1" r:id="rId4" imgW="272412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Kodirani</a:t>
            </a:r>
            <a:r>
              <a:rPr lang="en-U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ključ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762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 smtClean="0"/>
              <a:t>Spisak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sr-Latn-CS" dirty="0" smtClean="0"/>
              <a:t>jednog od </a:t>
            </a:r>
            <a:r>
              <a:rPr lang="en-US" dirty="0" err="1" smtClean="0"/>
              <a:t>ure</a:t>
            </a:r>
            <a:r>
              <a:rPr lang="sr-Latn-CS" dirty="0" smtClean="0"/>
              <a:t>đaja za kodirane ključeve – </a:t>
            </a:r>
            <a:r>
              <a:rPr lang="sr-Cyrl-CS" dirty="0" smtClean="0"/>
              <a:t>“</a:t>
            </a:r>
            <a:r>
              <a:rPr lang="sr-Latn-CS" dirty="0" smtClean="0"/>
              <a:t>transpondere</a:t>
            </a:r>
            <a:r>
              <a:rPr lang="sr-Cyrl-CS" dirty="0" smtClean="0"/>
              <a:t>”</a:t>
            </a:r>
            <a:endParaRPr lang="x-non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  <p:pic>
        <p:nvPicPr>
          <p:cNvPr id="23554" name="Picture 2" descr="K:\Sistem sigurnosti na vozilima\touchclone spisak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1200"/>
            <a:ext cx="7711909" cy="419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Kodirani</a:t>
            </a:r>
            <a:r>
              <a:rPr lang="en-U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ključ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458200" cy="1447800"/>
          </a:xfrm>
        </p:spPr>
        <p:txBody>
          <a:bodyPr>
            <a:normAutofit/>
          </a:bodyPr>
          <a:lstStyle/>
          <a:p>
            <a:pPr algn="l"/>
            <a:r>
              <a:rPr lang="sr-Latn-CS" dirty="0" smtClean="0"/>
              <a:t>Spisak proizvođača transpondera koji su masovno u upotrebi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karakterisi</a:t>
            </a:r>
            <a:r>
              <a:rPr lang="sr-Latn-CS" dirty="0" smtClean="0"/>
              <a:t>čna kućišta transpondera</a:t>
            </a:r>
            <a:endParaRPr lang="x-non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  <p:pic>
        <p:nvPicPr>
          <p:cNvPr id="24579" name="Picture 3" descr="K:\Sistem sigurnosti na vozilima\spisak transpond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501160" cy="3352800"/>
          </a:xfrm>
          <a:prstGeom prst="rect">
            <a:avLst/>
          </a:prstGeom>
          <a:noFill/>
        </p:spPr>
      </p:pic>
      <p:pic>
        <p:nvPicPr>
          <p:cNvPr id="24580" name="Picture 4" descr="K:\Sistem sigurnosti na vozilima\kucis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6276" y="1676400"/>
            <a:ext cx="4509124" cy="990599"/>
          </a:xfrm>
          <a:prstGeom prst="rect">
            <a:avLst/>
          </a:prstGeom>
          <a:noFill/>
        </p:spPr>
      </p:pic>
      <p:pic>
        <p:nvPicPr>
          <p:cNvPr id="24581" name="Picture 5" descr="K:\Sistem sigurnosti na vozilima\blok dijagr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590800"/>
            <a:ext cx="4504906" cy="3581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486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Blok šema logike transpondera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4267200" y="5638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LV1\Desktop\transponder f(x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8480426" cy="4937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Kodirani</a:t>
            </a:r>
            <a:r>
              <a:rPr lang="en-U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ključ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05400"/>
            <a:ext cx="5486400" cy="1143000"/>
          </a:xfrm>
        </p:spPr>
        <p:txBody>
          <a:bodyPr>
            <a:normAutofit fontScale="92500"/>
          </a:bodyPr>
          <a:lstStyle/>
          <a:p>
            <a:pPr algn="l"/>
            <a:r>
              <a:rPr lang="sr-Latn-R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Sekvenca komunikacije sa transponderom i memorija transpondera</a:t>
            </a:r>
            <a:endParaRPr lang="x-none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lvl="0" algn="ctr"/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Kodirani</a:t>
            </a:r>
            <a:r>
              <a:rPr lang="en-US" sz="6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60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ključ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4724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r-Latn-RS" dirty="0" smtClean="0"/>
              <a:t>U zavisnosti od sistema kodirani ključ možemo da kloniramo, prijavimo na vozilo dodavanjem ili da dodamo modifikovanjem memorije koja sadrži spisak ključeva</a:t>
            </a:r>
          </a:p>
          <a:p>
            <a:pPr algn="l"/>
            <a:r>
              <a:rPr lang="sr-Latn-RS" dirty="0" smtClean="0"/>
              <a:t>Ovakve funkcije možemo da prepoznamo preko ID transpondera ili jednostavno modela vozila</a:t>
            </a:r>
            <a:endParaRPr lang="en-US" dirty="0" smtClean="0"/>
          </a:p>
          <a:p>
            <a:pPr algn="l"/>
            <a:r>
              <a:rPr lang="sr-Latn-RS" dirty="0" smtClean="0"/>
              <a:t>Za funkciju kloniranja možemo koristiti uređaje koji poseduju funkcije kloniranja nekih ključeva</a:t>
            </a:r>
          </a:p>
          <a:p>
            <a:pPr algn="l"/>
            <a:r>
              <a:rPr lang="sr-Latn-RS" dirty="0" smtClean="0"/>
              <a:t>Za prijavljivanje možemo koristiti dijagnostičku opremu ili namensku opremu samo za prijave ključeva ukoliko imamo pin kod (sigurnosni kod) od vozila i u nekim slučajevima pripremljen transponder za to vozilo</a:t>
            </a:r>
          </a:p>
          <a:p>
            <a:pPr algn="l"/>
            <a:r>
              <a:rPr lang="sr-Latn-RS" dirty="0" smtClean="0"/>
              <a:t>Za dodavanje kodiranog ključa direktno u memoriji potreban nam je programator koji bi mogao da isčitava podatke iz memorije i upisuje dok bi program modifikovali u skladu sa posojećim algoritmom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Visoka škola elektrotehnike i računarstva</a:t>
            </a:r>
          </a:p>
          <a:p>
            <a:r>
              <a:rPr lang="x-none" dirty="0" smtClean="0">
                <a:latin typeface="Trebuchet MS" pitchFamily="34" charset="0"/>
                <a:cs typeface="Times New Roman" pitchFamily="18" charset="0"/>
              </a:rPr>
              <a:t>Kratki program studija – Dijagnostika vozila</a:t>
            </a:r>
          </a:p>
          <a:p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866</TotalTime>
  <Words>847</Words>
  <Application>Microsoft Office PowerPoint</Application>
  <PresentationFormat>On-screen Show (4:3)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Packager Shell Object</vt:lpstr>
      <vt:lpstr>Sistemi sigurnosti na vozilima</vt:lpstr>
      <vt:lpstr>Mehanički ključ</vt:lpstr>
      <vt:lpstr>Mehanički ključ</vt:lpstr>
      <vt:lpstr>Mehanički ključ</vt:lpstr>
      <vt:lpstr>Mehanički ključ</vt:lpstr>
      <vt:lpstr>Kodirani ključ</vt:lpstr>
      <vt:lpstr>Kodirani ključ</vt:lpstr>
      <vt:lpstr>Kodirani ključ</vt:lpstr>
      <vt:lpstr>Kodirani ključ</vt:lpstr>
      <vt:lpstr>Sigurnost komponenata</vt:lpstr>
      <vt:lpstr>Sigurnost komponenata</vt:lpstr>
      <vt:lpstr>Sigurnost komponenata</vt:lpstr>
      <vt:lpstr>Sigurnost komponenata</vt:lpstr>
      <vt:lpstr>Daljinsko zaključavanje</vt:lpstr>
      <vt:lpstr>Daljinsko zaključavanje</vt:lpstr>
      <vt:lpstr>Alarm</vt:lpstr>
      <vt:lpstr>Alarm</vt:lpstr>
      <vt:lpstr>Praćenje vozila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sigurnosti na vozilima</dc:title>
  <dc:creator>LV1</dc:creator>
  <cp:lastModifiedBy>LV1</cp:lastModifiedBy>
  <cp:revision>75</cp:revision>
  <dcterms:created xsi:type="dcterms:W3CDTF">2006-08-16T00:00:00Z</dcterms:created>
  <dcterms:modified xsi:type="dcterms:W3CDTF">2018-05-03T12:24:15Z</dcterms:modified>
</cp:coreProperties>
</file>