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918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C916-54CB-4BDC-A069-6DA37BB8534C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419D4-C635-4FF5-853A-443012323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C916-54CB-4BDC-A069-6DA37BB8534C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419D4-C635-4FF5-853A-443012323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C916-54CB-4BDC-A069-6DA37BB8534C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419D4-C635-4FF5-853A-443012323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C916-54CB-4BDC-A069-6DA37BB8534C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419D4-C635-4FF5-853A-443012323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C916-54CB-4BDC-A069-6DA37BB8534C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419D4-C635-4FF5-853A-443012323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C916-54CB-4BDC-A069-6DA37BB8534C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419D4-C635-4FF5-853A-443012323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C916-54CB-4BDC-A069-6DA37BB8534C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419D4-C635-4FF5-853A-443012323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C916-54CB-4BDC-A069-6DA37BB8534C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419D4-C635-4FF5-853A-443012323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C916-54CB-4BDC-A069-6DA37BB8534C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419D4-C635-4FF5-853A-443012323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C916-54CB-4BDC-A069-6DA37BB8534C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419D4-C635-4FF5-853A-443012323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C916-54CB-4BDC-A069-6DA37BB8534C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419D4-C635-4FF5-853A-443012323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3C916-54CB-4BDC-A069-6DA37BB8534C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419D4-C635-4FF5-853A-443012323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-15280"/>
            <a:ext cx="8591600" cy="687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975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52736" y="-243408"/>
            <a:ext cx="12192000" cy="975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975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975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975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975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975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975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975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VETS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CER</dc:creator>
  <cp:lastModifiedBy>CER</cp:lastModifiedBy>
  <cp:revision>12</cp:revision>
  <dcterms:created xsi:type="dcterms:W3CDTF">2019-03-07T23:16:52Z</dcterms:created>
  <dcterms:modified xsi:type="dcterms:W3CDTF">2019-03-08T00:21:28Z</dcterms:modified>
</cp:coreProperties>
</file>