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588-8914-4290-9E1E-EC82A7ADFBB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9BD-DC56-4E09-9180-B7A6C58E2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588-8914-4290-9E1E-EC82A7ADFBB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9BD-DC56-4E09-9180-B7A6C58E2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588-8914-4290-9E1E-EC82A7ADFBB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9BD-DC56-4E09-9180-B7A6C58E2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588-8914-4290-9E1E-EC82A7ADFBB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9BD-DC56-4E09-9180-B7A6C58E2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588-8914-4290-9E1E-EC82A7ADFBB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9BD-DC56-4E09-9180-B7A6C58E2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588-8914-4290-9E1E-EC82A7ADFBB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9BD-DC56-4E09-9180-B7A6C58E2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588-8914-4290-9E1E-EC82A7ADFBB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9BD-DC56-4E09-9180-B7A6C58E2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588-8914-4290-9E1E-EC82A7ADFBB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9BD-DC56-4E09-9180-B7A6C58E2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588-8914-4290-9E1E-EC82A7ADFBB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9BD-DC56-4E09-9180-B7A6C58E2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588-8914-4290-9E1E-EC82A7ADFBB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9BD-DC56-4E09-9180-B7A6C58E2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B588-8914-4290-9E1E-EC82A7ADFBB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E39BD-DC56-4E09-9180-B7A6C58E2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FB588-8914-4290-9E1E-EC82A7ADFBB2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E39BD-DC56-4E09-9180-B7A6C58E24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601490" cy="608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980040" cy="638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47083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704856" cy="616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421470" cy="593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8329"/>
            <a:ext cx="8412088" cy="672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8052048" cy="64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764016" cy="62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8330"/>
            <a:ext cx="8412088" cy="672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7941754" cy="635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6362"/>
            <a:ext cx="8052048" cy="64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1845"/>
            <a:ext cx="7980040" cy="638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VETS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CER</dc:creator>
  <cp:lastModifiedBy>CER</cp:lastModifiedBy>
  <cp:revision>9</cp:revision>
  <dcterms:created xsi:type="dcterms:W3CDTF">2019-03-07T21:48:02Z</dcterms:created>
  <dcterms:modified xsi:type="dcterms:W3CDTF">2019-03-07T22:28:42Z</dcterms:modified>
</cp:coreProperties>
</file>