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3" r:id="rId5"/>
    <p:sldId id="259" r:id="rId6"/>
    <p:sldId id="260" r:id="rId7"/>
    <p:sldId id="264" r:id="rId8"/>
    <p:sldId id="262" r:id="rId9"/>
    <p:sldId id="265" r:id="rId10"/>
    <p:sldId id="266" r:id="rId11"/>
    <p:sldId id="267" r:id="rId12"/>
    <p:sldId id="278" r:id="rId13"/>
    <p:sldId id="268" r:id="rId14"/>
    <p:sldId id="269" r:id="rId15"/>
    <p:sldId id="270" r:id="rId16"/>
    <p:sldId id="290" r:id="rId17"/>
    <p:sldId id="289" r:id="rId18"/>
    <p:sldId id="292" r:id="rId19"/>
    <p:sldId id="293" r:id="rId20"/>
    <p:sldId id="291" r:id="rId21"/>
    <p:sldId id="271" r:id="rId22"/>
    <p:sldId id="272" r:id="rId23"/>
    <p:sldId id="273" r:id="rId24"/>
    <p:sldId id="274" r:id="rId25"/>
    <p:sldId id="275" r:id="rId26"/>
    <p:sldId id="288" r:id="rId27"/>
    <p:sldId id="287" r:id="rId28"/>
    <p:sldId id="294" r:id="rId29"/>
    <p:sldId id="276" r:id="rId30"/>
    <p:sldId id="277" r:id="rId31"/>
    <p:sldId id="286" r:id="rId32"/>
    <p:sldId id="279" r:id="rId33"/>
    <p:sldId id="280" r:id="rId34"/>
    <p:sldId id="281" r:id="rId35"/>
    <p:sldId id="283" r:id="rId36"/>
    <p:sldId id="284" r:id="rId37"/>
    <p:sldId id="28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0" y="-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dirty="0" smtClean="0"/>
              <a:t>Prius 2004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Odnos struje </a:t>
            </a:r>
            <a:r>
              <a:rPr lang="en-US" dirty="0" smtClean="0"/>
              <a:t>[A]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momenta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057400"/>
            <a:ext cx="8496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MG</a:t>
            </a:r>
            <a:r>
              <a:rPr lang="sr-Latn-CS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konra</a:t>
            </a:r>
            <a:r>
              <a:rPr lang="en-US" dirty="0" smtClean="0"/>
              <a:t> </a:t>
            </a:r>
            <a:r>
              <a:rPr lang="en-US" dirty="0" err="1" smtClean="0"/>
              <a:t>ems</a:t>
            </a:r>
            <a:r>
              <a:rPr lang="en-US" dirty="0" smtClean="0"/>
              <a:t> </a:t>
            </a:r>
            <a:r>
              <a:rPr lang="sr-Latn-CS" dirty="0" smtClean="0"/>
              <a:t>(</a:t>
            </a:r>
            <a:r>
              <a:rPr lang="en-US" dirty="0" smtClean="0"/>
              <a:t>2004</a:t>
            </a:r>
            <a:r>
              <a:rPr lang="sr-Latn-CS" dirty="0" smtClean="0"/>
              <a:t>.)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201" y="1600200"/>
            <a:ext cx="8884399" cy="469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MG</a:t>
            </a:r>
            <a:r>
              <a:rPr lang="sr-Latn-CS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konra</a:t>
            </a:r>
            <a:r>
              <a:rPr lang="en-US" dirty="0" smtClean="0"/>
              <a:t> </a:t>
            </a:r>
            <a:r>
              <a:rPr lang="en-US" dirty="0" err="1" smtClean="0"/>
              <a:t>ems</a:t>
            </a:r>
            <a:r>
              <a:rPr lang="en-US" dirty="0" smtClean="0"/>
              <a:t> </a:t>
            </a:r>
            <a:r>
              <a:rPr lang="sr-Latn-CS" dirty="0" smtClean="0"/>
              <a:t>(</a:t>
            </a:r>
            <a:r>
              <a:rPr lang="en-US" dirty="0" smtClean="0"/>
              <a:t>2004</a:t>
            </a:r>
            <a:r>
              <a:rPr lang="sr-Latn-CS" dirty="0" smtClean="0"/>
              <a:t>.)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31" y="1752600"/>
            <a:ext cx="909233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MG1 </a:t>
            </a:r>
            <a:r>
              <a:rPr lang="en-US" dirty="0" err="1" smtClean="0"/>
              <a:t>konra</a:t>
            </a:r>
            <a:r>
              <a:rPr lang="en-US" dirty="0" smtClean="0"/>
              <a:t> </a:t>
            </a:r>
            <a:r>
              <a:rPr lang="en-US" dirty="0" err="1" smtClean="0"/>
              <a:t>ems</a:t>
            </a:r>
            <a:r>
              <a:rPr lang="en-US" dirty="0" smtClean="0"/>
              <a:t> </a:t>
            </a:r>
            <a:r>
              <a:rPr lang="sr-Latn-CS" dirty="0" smtClean="0"/>
              <a:t>(</a:t>
            </a:r>
            <a:r>
              <a:rPr lang="en-US" dirty="0" smtClean="0"/>
              <a:t>2004</a:t>
            </a:r>
            <a:r>
              <a:rPr lang="sr-Latn-CS" dirty="0" smtClean="0"/>
              <a:t>.)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85937"/>
            <a:ext cx="8915400" cy="4419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233363"/>
            <a:ext cx="766762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73735" y="4800600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b="1" dirty="0" smtClean="0">
                <a:solidFill>
                  <a:schemeClr val="accent1"/>
                </a:solidFill>
              </a:rPr>
              <a:t>(34,4 km/h)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24800" y="4495800"/>
            <a:ext cx="10631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b="1" dirty="0" smtClean="0">
                <a:solidFill>
                  <a:schemeClr val="accent1"/>
                </a:solidFill>
              </a:rPr>
              <a:t>(50,4 km/h)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85900" y="466725"/>
            <a:ext cx="61722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8200" y="3429000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b="1" dirty="0" smtClean="0">
                <a:solidFill>
                  <a:schemeClr val="accent1"/>
                </a:solidFill>
              </a:rPr>
              <a:t>(67 km/h)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3352800"/>
            <a:ext cx="9252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400" b="1" dirty="0" smtClean="0">
                <a:solidFill>
                  <a:schemeClr val="accent1"/>
                </a:solidFill>
              </a:rPr>
              <a:t>(70 km/h)</a:t>
            </a:r>
            <a:endParaRPr lang="en-US" sz="14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  <a:lum/>
          </a:blip>
          <a:srcRect/>
          <a:stretch>
            <a:fillRect/>
          </a:stretch>
        </p:blipFill>
        <p:spPr bwMode="auto">
          <a:xfrm>
            <a:off x="94080" y="1676400"/>
            <a:ext cx="892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6477000" y="2057400"/>
            <a:ext cx="16764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0600" y="230428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sz="1600" dirty="0" smtClean="0"/>
              <a:t>80 km/h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64437" y="1734979"/>
            <a:ext cx="697307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sr-Latn-CS" sz="1600" dirty="0" smtClean="0"/>
              <a:t>96 km/h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94080" y="1676400"/>
            <a:ext cx="8928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117" y="228600"/>
            <a:ext cx="8874841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776" y="2362200"/>
            <a:ext cx="822402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66800" y="3322320"/>
            <a:ext cx="7086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17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214" y="3276600"/>
            <a:ext cx="9154883" cy="344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04" y="1619250"/>
            <a:ext cx="8990096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95450"/>
            <a:ext cx="9067800" cy="4269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174" y="1295400"/>
            <a:ext cx="900162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74" y="1295401"/>
            <a:ext cx="8942051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94" y="1143000"/>
            <a:ext cx="908161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8796"/>
            <a:ext cx="9018177" cy="494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8713787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549275"/>
            <a:ext cx="7345362" cy="268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3357563"/>
            <a:ext cx="7345362" cy="2894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64480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Invertor</a:t>
            </a:r>
            <a:r>
              <a:rPr lang="sr-Latn-CS" dirty="0" smtClean="0"/>
              <a:t> (</a:t>
            </a:r>
            <a:r>
              <a:rPr lang="en-US" dirty="0" smtClean="0"/>
              <a:t>2004.</a:t>
            </a:r>
            <a:r>
              <a:rPr lang="sr-Latn-C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76922"/>
            <a:ext cx="9002662" cy="5419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1828800"/>
            <a:ext cx="90487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53139"/>
            <a:ext cx="9144000" cy="6151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8305"/>
            <a:ext cx="8610600" cy="6543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974938"/>
            <a:ext cx="7772400" cy="58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762000"/>
            <a:ext cx="8458200" cy="570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219200"/>
            <a:ext cx="6958624" cy="495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45434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200"/>
            <a:ext cx="42481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352800"/>
            <a:ext cx="38195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228600"/>
            <a:ext cx="34956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20449461">
            <a:off x="7010400" y="1524000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CS" b="1" dirty="0" smtClean="0"/>
              <a:t>2,57 kg !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4563057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6870" y="914400"/>
            <a:ext cx="454712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62000" y="4248912"/>
            <a:ext cx="1219200" cy="246888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3295" y="6114288"/>
            <a:ext cx="1411705" cy="246888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18688" y="4447032"/>
            <a:ext cx="1219200" cy="246888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6324600"/>
            <a:ext cx="1219200" cy="381000"/>
          </a:xfrm>
          <a:prstGeom prst="rect">
            <a:avLst/>
          </a:prstGeom>
          <a:solidFill>
            <a:srgbClr val="FFFF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Planetarni set (do 2004.)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375384"/>
            <a:ext cx="8229600" cy="548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743200" y="1524000"/>
            <a:ext cx="2564933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lIns="9144" tIns="0" rIns="9144" bIns="0" rtlCol="0">
            <a:spAutoFit/>
          </a:bodyPr>
          <a:lstStyle/>
          <a:p>
            <a:r>
              <a:rPr lang="en-US" sz="2400" b="1" i="1" dirty="0" smtClean="0">
                <a:sym typeface="Symbol"/>
              </a:rPr>
              <a:t></a:t>
            </a:r>
            <a:r>
              <a:rPr lang="sr-Latn-CS" sz="2400" b="1" baseline="-25000" dirty="0" smtClean="0">
                <a:sym typeface="Symbol"/>
              </a:rPr>
              <a:t>MG2</a:t>
            </a:r>
            <a:r>
              <a:rPr lang="sr-Latn-CS" sz="2400" b="1" dirty="0" smtClean="0">
                <a:sym typeface="Symbol"/>
              </a:rPr>
              <a:t>/</a:t>
            </a:r>
            <a:r>
              <a:rPr lang="en-US" sz="2400" b="1" i="1" dirty="0" smtClean="0">
                <a:sym typeface="Symbol"/>
              </a:rPr>
              <a:t></a:t>
            </a:r>
            <a:r>
              <a:rPr lang="sr-Latn-CS" sz="2400" b="1" baseline="-25000" dirty="0" smtClean="0">
                <a:sym typeface="Symbol"/>
              </a:rPr>
              <a:t>TOČKA</a:t>
            </a:r>
            <a:r>
              <a:rPr lang="sr-Latn-CS" sz="2400" b="1" dirty="0" smtClean="0">
                <a:sym typeface="Symbol"/>
              </a:rPr>
              <a:t> = 4,113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1905000"/>
            <a:ext cx="2018309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none" lIns="9144" tIns="0" rIns="9144" bIns="0" rtlCol="0">
            <a:spAutoFit/>
          </a:bodyPr>
          <a:lstStyle/>
          <a:p>
            <a:r>
              <a:rPr lang="sr-Latn-CS" sz="2400" b="1" dirty="0" smtClean="0">
                <a:sym typeface="Symbol"/>
              </a:rPr>
              <a:t>3,268 kod 2010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CS" dirty="0" smtClean="0"/>
              <a:t>MOTOR (MG2)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066800"/>
            <a:ext cx="7391400" cy="562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524000"/>
            <a:ext cx="6448000" cy="439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Invertor</a:t>
            </a:r>
            <a:r>
              <a:rPr lang="sr-Latn-CS" dirty="0" smtClean="0"/>
              <a:t> (</a:t>
            </a:r>
            <a:r>
              <a:rPr lang="en-US" dirty="0" smtClean="0"/>
              <a:t>2004.</a:t>
            </a:r>
            <a:r>
              <a:rPr lang="sr-Latn-C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361950"/>
            <a:ext cx="9039225" cy="613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1188" y="947738"/>
            <a:ext cx="5381625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</TotalTime>
  <Words>83</Words>
  <Application>Microsoft Office PowerPoint</Application>
  <PresentationFormat>On-screen Show (4:3)</PresentationFormat>
  <Paragraphs>18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Prius 2004 test</vt:lpstr>
      <vt:lpstr>Slide 2</vt:lpstr>
      <vt:lpstr>Slide 3</vt:lpstr>
      <vt:lpstr>Slide 4</vt:lpstr>
      <vt:lpstr>Planetarni set (do 2004.)</vt:lpstr>
      <vt:lpstr>MOTOR (MG2)</vt:lpstr>
      <vt:lpstr>Invertor (2004.)</vt:lpstr>
      <vt:lpstr>Slide 8</vt:lpstr>
      <vt:lpstr>Slide 9</vt:lpstr>
      <vt:lpstr>Odnos struje [A] i momenta</vt:lpstr>
      <vt:lpstr>MG2 konra ems (2004.)</vt:lpstr>
      <vt:lpstr>MG2 konra ems (2004.)</vt:lpstr>
      <vt:lpstr>MG1 konra ems (2004.)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Invertor (2004.)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Prius test</dc:title>
  <dc:creator/>
  <cp:lastModifiedBy>m_milan</cp:lastModifiedBy>
  <cp:revision>93</cp:revision>
  <dcterms:created xsi:type="dcterms:W3CDTF">2006-08-16T00:00:00Z</dcterms:created>
  <dcterms:modified xsi:type="dcterms:W3CDTF">2018-12-27T15:23:04Z</dcterms:modified>
</cp:coreProperties>
</file>