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5" r:id="rId9"/>
    <p:sldId id="276" r:id="rId10"/>
    <p:sldId id="277" r:id="rId11"/>
    <p:sldId id="278" r:id="rId12"/>
    <p:sldId id="279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4" autoAdjust="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50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45713-14C2-46CA-B5A7-8335FC23F1AF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150C8-4B3D-4D22-B9C0-4E99FDCDE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5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248067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17969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453110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6300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537018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467683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966945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511102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46200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10975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64841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97484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16140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03353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31410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868179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46655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F585C-2BD0-4327-90E7-59E56DCAE15F}" type="datetimeFigureOut">
              <a:rPr lang="sr-Cyrl-RS" smtClean="0"/>
              <a:pPr/>
              <a:t>10.04.2018.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77995-29E5-42F5-9277-294AE80E70A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79327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PREDAVANJE II</a:t>
            </a:r>
            <a:endParaRPr lang="sr-Cyrl-R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SREDSTVA PREDUZEĆA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009437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Tipologija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-POREKLO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dirty="0"/>
              <a:t>Prema poreklu, sredstva se mogu podeliti na sredstva nastala iz sopstvenih izvora i sredstva nastala iz tuđih izvora, dakle iz pozajmica, kredita, itd.</a:t>
            </a:r>
            <a:endParaRPr lang="sr-Cyrl-R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sredstva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Osnovna sredstva 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injavaju stalni kapital preduzeća i predstavljaju trajnu i nezamenljivu osnovu za obavljanje ukupnih poslovnih aktivnosti. Najva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ž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niji deo osnovnih sredstava 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injavaju sredstva za rad.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Pod sredstvima za rad podrazumevaju se: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sredstva kojima se neposredno deluje na predmete rada. To su alati, mašine, instrumenti, i sl. Ova sredstva preduzeća ponekad se nazivaju opremom;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sredstva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ijim se korišćenjem obezbeđuje nesmetano funkcionisanje poslovnog procesa preduzeća. Tu svakako spadaju fabri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ke hale, poslovne zgrade, magacini za skladištenje robe i sirovina, gra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evinsko i poljoprivredno zemljišt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algn="just"/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sredstva koja slu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ž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e za skladištenje proizvedenih materijalnih dobara, kao što su silosi, hladnja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e, cisterne, i sl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OSNOVNA SREDSTVA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Najvažnije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obeležje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jeste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njihov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upotrebe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upotrebe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svakako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duži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jedne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godine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najčešće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iznosi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pet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godina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nekih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ţivotni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iznosi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deset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pa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više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godina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naročito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važi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zgrade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druge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objekte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trajanja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direktnoj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zavisnosti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namene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stepena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njegove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eksploatacije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procesu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Obzirom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dugo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zakljuĉiti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procesu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postepeno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troše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procesu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postepeno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prenose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svoje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vrednosti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proizvode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stalno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umanjuju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sopstvenu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vrednost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način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vrši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amortizacija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OSNOVNA SREDSTVA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594360" y="1981200"/>
            <a:ext cx="7955280" cy="40690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zadržavaju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svoj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prvobitni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fizički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celog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radnog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Onoga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trenutka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promeni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fizički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kvar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isključuje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proizvodnje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više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služiti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osnovnoj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svrsi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Pored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rad,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čine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još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spadaju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novčana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izdvojena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nabavku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patenti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licence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druga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nemaju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obeležja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rad; </a:t>
            </a:r>
          </a:p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objekti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izgradnji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puštanju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rad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postanu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rad; </a:t>
            </a:r>
          </a:p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osnivačka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ulaganja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novčanom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obliku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osnivački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kapital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ne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ulaže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naturi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OSNOVNA SREDSTAVA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imaju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duži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trajanja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godine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dana.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pitanju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vrednosti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takva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knjiže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knjigama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sitan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inventar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imaju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tretman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obrtnih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šoljice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kafu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heftalice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telefonski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aparati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deo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ambalaţe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sitan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obavljanje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elementarnih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popravki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ključevi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šrafcigeri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itd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primer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sitnog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invenatara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VIŠERU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McDonalds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restoranima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Tipologija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Najčešći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kriterijumi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tipologizacije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upotrebljivosti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procesu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pojavni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oblici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prvom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kriterijumu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upotrebi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pripremi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izvan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upotrebe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neupotrebljiva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upotrebi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pripremi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izvan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upotrebe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neupotrebljivih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VISER-u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McDonalds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restoranima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upotrebi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upotrebi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normalno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eksploatišu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procesu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ne bi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mogao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normalno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odvija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Tu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spadaju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mašine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vozila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zgrade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uređaji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instrumenti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dr. </a:t>
            </a:r>
          </a:p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Radnici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upotrebi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imaju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odgovarajuće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stručno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pogledu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rukovanja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eksploatišu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skladu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uputstvom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njihovog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proizvođača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stručno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znanje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imaju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zaposleni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VIŠERu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rukuju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osnovnim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sredstvima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zaposleni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teretani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r-Latn-R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pripremi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pripremi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započete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investicije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proširuje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svoju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materijalnu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To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objekti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(hale,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zgrade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dugogodišnji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zasadi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izgradnji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uređaji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postavljanje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građevinski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drugi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materijal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završetak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započetih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radova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pripremi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Sredstva</a:t>
            </a:r>
            <a:r>
              <a:rPr lang="en-US" dirty="0"/>
              <a:t> van </a:t>
            </a:r>
            <a:r>
              <a:rPr lang="en-US" dirty="0" err="1"/>
              <a:t>upotrebe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upotrebe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tehnički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ispravna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razloga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kontinuiranosti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proizvodnje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nalaze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rezervi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slučaj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brzo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upotrebe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došlo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kvara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ekvivalentnog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upotrebi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Neupotrebljivim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Neupotrebljivim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smatraju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zbog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isteklog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trajanja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kvara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nekih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drugih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razloga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vrše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više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funkciju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povučena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procesa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Takva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otpisati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knjiga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prodati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Preduzeće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izvršavanje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planskih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zadataka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privredi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pored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zaposlenih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troše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svoju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snagu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svoje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umne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sposobnosti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procesu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imati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materijalna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Pre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svega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neophodno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 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poseduje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zgrade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smeštaju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fabričke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mašine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zgrade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obavlja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administrativno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upravno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osoblje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zatim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menze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odmarališta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prevoza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vozila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prevoz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sirovina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gotovih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proizvoda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vršenje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usluga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prevoz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zaposlenih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obrnuto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Preduzeće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513471" y="1954209"/>
            <a:ext cx="7955280" cy="406908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Razume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se,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vrsta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karakter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preduzeće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poseduje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razlikuje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se od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slučaja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slučaja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određeno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prvom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mestu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poslovnom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aktivnošću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koju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obavlja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veličinom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obimom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poslova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itd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Jedno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trgovačko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preduzeće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jedno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preduzeće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proizvodnju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automobila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imaće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razliĉita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vršenje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svojih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aktivnosti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Preduzeće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proizvodnju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automobila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posedovaće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mašine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proizvodnju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delova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motora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menjaĉa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karoserije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montažu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itd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Trgovaĉko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preduzeće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mora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imati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obliku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prostorija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kojima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izlagati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robu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prodaju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Naravno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mora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imati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transportna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prevoz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robe. </a:t>
            </a:r>
          </a:p>
          <a:p>
            <a:pPr marL="0" indent="0" algn="just">
              <a:buNone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Celokupna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kojima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preduzeće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raspolaže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nazivaju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imovinom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preduzeća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njegovim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osnovnim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kapitalom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kojima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raspolaže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VIŠER?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b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r-Cyrl-R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Preduzeće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Prilikom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osnivanja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mora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najpre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obezbediti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početna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sačinjavaju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rad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predmeti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da bi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proizvodni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ciklus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bio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pokrenut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ukupnoj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strukturi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početna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beznačajna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naprotiv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većini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predstavljaju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njihovog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kapitala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početna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obezbedili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ulagači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još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nazivaju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ulagača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Preduzeće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Osnivači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imaju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ekonomski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interes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ulaganja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kapitala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novoosnovano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ubeđeni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investicija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doneti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dobitak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osniva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bi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svojom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aktivnošću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obezbedilo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profit,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odnosno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dobit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čijeg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podmiruju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potrebe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zamenom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dotrajalih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Dobit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tome,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mogući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izvor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proširenje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modernizaciju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tehničke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Preduzeće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Dakle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obezbediti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izvore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sopstvenih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prihoda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pozajmica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treći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način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Drugim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rečima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ulagača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vrlo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značajna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materijalna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jedina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večita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razloga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početka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vodi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takvu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politiku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omogući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namensku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upotrebu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racionalno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korišćenje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obezbeđenje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izvora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blagovremenu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supstituciju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zastarelih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dotrajalih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Tipologija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preduzeća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dosadašnjeg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izlaganja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zaključiti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raspolaže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različitim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od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rad,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sirovina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objekata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 do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vozila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novčanih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itd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pojavljuje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potreba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klasifikacije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druge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strane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klasifikacija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izvršiti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više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kriterijuma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čemu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kriterijumi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klasifikacije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predstavljaju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standardna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obeležja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b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Tipologija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-NAMENA 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Najpoznatija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tipologizacija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polazi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njihove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namene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Po tom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razlikovati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neposrednoj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funkciji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aktivnosti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bez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ta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aktivnost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zamisliti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To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dalje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dele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stalna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obrtna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potrošna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Ovim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obavlja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aktivnost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osnovano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čine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mašine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građevinski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objekti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obradivo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građevinsko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zemljište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transporta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predmeti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nedovršeni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objekti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sitan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inventar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itd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zavisnosti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karaktera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procesa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svakom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konkretnom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zastupljena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odgovarajuća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To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znaĉi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vrsta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broj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karakter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razlikuju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Tipologija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/>
              <a:t>-OBLIK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razvrstavati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oblika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javljaju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razlikujemo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stvari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konkretna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pomoću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preduzeće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obavlja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svoju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delatnost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zgrade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uređaji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vozila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sirovine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proizvodnju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finalnih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proizvoda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proizvodi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još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plasirani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tržište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objekti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odmor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rekreaciju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zaposlenih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restorani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objekti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izgradnji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zemljište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prava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potraživanja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kupcima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prodatu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nenaplaćenu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do momenta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naplate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patente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licence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druga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novčana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koriste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kupovinu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predmeta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rad,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isplatu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zarada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radnicima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izmirenje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dospelih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obaveza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državi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izmirenje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obaveza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drugim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poslovnim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subjektima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itd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794</TotalTime>
  <Words>1503</Words>
  <Application>Microsoft Office PowerPoint</Application>
  <PresentationFormat>On-screen Show (4:3)</PresentationFormat>
  <Paragraphs>77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Century Gothic</vt:lpstr>
      <vt:lpstr>Vapor Trail</vt:lpstr>
      <vt:lpstr>PREDAVANJE II</vt:lpstr>
      <vt:lpstr>Preduzeće</vt:lpstr>
      <vt:lpstr>Preduzeće</vt:lpstr>
      <vt:lpstr>Preduzeće</vt:lpstr>
      <vt:lpstr>Preduzeće</vt:lpstr>
      <vt:lpstr>Preduzeće</vt:lpstr>
      <vt:lpstr>Tipologija sredstava preduzeća</vt:lpstr>
      <vt:lpstr>Tipologija sredstava preduzeća-NAMENA </vt:lpstr>
      <vt:lpstr>Tipologija sredstava preduzeća-OBLIK</vt:lpstr>
      <vt:lpstr>Tipologija sredstava preduzeća-POREKLO</vt:lpstr>
      <vt:lpstr>Osnovna sredstva</vt:lpstr>
      <vt:lpstr>OSNOVNA SREDSTVA</vt:lpstr>
      <vt:lpstr>OSNOVNA SREDSTVA</vt:lpstr>
      <vt:lpstr>OSNOVNA SREDSTAVA</vt:lpstr>
      <vt:lpstr>Tipologija osnovnih sredstava</vt:lpstr>
      <vt:lpstr>Sredstva u upotrebi</vt:lpstr>
      <vt:lpstr>Sredstva u pripremi</vt:lpstr>
      <vt:lpstr>Sredstva van upotrebe</vt:lpstr>
      <vt:lpstr>Neupotrebljivim sredstvima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Milica Jevremović</dc:creator>
  <cp:lastModifiedBy>Slobodan ulaz</cp:lastModifiedBy>
  <cp:revision>77</cp:revision>
  <dcterms:created xsi:type="dcterms:W3CDTF">2018-02-14T09:20:06Z</dcterms:created>
  <dcterms:modified xsi:type="dcterms:W3CDTF">2018-04-10T06:30:38Z</dcterms:modified>
</cp:coreProperties>
</file>