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1" r:id="rId27"/>
    <p:sldId id="282" r:id="rId28"/>
    <p:sldId id="284" r:id="rId29"/>
    <p:sldId id="283" r:id="rId3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4" autoAdjust="0"/>
  </p:normalViewPr>
  <p:slideViewPr>
    <p:cSldViewPr>
      <p:cViewPr varScale="1">
        <p:scale>
          <a:sx n="68" d="100"/>
          <a:sy n="68" d="100"/>
        </p:scale>
        <p:origin x="7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50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03405"/>
            <a:ext cx="73152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632201"/>
            <a:ext cx="73152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0" y="4323845"/>
            <a:ext cx="2297429" cy="365125"/>
          </a:xfrm>
        </p:spPr>
        <p:txBody>
          <a:bodyPr/>
          <a:lstStyle/>
          <a:p>
            <a:fld id="{CC9F585C-2BD0-4327-90E7-59E56DCAE15F}" type="datetimeFigureOut">
              <a:rPr lang="sr-Cyrl-RS" smtClean="0"/>
              <a:t>27.03.2018.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4323846"/>
            <a:ext cx="4880610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171700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4806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55" y="4697361"/>
            <a:ext cx="7956482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4355" y="977035"/>
            <a:ext cx="7950260" cy="340697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5516716"/>
            <a:ext cx="7955280" cy="746924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27.03.2018.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179694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3"/>
            <a:ext cx="795528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649134"/>
            <a:ext cx="7772400" cy="1330852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9F585C-2BD0-4327-90E7-59E56DCAE15F}" type="datetimeFigureOut">
              <a:rPr lang="sr-Cyrl-RS" smtClean="0"/>
              <a:t>27.03.2018.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53110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756234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509768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74597"/>
            <a:ext cx="7778752" cy="821265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9F585C-2BD0-4327-90E7-59E56DCAE15F}" type="datetimeFigureOut">
              <a:rPr lang="sr-Cyrl-RS" smtClean="0"/>
              <a:t>27.03.2018.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9438"/>
            <a:ext cx="4830656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  <p:sp>
        <p:nvSpPr>
          <p:cNvPr id="13" name="TextBox 12"/>
          <p:cNvSpPr txBox="1"/>
          <p:nvPr/>
        </p:nvSpPr>
        <p:spPr>
          <a:xfrm>
            <a:off x="231458" y="80772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46733" y="302133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76300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24702"/>
            <a:ext cx="7774782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92" y="3648316"/>
            <a:ext cx="7773608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62176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9F585C-2BD0-4327-90E7-59E56DCAE15F}" type="datetimeFigureOut">
              <a:rPr lang="sr-Cyrl-RS" smtClean="0"/>
              <a:t>27.03.2018.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4360" y="378884"/>
            <a:ext cx="4830656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37018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37793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94361" y="2202080"/>
            <a:ext cx="2560320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9436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02237" y="2201333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00781" y="2904068"/>
            <a:ext cx="2560320" cy="335957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9319" y="2192866"/>
            <a:ext cx="2560320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9320" y="2904564"/>
            <a:ext cx="2560320" cy="335907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27.03.2018.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4676834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2" y="762000"/>
            <a:ext cx="6381984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94360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94360" y="2331720"/>
            <a:ext cx="2560320" cy="15073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94360" y="4796103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91873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91872" y="2331720"/>
            <a:ext cx="2560320" cy="1509862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90858" y="4796102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93365" y="4113340"/>
            <a:ext cx="2560320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93364" y="2331721"/>
            <a:ext cx="2560320" cy="1508919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93272" y="4796100"/>
            <a:ext cx="2560320" cy="146753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27.03.2018.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669458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2194560"/>
            <a:ext cx="7955280" cy="40690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27.03.2018.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511102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6590" y="747183"/>
            <a:ext cx="1543050" cy="424867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94360" y="746126"/>
            <a:ext cx="6278035" cy="424973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9F585C-2BD0-4327-90E7-59E56DCAE15F}" type="datetimeFigureOut">
              <a:rPr lang="sr-Cyrl-RS" smtClean="0"/>
              <a:t>27.03.2018.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4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462009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27.03.2018.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109751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95862"/>
            <a:ext cx="9144000" cy="18621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753534"/>
            <a:ext cx="7955280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3641726"/>
            <a:ext cx="7955281" cy="1354134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62176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CC9F585C-2BD0-4327-90E7-59E56DCAE15F}" type="datetimeFigureOut">
              <a:rPr lang="sr-Cyrl-RS" smtClean="0"/>
              <a:t>27.03.2018.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4360" y="381001"/>
            <a:ext cx="4830656" cy="365125"/>
          </a:xfrm>
        </p:spPr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82466" y="381001"/>
            <a:ext cx="667173" cy="365125"/>
          </a:xfrm>
        </p:spPr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48410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360" y="2194560"/>
            <a:ext cx="3910579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2099" y="2194560"/>
            <a:ext cx="3907540" cy="406908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27.03.2018.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974843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37794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279" y="2183802"/>
            <a:ext cx="3683659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359" y="3132667"/>
            <a:ext cx="3910579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9018" y="2183802"/>
            <a:ext cx="368062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2098" y="3132667"/>
            <a:ext cx="3907541" cy="31309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27.03.2018.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161408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27.03.2018.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03353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27.03.2018.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31410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746760"/>
            <a:ext cx="4663440" cy="551688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308610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27.03.2018.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86817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360" y="1524000"/>
            <a:ext cx="40757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77524" y="751242"/>
            <a:ext cx="3674234" cy="5512398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" y="3124200"/>
            <a:ext cx="4075730" cy="31394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F585C-2BD0-4327-90E7-59E56DCAE15F}" type="datetimeFigureOut">
              <a:rPr lang="sr-Cyrl-RS" smtClean="0"/>
              <a:t>27.03.2018.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146655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0810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37794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360" y="2194560"/>
            <a:ext cx="7955280" cy="4069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12230" y="6356351"/>
            <a:ext cx="2137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F585C-2BD0-4327-90E7-59E56DCAE15F}" type="datetimeFigureOut">
              <a:rPr lang="sr-Cyrl-RS" smtClean="0"/>
              <a:t>27.03.2018.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4360" y="6355846"/>
            <a:ext cx="56807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19773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377995-29E5-42F5-9277-294AE80E70A2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793271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Latn-RS" dirty="0"/>
              <a:t>PREDAVANJE </a:t>
            </a:r>
            <a:r>
              <a:rPr lang="en-US" dirty="0"/>
              <a:t>IV</a:t>
            </a:r>
            <a:endParaRPr lang="sr-Cyrl-RS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EKONOMSKE ORGANIZACIJE U REPUBLICI SRBIJI </a:t>
            </a:r>
            <a:endParaRPr lang="sr-Cyrl-RS" dirty="0"/>
          </a:p>
        </p:txBody>
      </p:sp>
    </p:spTree>
    <p:extLst>
      <p:ext uri="{BB962C8B-B14F-4D97-AF65-F5344CB8AC3E}">
        <p14:creationId xmlns:p14="http://schemas.microsoft.com/office/powerpoint/2010/main" val="2009437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Privredno društvo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Sastavni deo poslovnog imena je oznaka za vrstu privrednog društva. Za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 društvo upisuje se posle imena: OD, ili O.D. Na primer, ―Ada O.D.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Komanditno društvo uz poslovno ime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sadr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 skraćenicu: KD – na primer: ―Ada K.D. Poslovno ime društva sa ograni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enom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odgovornošću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sadr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 oznaku ―D.O.O - na primer: «Metro D.O.O».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Za privredna društva koja su osnovana kao akcionarska društva poslovno ime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sadr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 oznaku: ―A.D. Na primer: ―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Apatinska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pivara A.D. Za poslovna društva koja se nalaze u procesu likvidacije, propisuje se da uz poslovno ime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sadr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 obavezno oznaku: "u likvidaciji". Na primer: ―Robne kuće Beograd u likvidaciji.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39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Privredno društvo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Privredna društva, pored punog imena, mogu u poslovanju koristiti i skraćeno ime. Na primer: ―Industrija motora i traktora Rakovica A.D,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 koristiti skraćeno ime: ―IMR Rakovica A.D, s tim što je privredno društvo obavezno da skraćeno poslovno ime navede u 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kom aktu društva i upiše ga u registar.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Zakon o privrednim društvima propisao je i 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in upotrebe poslovnog imena. Poslovna pisma i druga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slu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bena dokumenta društva, u papirnoj ili elektronskoj formi (elektronska pošta) upućena trećim licima (drugim privrednim subjektima, javnim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slu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bama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, organizacijama i zajednicama 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fizi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kim licima)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sadr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 sledeće podatke u zaglavlju (memorandumu): poslovno ime i pravnu formu društva, sedište, registar i broj registracije društva, poslovno ime i sedište banke kod koje ima otvoren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, broj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i poreski identifikacioni broj (PIB).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b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69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Privredno društvo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Poslovna tajna je informacija o poslovanju koja je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utvr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ena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u autonomnom aktu društva. U zavisnosti od vrste privrednog društva, poslovna tajna se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utvr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uje 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kim aktom ili ugovorom ortaka, ili ugovorom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lanova društva ili statutom akcionarskog društva. Poslovnom tajnom smatra se informacija za koju je 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igledno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da bi prouzrokovala znatnu štetu privrednom društvu ako do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 u posed trećeg lica (na primer, konkurenciji).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primer…..</a:t>
            </a:r>
          </a:p>
          <a:p>
            <a:pPr marL="0" indent="0" algn="just">
              <a:buNone/>
            </a:pPr>
            <a:b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0327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Privredno društvo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Privredna društva, pored punog imena, mogu u poslovanju koristiti i skraćeno ime. Na primer: ―Industrija motora i traktora Rakovica A.D,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 koristiti skraćeno ime: ―IMR Rakovica A.D, s tim što je privredno društvo obavezno da skraćeno poslovno ime navede u 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kom aktu društva i upiše ga u registar.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Zakon o privrednim društvima propisao je i 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in upotrebe poslovnog imena. Poslovna pisma i druga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slu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bena dokumenta društva, u papirnoj ili elektronskoj formi (elektronska pošta) upućena trećim licima (drugim privrednim subjektima, javnim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slu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bama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, organizacijama i zajednicama 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fizi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kim licima)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sadr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 sledeće podatke u zaglavlju (memorandumu): poslovno ime i pravnu formu društva, sedište, registar i broj registracije društva, poslovno ime i sedište banke kod koje ima otvoren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un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, broj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i poreski identifikacioni broj (PIB).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b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010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Agencija za privredne registre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Agencija za privredne registre je samostalna ustanova,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iji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je zadatak da olakša procedure za osnivanje i gašenje privrednih društava i drugih organizacija, koje se po zakonu registruju kod ove agencije i o kojima se vode podaci o delatnosti, vlasnicima, sedištu, i dr.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Agencijom za privredne registre rukovode direktor i upravni odbor. Direktora agencije imenuje Vlada Republike Srbije na mandatni period od pet godina. Direktor je poslovodni organ agencije i za svoj rad odgovara Upravnom odboru, kao organu upravljanja, koji bira tako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 vlada Srbije. Upravni odbor ima pet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lanova, od kojih je jedan imenovan na funkciju predsednika upravnog odbora. 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35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Privredno društvo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Obavezni podaci koji se dostavljaju Agenciji u Zahtevu za registraciju za privrednih društava su: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poslovno ime;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adresa sedišta;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datum osnivanja;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mati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ni broj dodeljen od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Republi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kog zavoda za statistiku koji je istovremeno i registarski broj; poreski identifikacioni broj (PIB); 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egistarske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brojeve dodeljene od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Republi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kog fonda PIO 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Republi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kog zavoda za zdravstveno osiguranje;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vreme trajanja (ako je privredno društvo osnovano na odre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eno vreme);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pravnu formu;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š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ifru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preteţne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delatnosti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podatak o zastupniku i granice njegovih ovlašćenja;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osnovni kapital; udeo i ulog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lana privrednog društva;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procenu vrednosti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nenov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anog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uloga ili potvrdu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nadle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nog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organa subjekta registracije o proceni vrednosti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nenov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ča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nog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uloga;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osnivaĉki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akt.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410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Preduzetnik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Preduzetnik je subjekt prava. To je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fizi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 lice koje je registrovano kroz odgovarajuću formu privrednog društva kao 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ili jedan od 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 društva. Cilj preduzetnika je da kroz poslovne aktivnosti koje obavlja ostvari dobit.  Preduzetnik po pravilu osniva samostalnu trgova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ku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radnju (STR).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širem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smislu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preduzetnik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poslovan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čovek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obavlja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neki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registrovan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kod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nadležnog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registracionog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organa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države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Agencije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privredne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registre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kroz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odgovarajući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oblik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privrednog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društva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plaća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porez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doprinose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ostvaruje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dobit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b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562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Preduzetnik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Preduzetnik ima pravo da osnuje privredno društvo i da obavlja delatnost za koju je to društvo registrovano.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345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Ortačko društvo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kim društvom naziva se privredno društvo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iji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su 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 dva ili više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fizi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kih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ili pravnih lica, ili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fizi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kih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i pravnih lica, u svojstvu ortaka društva, radi obavljanja odre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ene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poslovne delatnosti pod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zajedni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kim po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 društvo za nastale obaveze prema trećim licima odgovara celokupnom svojom imovinom. Tako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e, 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 – ortaci (vlasnici društva) odgovorni su za nastale obaveze prema trećim licima privrednog društva koje je osnovano kao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ortaĉko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društvo celokupnom svojom imovinom,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ukljuĉujući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ne samo imovinu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ulo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enu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u društvo u vidu novca i stvari, nego i imovinu u drugim preduzećima i 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nu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svojinu (imovinu koja ne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slu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 sticanju dobiti već zadovoljenju 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nih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potreba, kao što su porodi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ne kuće, vikendice, automobili, jahte 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sl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43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ortačko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društvo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akt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kog društva obavezno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sadr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Puno ime i adresu svih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fizi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kih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lica, ortaka društva i poslovno ime i sedište pravnog lica svakog ortaka (kad se radi o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kom društvu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iji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su vlasnici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fizi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ka i pravna lica),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Poslovno ime i sedište društva,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Delatnost ili delatnosti društva (ako je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 društvo registrovano za obavljanje dve ili više delatnosti),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Vrste i vrednosti uloga ortaka koju su uneli u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 društvo. 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257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6BDB37F-BAA8-425B-A8D1-DC11A672A7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904" t="26805" r="36075" b="21891"/>
          <a:stretch/>
        </p:blipFill>
        <p:spPr>
          <a:xfrm>
            <a:off x="594360" y="1410887"/>
            <a:ext cx="7716941" cy="4278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7573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Ulozi ortaka u ortačkom društvu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Ĉlan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kog društva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moţe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unositi u društvo novac, ali i stvari (opremu, objekte, gra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evinsko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zemljište), prava (patente), rad (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stru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nu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spremu; npr.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stru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njak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za odre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enu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oblast, koji obavlja delatnost za koju je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 društvo registrovano. Ako se registruje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 društvo za izradu softvera, izuzetan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stru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njak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za izradu aplikacija u java programskom jeziku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 postati suvlasnik,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lan društva po osnovu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ulo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enog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znanja, koje će koristiti u obavljanju poslovne aktivnosti društva).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Kad se u društvo unosi kapital koji nije u nov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anom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obliku, taj vid kapitala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lanovi društva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zajedni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procenjuju i procenjenu vrednost iskazuju u novcu. Nov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ani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ulozi i procenjeni ulozi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ulaga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 uneti u drugom obliku upisuju se u 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akt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kog društva i u ugovor ortaka, kao i u poslovne knjige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kog društva i tretiraju se kao udeo u 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kom kapitalu svakog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lana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kog društva.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b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534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Ulozi ortaka u ortačkom društvu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Ulozi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ulaga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 – ortaka u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 društvo su jednake vrednosti. Iz ovoga 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ela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proizilazi da je svaki član ortačkog društva ravnopravan sa drugim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lanovima, jer je kroz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predvi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ene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forme u društvo uneo srazmernu veli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inu kapitala.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primer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ortačkog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društva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kopmaniju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bavi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knjigovodstvom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Šta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mogu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ulože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ortaci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da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novac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b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6513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Upravljanje društvom 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Odluke o pitanjima koje se odnose na redovnu delatnost društva donose se većinom od ukupnog broja glasova ortaka. Odluke se donose na sednici.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O zna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ajnijim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pitanjima, kao što su pitanja prijema novih ortaka u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lanstvo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društva, statusne promene (pripajanje, promena poslovnog imena, promena sedišta, 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sl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) odluke se donose tek pošto se postigne saglasnost svih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lanova društva.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877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Upravljanje društvom 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Poslovo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enje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društvom poverava se po pravilu jednom od ortaka društva (funkcija direktora). 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in izbora poslovodnog organa, kao i pitanje da li će poslove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poslovo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enja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obavljati jedno lice – ortak društva ili će taj posao biti poveren svim ortacima, regulisan je 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kim aktom i ugovorom ortaka društva.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37672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Poslovni rezultat i njegova raspodela 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 društvo po pravilu se osniva kao profitna organizacija, vodi poslovne knjige kao profitna organizacija i na kraju poslovne godine usvaja finansijski izveštaj 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utvr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uje bilans stanja i bilans uspeha.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Finansijskim izveštajem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 se utvrditi dobitak ili gubitak u poslovanju u prethodnoj poslovnoj godini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kog društva.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 društvo koje na kraju poslovne godine u finansijskom izveštaju iska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 dobit, dobit raspodeljuje na jednake delove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lanovima društva, što je 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logi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no, obzirom da je zakonodavac propisao da su svi ulozi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lanova, u ma kojoj pojavnoj formi bili, moraju biti jednaki.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U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slu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aju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da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 društvo iska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 gubitak, isti se raspodeljuje na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lanove društva na jednake delove. To, drugim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ima zna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i, da je svaki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lan društva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du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an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da obezbedi sredstva u iznosu koji se utvrdi i koji njemu ekvivalentno pripada, radi saniranja gubitka i stvaranja uslova za nesmetano obavljanje poslovne aktivnosti društva. </a:t>
            </a: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1362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Prestanak ortačkog društva 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Zakonom su precizno definisani razlozi usled kojih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 doći do prestanka postojanja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kog društva: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Istekom vremena na koje je osnovano (ako je kao privredno društvo osnovano na odre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eno vreme) ili ispunjenjem cilja osnivanja,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odlukom ortaka –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lanova društva o prestanku,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ste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ajem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društva, odnosno prodajom njegove imovine usled neispunjenja obaveza prema poslovnim partnerima, poveriocima i dr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avi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Ne vršenjem poslova za koje je registrovano u periodu od dve godine,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sudskom odlukom o prestanku,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nastupanjem bilo kojeg drugog doga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aja odre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enog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kim aktom ili ugovorom ortaka društva koji ima za posledicu prestanak društva.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9489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Komanditno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društvo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Komanditno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društvo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privredno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društvo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najmanje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člana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od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kojih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najmanje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obaveze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društva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odgovara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neograničeno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solidarno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komplementar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), a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najmanje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jedan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odgovara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ograničeno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do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visine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neuplaćenog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odnosno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neunetog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uloga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komanditor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Komanditori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komplementari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učestvuju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deobi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dobiti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pokriću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dugova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srazmerno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svojim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udelima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u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društvu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osnivačkim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aktom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nije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drugačije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određeno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78807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Komanditno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društvo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Komplementarima nazivamo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lanove komanditnog društva koji odgovaraju za obaveze toga preduzeća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neograni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eno. Drugim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ima, komplementari odgovaraju ne samo sredstvima koja predstavljaju 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ulog društva, nego i drugim sredstvima kojima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raspola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u, a koja se sastoje iz nekretnina, nov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anih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sredstava na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unu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banaka, udela u vlasništvu drugih preduzeća, itd.  Kad se, dakle, obaveze preduzeća prema poveriocima ne mogu namiriti iz osnovnog kapitala komanditnog društva, postupak namirivanja se prenosi na imovinu komplementara.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290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Komanditno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društvo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Komanditorima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nazivamo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lanove komanditnog društva koji za obaveze društva prema poveriocima odgovaraju samo sredstvima koja su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ulo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ili u to društvo. Njihova ostala pokretna i nepokretna imovina ne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 biti predmet tereta.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4484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akt komanditnog društva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akt komanditnog društva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sadr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obav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zno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puno ime i prebivalište svakog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fizi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kog lica i poslovno ime i sedište pravnog lica komplementara 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komanditora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, kao 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ozna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enje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svojstva ortaka (ko su od 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komplenemtari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, a ko su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komanditori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Poslovno ime i sedište društva,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Vrstu i vrednost uloga svakog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ulaga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a,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Delatnost ili delatnosti za koje je komanditno društvo registrovano,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046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Privredno društvo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Privredno društvo je ekonomska organizacija koje osnivaju 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kim aktom pravna ili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fizi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ka lica, radi obavljanja delatnosti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iji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je krajnji cilj ostvarenje dobiti. 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Pod pravnim licima podrazumevaju se ekonomske i druge organizacije (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npr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: druga privredna društva, dr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ava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), a pod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fizi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kim licima podrazumevaju se pojedinci – gra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ani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ili strani dr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avljani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b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5560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Privredno društvo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rivredno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društvo snabdeveno statusom pravnog lica poseduje aktivnu i pasivnu pravnu legitimaciju, što zna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 da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 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iti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druga privredna društva za neizvršene obaveze ili za nanesenu materijalnu i drugu štetu, a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 i samo biti tu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eno od strane drugih pravnih ili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fizi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kih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lica.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Samostalnost je jedno od bitnih obele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ja privrednih društava. Privredno društvo ima svoje organe upravljanja 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poslovo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enja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, imovinu, samostalno kreira poslovnu politiku, samostalno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odlu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uje o statusnim promenama (kao što je pripajanje drugom privrednom društvu ili grupi privrednih društava, promena poslovnog imena, promena sedišta,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itd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b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5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Vrste privrednih društava 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Zakonodavac je taksativno nabrojao vrste privrednih društava, i to: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Ortaĉko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društvo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Komanditno društvo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Društvo sa ograni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enom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odgovornošću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buAutoNum type="arabicPeriod"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Akcionarsko društvo (otvoreno i zatvoreno)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5861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Privredno društvo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Privredno društvo po pravilu se osniva na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neodre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eno vreme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 algn="just">
              <a:buNone/>
            </a:pP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Izuzetno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privredno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društvo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može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osnovano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obavljanja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određenog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povodom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nastupanja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određenog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događaja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postizanja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određenog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cilja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Radi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se o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izuzetnim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situacijama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Na primer,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zemlja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koja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dobije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kandidaturu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organizaciju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letnjih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olimpijskih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igara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mora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izvršiti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pripreme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izgraditi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nedostajuće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sportske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centre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terene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za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održavanje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brojnih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olimpijskih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disciplina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kao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izgradnju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olimpijskog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sela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u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kome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će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biti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smešteni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sportisti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novinari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indent="0" algn="just">
              <a:buNone/>
            </a:pP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Navedi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još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  <a:endParaRPr lang="sr-Cyrl-RS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45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Privredno društvo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Privredno društvo je ekonomska organizacija koje osnivaju 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kim aktom pravna ili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fizi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ka lica, radi obavljanja delatnosti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iji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je krajnji cilj ostvarenje dobiti. 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Pod pravnim licima podrazumevaju se ekonomske i druge organizacije (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npr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: druga privredna društva, dr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ava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), a pod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fizi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kim licima podrazumevaju se pojedinci – gra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ani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ili strani dr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avljani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. Za odre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ene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vrste delatnosti zakonodavac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 propisati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bli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 posebnim zakonom ili podzakonskim aktom (uredbom izvršnog organa vlasti) uslove koje privredno društvo u osnivanju treba da ispunjava. Tako, na primer, za ugostiteljske organizacije propisano je da zaposleni moraju posedovati uredna lekarska uverenja, iz kojih se vidi da ne boluju od zaraznih bolesti. Isto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 i za zdravstvene radnike i za zaposlene u prosveti. Privredna društva koja se registruju za promet lekova moraju upošljavati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stru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na lica, kao što su farmaceuti, i sl.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Navesti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još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primera</a:t>
            </a:r>
            <a:r>
              <a:rPr lang="en-US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</a:t>
            </a: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465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Autonomna akta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Privredna društva osnivaju se autonomnim aktima. Autonomna akta jesu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zajedni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ki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naziv za propise koje donose privredna društva kao ekonomske organizacije, a kojima regulišu svoj pravni polo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aj (osnivanje, delatnost, upravljanje, zaštitu na radu, zaštitu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ovekove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okoline, poslovnu tajnu, 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td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).  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Autonomna akta obavezno se donose u pismenom obliku i imaju pravnu formu.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Privredna društva osnivaju se 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kim aktom, koji se donosi u pismenoj formi i dostavlja se sa drugom propisanom dokumentacijom registracionom organu. Vrsta 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kog akta zavisi da li se radi o privrednom društvu koje osniva više 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a ili ga osniva jedan 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111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Privredno društvo</a:t>
            </a:r>
            <a:endParaRPr lang="sr-Cyrl-RS" dirty="0"/>
          </a:p>
        </p:txBody>
      </p:sp>
      <p:sp>
        <p:nvSpPr>
          <p:cNvPr id="3" name="Čuvar mesta za sadržaj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Sedište poslovnog društva je mesto odakle se upravlja društvom. Sedište je u stvari adresa društva. Sedište društva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ozna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eno je u osniva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kom aktu. Pod sedištem se podrazumeva mesto (grad, selo), ulica i broj (potpuna adresa).  Poslovno ime je naziv pod kojim društvo posluje. Ovde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va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i pravilo da u privredi zemlje ne mogu postojati dva ili više privrednih društava sa istim poslovnim imenom, jer bi to u praksi izazivalo zabunu. Prema tome, prilikom registracije registracioni organ vodi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ra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una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da se pod odre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đ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enim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 poslovnim imenom </a:t>
            </a:r>
            <a:r>
              <a:rPr lang="sr-Latn-RS" dirty="0" err="1"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sr-Latn-RS" dirty="0">
                <a:latin typeface="Calibri" panose="020F0502020204030204" pitchFamily="34" charset="0"/>
                <a:cs typeface="Calibri" panose="020F0502020204030204" pitchFamily="34" charset="0"/>
              </a:rPr>
              <a:t>e upisati samo jedan privredni subjekt.</a:t>
            </a:r>
            <a:endParaRPr lang="sr-Cyrl-R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583465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711</TotalTime>
  <Words>2940</Words>
  <Application>Microsoft Office PowerPoint</Application>
  <PresentationFormat>On-screen Show (4:3)</PresentationFormat>
  <Paragraphs>123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Century Gothic</vt:lpstr>
      <vt:lpstr>Vapor Trail</vt:lpstr>
      <vt:lpstr>PREDAVANJE IV</vt:lpstr>
      <vt:lpstr>PowerPoint Presentation</vt:lpstr>
      <vt:lpstr>Privredno društvo</vt:lpstr>
      <vt:lpstr>Privredno društvo</vt:lpstr>
      <vt:lpstr>Vrste privrednih društava </vt:lpstr>
      <vt:lpstr>Privredno društvo</vt:lpstr>
      <vt:lpstr>Privredno društvo</vt:lpstr>
      <vt:lpstr>Autonomna akta</vt:lpstr>
      <vt:lpstr>Privredno društvo</vt:lpstr>
      <vt:lpstr>Privredno društvo</vt:lpstr>
      <vt:lpstr>Privredno društvo</vt:lpstr>
      <vt:lpstr>Privredno društvo</vt:lpstr>
      <vt:lpstr>Privredno društvo</vt:lpstr>
      <vt:lpstr>Agencija za privredne registre</vt:lpstr>
      <vt:lpstr>Privredno društvo</vt:lpstr>
      <vt:lpstr>Preduzetnik</vt:lpstr>
      <vt:lpstr>Preduzetnik</vt:lpstr>
      <vt:lpstr>Ortačko društvo</vt:lpstr>
      <vt:lpstr>ortačko društvo</vt:lpstr>
      <vt:lpstr>Ulozi ortaka u ortačkom društvu</vt:lpstr>
      <vt:lpstr>Ulozi ortaka u ortačkom društvu</vt:lpstr>
      <vt:lpstr>Upravljanje društvom </vt:lpstr>
      <vt:lpstr>Upravljanje društvom </vt:lpstr>
      <vt:lpstr>Poslovni rezultat i njegova raspodela </vt:lpstr>
      <vt:lpstr>Prestanak ortačkog društva </vt:lpstr>
      <vt:lpstr>Komanditno društvo</vt:lpstr>
      <vt:lpstr>Komanditno društvo</vt:lpstr>
      <vt:lpstr>Komanditno društvo</vt:lpstr>
      <vt:lpstr>Osnivački akt komanditnog društva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Milica Jevremović</dc:creator>
  <cp:lastModifiedBy>Slobodan ulaz</cp:lastModifiedBy>
  <cp:revision>98</cp:revision>
  <dcterms:created xsi:type="dcterms:W3CDTF">2018-02-14T09:20:06Z</dcterms:created>
  <dcterms:modified xsi:type="dcterms:W3CDTF">2018-03-27T23:17:52Z</dcterms:modified>
</cp:coreProperties>
</file>