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69674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545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43932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451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98530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7004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02869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013279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29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834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25921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5376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6215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60008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67616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159969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11475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8858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PREDAVANJE </a:t>
            </a:r>
            <a:endParaRPr lang="sr-Cyrl-R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PRINCIPI EKONOMIJE PREDUZEĆA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0943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CFD79-2101-4EA9-AB88-880071EC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Objektivni</a:t>
            </a:r>
            <a:r>
              <a:rPr lang="en-US" dirty="0"/>
              <a:t> </a:t>
            </a:r>
            <a:r>
              <a:rPr lang="en-US" dirty="0" err="1"/>
              <a:t>fak</a:t>
            </a:r>
            <a:r>
              <a:rPr lang="sr-Latn-RS" dirty="0"/>
              <a:t>T</a:t>
            </a:r>
            <a:r>
              <a:rPr lang="en-US" dirty="0" err="1"/>
              <a:t>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3AAF0-0932-4F42-9D25-360BF3133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prirodne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spadaju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klimatski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zemljište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geografsko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područje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sl.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Elementarne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nepogode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poput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zemljotresa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poplava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sušnih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perioda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svakako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utilu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njihov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naročito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važi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poljoprivreda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primer. </a:t>
            </a: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ambijent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okviru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podjednako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dostupan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Savremena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regulatornu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o tome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zadatak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obezbedi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poredak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zakonodavstvo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poresku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merena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stvaraocima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stabilnu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valutu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kurs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svetskim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vodećim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valutama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železnički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saobraćaj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stabilno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snabdevanje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električnom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energijom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6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D3C91-492C-4B85-BE8B-1B652C7B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Iskazivanje</a:t>
            </a:r>
            <a:r>
              <a:rPr lang="en-US" dirty="0"/>
              <a:t> </a:t>
            </a:r>
            <a:r>
              <a:rPr lang="en-US" dirty="0" err="1"/>
              <a:t>produktivnosti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91795-6851-426E-8A54-0D51C9DC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iskazuje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Naturalni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časa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6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1EC4-E968-4F32-B5EF-CAB1823D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Naturalni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60F3-5607-428B-A82D-12278659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iskazuje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izračunava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prikazati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 = Q/t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/ sat) 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P= t/Q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as/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uspešno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primenjuje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širi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asortiman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podesan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209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A33B-7525-4137-A496-F2FDA707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časa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B4258-3C6B-4548-AA51-335089306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Izračunava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uporedi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normativno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utrošeno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potroši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prilikom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 P=t(n)/t(p) =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normirano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iskazuje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relativno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neimenovanim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sledeće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veličine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P=1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zna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normiranom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P&gt;1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mogućeg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znači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pojedinačnog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P&lt;1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utrošeno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normiranog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normirane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vise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206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D3308-37CE-4A98-93C3-2739FA73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Mere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produktivnosti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FE70B-1329-4889-A36F-ACC426D6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Postoji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širok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spektar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mera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primenjuju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ekonomskim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sprovode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Organizacione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mere: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stepena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eliminacija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zastoja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kvalifikovana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radna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snaga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optimalan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intenzitet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mere: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izmene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uslova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modernizacija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sl. </a:t>
            </a:r>
          </a:p>
          <a:p>
            <a:pPr marL="0" indent="0">
              <a:buNone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mere: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izmene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uslova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okruženju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delovanjem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institucije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granskih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stateških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udruženja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privredne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komore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druge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profesionalne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asocijacije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zemlji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istraživanjem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pokaže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potrebne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opsežnije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mere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postizanja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boljih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poslovnih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pristupa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latin typeface="Calibri" panose="020F0502020204030204" pitchFamily="34" charset="0"/>
                <a:cs typeface="Calibri" panose="020F0502020204030204" pitchFamily="34" charset="0"/>
              </a:rPr>
              <a:t>reorganizaciji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4659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695E-7CF7-44E3-B362-AA15E44A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 </a:t>
            </a:r>
            <a:r>
              <a:rPr lang="en-US" dirty="0" err="1"/>
              <a:t>ekonomičnosti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A1E21-5D33-445E-8F56-DBB396F9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Princip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obezbeđuje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maksimalni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učinak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minimalne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komponenata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rečima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izražava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stepen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zahtev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utrošenim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učinak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Suština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sastoji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štednji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ekonomisanju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cilj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obezbedi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pozitivnu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razliku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između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vidu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utrošenih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598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695E-7CF7-44E3-B362-AA15E44A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 </a:t>
            </a:r>
            <a:r>
              <a:rPr lang="en-US" dirty="0" err="1"/>
              <a:t>ekonomičnosti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A1E21-5D33-445E-8F56-DBB396F9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kompleksniji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racionalnije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živog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predmeta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Princip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parcijalni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značenju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doprinosi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osnovnog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maksimalnih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minimalna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jedan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širih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instrumenata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kontrole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uspešnosti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odražava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Smisao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kontrole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identifikovanje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mesta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dolazi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ne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propisanih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neefikasnosti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419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695E-7CF7-44E3-B362-AA15E44A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 </a:t>
            </a:r>
            <a:r>
              <a:rPr lang="en-US" dirty="0" err="1"/>
              <a:t>ekonomičnosti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A1E21-5D33-445E-8F56-DBB396F9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Značaj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ogleda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smanjivanju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Time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postiže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koštanja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jedinici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Smanjivanjem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koštanja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povećava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konkurentnost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stvara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mogućnost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smanjivanja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88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695E-7CF7-44E3-B362-AA15E44A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ekonomičnosti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A1E21-5D33-445E-8F56-DBB396F9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brojni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vrlo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često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suprotnim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efektom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uslugu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predmete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snagu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istovremeno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pojavljuju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međutim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brojniji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―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širi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Sa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stanovišta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uslovljenosti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dinamike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osnovni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uticajni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Prirodni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tehhnološki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Organizacioni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89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D008-5D11-4B10-AF4E-774420EE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Prirodni</a:t>
            </a:r>
            <a:r>
              <a:rPr lang="en-US" dirty="0"/>
              <a:t> </a:t>
            </a:r>
            <a:r>
              <a:rPr lang="en-US" dirty="0" err="1"/>
              <a:t>faktori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9722-4345-4A77-B1E1-A9A9437CC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Prirodni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broju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veličinu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Izuzetni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primeri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rudarstvu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poljoprivredi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šumarstvu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prehrambenoj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delatnostima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takođe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trpe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uticaj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One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formiraju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pa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tretirati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komponente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formira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pod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dejstvom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970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194D-141E-431D-A9A4-1B641C77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Produktivnost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D77E1-D0E7-49EE-9B08-1919429E8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principi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privrednog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nisu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ništa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drugo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određene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norme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pravila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primenjuju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racionalnog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uspešno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ostvaruje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ostvaruju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unapred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postavljeni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Stepen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uspešnosti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izražava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294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55BF-3659-4776-9BE6-D166C32F0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Društveni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A6DD5-7C85-438C-8D61-9CD66149E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dejstvuju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politike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politike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carina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slično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pojavljuju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stanovišta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Kao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napred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rečeno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država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svojim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zakonodavstvom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pravnom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regulativom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formira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pravni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ambijent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privređivanja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Mere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donose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pravna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regulativa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uslovljeni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stanovišta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Direktni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uticaj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države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ogleda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obaveze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plaćanja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poreza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carina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različitih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taksi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4711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A021F-8364-44C4-ACC7-F7D4FCF0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Tehničko-tehnološki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0679-C419-47E5-86BA-61E850662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Tehničko-tehnološki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a time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integrisani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njihovo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dejstvo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ispoljava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Tehničko-tehnološki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tri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sirovina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utiče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veličinu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Takođe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trajanja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obrađuje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pomoću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rad. 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rečima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predmeta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pomoć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tehničkotehnoloških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uštede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prilikom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projektovanja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konstruisanja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uštede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neposrednoj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Uštede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smanjivanjem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kvarova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otpadaka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škarta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smanjivanjem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pomoćnih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sl. </a:t>
            </a:r>
          </a:p>
        </p:txBody>
      </p:sp>
    </p:spTree>
    <p:extLst>
      <p:ext uri="{BB962C8B-B14F-4D97-AF65-F5344CB8AC3E}">
        <p14:creationId xmlns:p14="http://schemas.microsoft.com/office/powerpoint/2010/main" val="4252885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10DD-B899-4B87-ABC5-4F792875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9166-E085-4627-93B2-7D15524C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uslovljava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njeno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funkcionisanje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deluje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Mere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uštede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motivaciju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potpunije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nau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dostignuća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organizacione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mere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adaptacije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promene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prirodnom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okruženju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izražava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Ona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moţe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utvrđivati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naturalno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finansijski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vrednosno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posebno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svaki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element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35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10DD-B899-4B87-ABC5-4F792875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9166-E085-4627-93B2-7D15524C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Naturalno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utvrđivanje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uzima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osnovu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fizički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njen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fizičkim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utrošcima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predmeta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Naturalni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Vrednosno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iskazivanje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svodi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izrazi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omogućuju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globalno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parcijalnim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inama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8625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10DD-B899-4B87-ABC5-4F792875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9166-E085-4627-93B2-7D15524C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Novčani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različito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modela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koštanja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norma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asovima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vrednosnog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utvrđivanja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bitno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odabrati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realan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takav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će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obuhvatiti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iskazivanju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koriste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se: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prosečna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standardna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dr. </a:t>
            </a:r>
          </a:p>
        </p:txBody>
      </p:sp>
    </p:spTree>
    <p:extLst>
      <p:ext uri="{BB962C8B-B14F-4D97-AF65-F5344CB8AC3E}">
        <p14:creationId xmlns:p14="http://schemas.microsoft.com/office/powerpoint/2010/main" val="1728462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10DD-B899-4B87-ABC5-4F792875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9166-E085-4627-93B2-7D15524C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istu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bivaju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više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niže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veličine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– to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deformiše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realnu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sliku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Stoga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koriste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prosečne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tržišne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vremenski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period. 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govoriti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učinak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rad,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predmeta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partnerskih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racionalnog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raspolaganja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snagom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5161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7004-9A35-4EBF-8D75-AF97D3B20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 </a:t>
            </a:r>
            <a:br>
              <a:rPr lang="sr-Latn-RS" dirty="0"/>
            </a:br>
            <a:r>
              <a:rPr lang="en-US" dirty="0" err="1"/>
              <a:t>rentabilnosti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32A35-38C9-4CCB-BD9A-973086C55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odrediti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merilo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uspešnosti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odnos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ulo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vremenskom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razdoblju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nekom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iskazuje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Sa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gledišta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smisao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poistovećen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zahtevom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manjim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ovanjem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Centralna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realizaciji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Maksimalan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dohodak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Minimalna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angažovana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5637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54A0-1E0D-4431-8150-0472073A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3D052-ACFF-4B5A-994D-35FC58621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Pojam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vezan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pojam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rashoda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U tom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slu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manji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rashoda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ostvaren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gubitak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nerentabilno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razloga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preduzetnika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zna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ajan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nastaje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e,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njega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jedina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realnost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cilj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svrha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išno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orijentisane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bude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gubitak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radikalno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044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53E6-D38A-4392-8A3D-8ECD8BF3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37913-ED22-4C55-ADD8-36B351279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Poslednjih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godina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najunosnijim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investicijama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smatraju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kupovine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IT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posebno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softvera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U tom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pogledu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preuzet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broj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(Skype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2007.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kupio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Microsoft),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plaćene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svote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novca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mere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milijardama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dolara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Me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IT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imaju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danas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najveću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svetu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Aplle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septembru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2013.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vredela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berzama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429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milijardi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dolara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porasla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nekoliko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godina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2008.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kada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iznosila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50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milijardi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dolara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0938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5659A-22DC-415C-B14C-F3CFC5F9F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Faktori</a:t>
            </a:r>
            <a:r>
              <a:rPr lang="en-US" dirty="0"/>
              <a:t> </a:t>
            </a:r>
            <a:br>
              <a:rPr lang="sr-Latn-RS" dirty="0"/>
            </a:br>
            <a:r>
              <a:rPr lang="en-US" dirty="0" err="1"/>
              <a:t>rentabilnosti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9718E-6878-4196-91DB-AB7118DA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prethodnog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izlaganja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naglašeno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parametri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toga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proizilazi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bitni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smanjenje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Fizički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fizi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neizmenjenim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ostalim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elementima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zna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Porast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donosi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nepromenjenim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profitabilnost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Svako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dobitak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samim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tim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suprotno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zna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stalno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smanjenju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troškova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1893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BAD2-9F91-4B27-A826-60CAA1B29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produktivnost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F492-2311-4643-802F-A9E6EC475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osnovi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gledišta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stoji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stalna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težnja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maksimalni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minimalna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potrebnih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materije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energije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vremena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zadaci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ukupnih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zadataka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upravo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proporcionalna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ostvarenim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rečima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to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znači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veći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podrazumevaju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pod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uslovom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ostala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ista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nisu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povećana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većem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obimu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6853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BE9D-5D5E-4548-B603-B29DD6A0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ovanih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3EBA-3B11-495D-8D19-D1D105568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veće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uslovljenog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smanjuje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anga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Zadr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avanje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procesima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du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nego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uslovljeno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nivoom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tehnologije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negativno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uti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izbegavati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zastoje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vršiti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nabavke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obrtnih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sl. </a:t>
            </a:r>
          </a:p>
        </p:txBody>
      </p:sp>
    </p:spTree>
    <p:extLst>
      <p:ext uri="{BB962C8B-B14F-4D97-AF65-F5344CB8AC3E}">
        <p14:creationId xmlns:p14="http://schemas.microsoft.com/office/powerpoint/2010/main" val="2526884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0062-FBD6-4DF3-BACB-22F707E25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Merenje</a:t>
            </a:r>
            <a:r>
              <a:rPr lang="en-US" dirty="0"/>
              <a:t> </a:t>
            </a:r>
            <a:br>
              <a:rPr lang="sr-Latn-RS" dirty="0"/>
            </a:br>
            <a:r>
              <a:rPr lang="en-US" dirty="0" err="1"/>
              <a:t>rentabilnosti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598EA-EF98-4239-A04B-46AE63B5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Cilj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merenja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kvantifikuje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upravljanja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imovinom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Najzna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ajniji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953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13D6B-369B-49BA-88C4-5C98D235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Neto rentabilnost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33EB-E8DA-4CB1-9EDB-FD5CFD3A3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ava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procentima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koliki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profit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ostvari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svaki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dinar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da li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prihvaćeni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trţištu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sr-Latn-R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Neto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– profit/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prodaja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* 100</a:t>
            </a:r>
          </a:p>
        </p:txBody>
      </p:sp>
    </p:spTree>
    <p:extLst>
      <p:ext uri="{BB962C8B-B14F-4D97-AF65-F5344CB8AC3E}">
        <p14:creationId xmlns:p14="http://schemas.microsoft.com/office/powerpoint/2010/main" val="2747011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2B54-8BE2-4C7B-8B2A-B54C5266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ukupna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60186-BAF2-4884-8E2F-83227C51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ava se 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procentima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najšire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merilo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vlasnika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kreditora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ulo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ovog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ukupno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ulo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bez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obzira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njihov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izvor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zavisi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velikog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broja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razlikuje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8946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2762B-45EA-4424-87E2-EE4B6E4FC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BA4DD-8D9B-4992-89F8-62002E11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odnos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izme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profita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posle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oporezivanja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akcionarskog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ava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knjigovodstvenu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sastoji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od obi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nih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dodatno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uplaćenog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dokapitalizacija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zadr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anog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profita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306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F5A10-910F-4FED-B257-015FEFE0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akciji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BEA9B-E343-4458-8FE5-3970BC3D1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vlasnike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najzna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ajniji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Prihod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izra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ava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nov</a:t>
            </a:r>
            <a:r>
              <a:rPr 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ani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iznos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akciji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razlikuje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se od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218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FE953-1F9F-4FB2-90B8-22001D860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 </a:t>
            </a:r>
            <a:r>
              <a:rPr lang="en-US" dirty="0" err="1"/>
              <a:t>produktivnosti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7E5CC-909F-4FB1-8AA9-D227BC35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59" y="2276872"/>
            <a:ext cx="7955280" cy="40690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produktivnošću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podrazumeva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kvalitet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elementa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manjim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utrošcima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ostvaruje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količina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proizvedenih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širem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smislu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princip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upotrebnih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postojeći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broj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zaposlenih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radnika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užem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smislu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usmerena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prikazuje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tekućeg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da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utrošenog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bolji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matematički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izraziti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obrascem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P=Q/L 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datom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periodu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 Q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fizi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 L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koli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utrošaka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30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CFEEB-0583-48A2-98C5-518571D3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produktivnosti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545A1-92DB-4928-990B-3A9B6AC7E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Značaj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osnovnih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ogleda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direktnom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uticaju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standard,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ispoljava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ponuda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zadovolje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tekuće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rastuće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posledicu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bogatstva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dohodak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funkcionisanje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servisa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prihode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indirektno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budžetske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zdravstvo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kultura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školstvo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bezbednost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posledicu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učinka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to,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zaradu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standard.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zadovoljstvo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dodatno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motiviše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još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279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FBC04-BE12-4FDF-8D1C-31B2A4FF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produktivnosti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508A-7564-4EDF-8E0D-BB8901813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činioci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utiču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direktno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učinak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grupisati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grupe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Unutrašnje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Spoljašnje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>
              <a:buAutoNum type="arabicPeriod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nazivaju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činioci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vezani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čovekovu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ličnost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obavlja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neposredno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30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7255-5650-4CDD-A32A-949FA867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Subjektivni</a:t>
            </a:r>
            <a:r>
              <a:rPr lang="en-US" dirty="0"/>
              <a:t> </a:t>
            </a:r>
            <a:r>
              <a:rPr lang="en-US" dirty="0" err="1"/>
              <a:t>faktori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B0688-BD97-4D3E-93FA-8DB6FFB4B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ispoljavaju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mestu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podeliti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sledeće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grupe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indent="-457200" algn="just"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snaga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adn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snag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podrazumeva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umno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pojedinca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Rad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elementa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snaga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činilac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ispoljava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kvalifikovanost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profesionalne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kompetencije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iskustvo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motivisanost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kadrovsku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139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778A-3779-4D7A-9CF6-A9400F18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Subjektivni</a:t>
            </a:r>
            <a:r>
              <a:rPr lang="en-US" dirty="0"/>
              <a:t> </a:t>
            </a:r>
            <a:r>
              <a:rPr lang="en-US" dirty="0" err="1"/>
              <a:t>faktori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42F2-2AC1-4DEF-8FA0-EF76B6221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rad.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današnje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rad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pretežno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mehanizovan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automatizovan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energija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zamenjena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umnom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Udeo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umne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energije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stalno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umne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Zbog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toga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ispoljava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stepen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tehni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opremljenost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Predmeti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količinu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predmeta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njihov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Smisao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predmete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rad,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direktno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doprinosi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skraćenju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jedinici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time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438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CFD79-2101-4EA9-AB88-880071EC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Objektivni</a:t>
            </a:r>
            <a:r>
              <a:rPr lang="en-US" dirty="0"/>
              <a:t> </a:t>
            </a:r>
            <a:r>
              <a:rPr lang="en-US" dirty="0" err="1"/>
              <a:t>fakori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3AAF0-0932-4F42-9D25-360BF3133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okruženje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spoljno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okruženje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menadžment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utiče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 ne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poželjnom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pravcu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ambijent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jednaki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teritoriji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geografskom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području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Objektivni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pojavnom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obliku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podeliti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prirodne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88638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597</TotalTime>
  <Words>2926</Words>
  <Application>Microsoft Office PowerPoint</Application>
  <PresentationFormat>On-screen Show (4:3)</PresentationFormat>
  <Paragraphs>134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Century Gothic</vt:lpstr>
      <vt:lpstr>Vapor Trail</vt:lpstr>
      <vt:lpstr>PREDAVANJE </vt:lpstr>
      <vt:lpstr>Produktivnost</vt:lpstr>
      <vt:lpstr>produktivnost</vt:lpstr>
      <vt:lpstr>Princip produktivnosti</vt:lpstr>
      <vt:lpstr>Značaj produktivnosti</vt:lpstr>
      <vt:lpstr>Faktori produktivnosti</vt:lpstr>
      <vt:lpstr>Subjektivni faktori</vt:lpstr>
      <vt:lpstr>Subjektivni faktori</vt:lpstr>
      <vt:lpstr>Objektivni fakori</vt:lpstr>
      <vt:lpstr>Objektivni fakTori</vt:lpstr>
      <vt:lpstr>Iskazivanje produktivnosti</vt:lpstr>
      <vt:lpstr>Naturalni metod</vt:lpstr>
      <vt:lpstr>Metod norma časa</vt:lpstr>
      <vt:lpstr>Mere povećanja produktivnosti</vt:lpstr>
      <vt:lpstr>Princip ekonomičnosti </vt:lpstr>
      <vt:lpstr>Princip ekonomičnosti </vt:lpstr>
      <vt:lpstr>Princip ekonomičnosti </vt:lpstr>
      <vt:lpstr>faktori ekonomičnosti </vt:lpstr>
      <vt:lpstr>Prirodni faktori</vt:lpstr>
      <vt:lpstr>Društveni faktori </vt:lpstr>
      <vt:lpstr>Tehničko-tehnološki faktori </vt:lpstr>
      <vt:lpstr>Organizacioni faktori </vt:lpstr>
      <vt:lpstr>Organizacioni faktori </vt:lpstr>
      <vt:lpstr>Organizacioni faktori </vt:lpstr>
      <vt:lpstr>Organizacioni faktori </vt:lpstr>
      <vt:lpstr>Princip  rentabilnosti </vt:lpstr>
      <vt:lpstr>PowerPoint Presentation</vt:lpstr>
      <vt:lpstr>PowerPoint Presentation</vt:lpstr>
      <vt:lpstr>Faktori  rentabilnosti </vt:lpstr>
      <vt:lpstr>Faktori  angažovanih sredstava</vt:lpstr>
      <vt:lpstr>Merenje  rentabilnosti </vt:lpstr>
      <vt:lpstr>Neto rentabilnost</vt:lpstr>
      <vt:lpstr>Prinos na  ukupna sredstva</vt:lpstr>
      <vt:lpstr>Prinos na  vlasnički kapital</vt:lpstr>
      <vt:lpstr>Prihod po akciji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Slobodan ulaz</cp:lastModifiedBy>
  <cp:revision>56</cp:revision>
  <dcterms:created xsi:type="dcterms:W3CDTF">2018-02-14T09:20:06Z</dcterms:created>
  <dcterms:modified xsi:type="dcterms:W3CDTF">2018-02-27T22:51:01Z</dcterms:modified>
</cp:coreProperties>
</file>