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rawing3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8"/>
  </p:notesMasterIdLst>
  <p:sldIdLst>
    <p:sldId id="257" r:id="rId2"/>
    <p:sldId id="269" r:id="rId3"/>
    <p:sldId id="271" r:id="rId4"/>
    <p:sldId id="272" r:id="rId5"/>
    <p:sldId id="282" r:id="rId6"/>
    <p:sldId id="274" r:id="rId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235" autoAdjust="0"/>
  </p:normalViewPr>
  <p:slideViewPr>
    <p:cSldViewPr>
      <p:cViewPr varScale="1">
        <p:scale>
          <a:sx n="106" d="100"/>
          <a:sy n="106" d="100"/>
        </p:scale>
        <p:origin x="-16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5D1BEE-3409-46F4-A0CE-258427785055}" type="doc">
      <dgm:prSet loTypeId="urn:microsoft.com/office/officeart/2005/8/layout/hList6" loCatId="list" qsTypeId="urn:microsoft.com/office/officeart/2005/8/quickstyle/3d5" qsCatId="3D" csTypeId="urn:microsoft.com/office/officeart/2005/8/colors/accent6_3" csCatId="accent6" phldr="1"/>
      <dgm:spPr/>
      <dgm:t>
        <a:bodyPr/>
        <a:lstStyle/>
        <a:p>
          <a:endParaRPr lang="en-US"/>
        </a:p>
      </dgm:t>
    </dgm:pt>
    <dgm:pt modelId="{A46D332C-36C9-486F-8D04-F91EC1CB21DB}">
      <dgm:prSet phldrT="[Text]"/>
      <dgm:spPr>
        <a:solidFill>
          <a:srgbClr val="FF9900"/>
        </a:solidFill>
        <a:ln>
          <a:solidFill>
            <a:srgbClr val="FF9900"/>
          </a:solidFill>
        </a:ln>
      </dgm:spPr>
      <dgm:t>
        <a:bodyPr anchor="ctr" anchorCtr="0"/>
        <a:lstStyle/>
        <a:p>
          <a:r>
            <a:rPr lang="sr-Latn-RS" sz="23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Predznanja</a:t>
          </a:r>
          <a:endParaRPr lang="en-US" sz="23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EDA1B98-B43A-45C7-80F3-454B0079E732}" type="parTrans" cxnId="{5214E520-A04F-4BE1-A94C-7DBF866F89C8}">
      <dgm:prSet/>
      <dgm:spPr/>
      <dgm:t>
        <a:bodyPr/>
        <a:lstStyle/>
        <a:p>
          <a:endParaRPr lang="en-US"/>
        </a:p>
      </dgm:t>
    </dgm:pt>
    <dgm:pt modelId="{FD5E5E74-1A02-4F84-A737-1AB589322C96}" type="sibTrans" cxnId="{5214E520-A04F-4BE1-A94C-7DBF866F89C8}">
      <dgm:prSet/>
      <dgm:spPr/>
      <dgm:t>
        <a:bodyPr/>
        <a:lstStyle/>
        <a:p>
          <a:endParaRPr lang="en-US"/>
        </a:p>
      </dgm:t>
    </dgm:pt>
    <dgm:pt modelId="{4700C43F-89AB-4B12-B6E2-F5EC0101D90F}">
      <dgm:prSet phldrT="[Text]" custT="1"/>
      <dgm:spPr>
        <a:solidFill>
          <a:srgbClr val="FF9900"/>
        </a:solidFill>
        <a:ln>
          <a:solidFill>
            <a:srgbClr val="FF9900"/>
          </a:solidFill>
        </a:ln>
      </dgm:spPr>
      <dgm:t>
        <a:bodyPr anchor="ctr" anchorCtr="0"/>
        <a:lstStyle/>
        <a:p>
          <a:r>
            <a:rPr lang="nn-NO" sz="2000" b="0" smtClean="0"/>
            <a:t>Poznavanje osnovnih </a:t>
          </a:r>
          <a:r>
            <a:rPr lang="nn-NO" sz="2000" b="0" smtClean="0"/>
            <a:t>pojmova</a:t>
          </a:r>
          <a:r>
            <a:rPr lang="sr-Latn-RS" sz="2000" b="0" smtClean="0"/>
            <a:t> iz</a:t>
          </a:r>
          <a:r>
            <a:rPr lang="nn-NO" sz="2000" b="0" smtClean="0"/>
            <a:t> analogne </a:t>
          </a:r>
          <a:r>
            <a:rPr lang="nn-NO" sz="2000" b="0" smtClean="0"/>
            <a:t>i digitalne integrisane </a:t>
          </a:r>
          <a:r>
            <a:rPr lang="nn-NO" sz="2000" b="0" smtClean="0"/>
            <a:t>elektronike</a:t>
          </a:r>
          <a:endParaRPr lang="en-US" sz="2000"/>
        </a:p>
      </dgm:t>
    </dgm:pt>
    <dgm:pt modelId="{56EB3207-2244-4CE9-998C-519993597A18}" type="parTrans" cxnId="{62DED833-4A9E-4C94-A0F9-0BE705318AD1}">
      <dgm:prSet/>
      <dgm:spPr/>
      <dgm:t>
        <a:bodyPr/>
        <a:lstStyle/>
        <a:p>
          <a:endParaRPr lang="en-US"/>
        </a:p>
      </dgm:t>
    </dgm:pt>
    <dgm:pt modelId="{32506EEB-E21A-42CE-8454-0DD6EB5DBE57}" type="sibTrans" cxnId="{62DED833-4A9E-4C94-A0F9-0BE705318AD1}">
      <dgm:prSet/>
      <dgm:spPr/>
      <dgm:t>
        <a:bodyPr/>
        <a:lstStyle/>
        <a:p>
          <a:endParaRPr lang="en-US"/>
        </a:p>
      </dgm:t>
    </dgm:pt>
    <dgm:pt modelId="{D90141B3-4A70-4F1C-84FE-ACA7AE399D0E}">
      <dgm:prSet phldrT="[Text]" custT="1"/>
      <dgm:spPr>
        <a:solidFill>
          <a:srgbClr val="00B050"/>
        </a:solidFill>
      </dgm:spPr>
      <dgm:t>
        <a:bodyPr anchor="ctr" anchorCtr="0"/>
        <a:lstStyle/>
        <a:p>
          <a:r>
            <a:rPr lang="sr-Latn-RS" sz="23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Ishod predmeta</a:t>
          </a:r>
          <a:endParaRPr lang="en-US" sz="23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41BDB16-EAFE-465E-85AC-DA92B1B514FB}" type="parTrans" cxnId="{B49EB1AE-8BAF-4F31-999D-FE5D91BE5683}">
      <dgm:prSet/>
      <dgm:spPr/>
      <dgm:t>
        <a:bodyPr/>
        <a:lstStyle/>
        <a:p>
          <a:endParaRPr lang="en-US"/>
        </a:p>
      </dgm:t>
    </dgm:pt>
    <dgm:pt modelId="{08496132-2754-4B15-80EA-C5E415181526}" type="sibTrans" cxnId="{B49EB1AE-8BAF-4F31-999D-FE5D91BE5683}">
      <dgm:prSet/>
      <dgm:spPr/>
      <dgm:t>
        <a:bodyPr/>
        <a:lstStyle/>
        <a:p>
          <a:endParaRPr lang="en-US"/>
        </a:p>
      </dgm:t>
    </dgm:pt>
    <dgm:pt modelId="{F492BEC4-BA07-4DDC-BAC0-717DEA61C934}">
      <dgm:prSet phldrT="[Text]" custT="1"/>
      <dgm:spPr>
        <a:solidFill>
          <a:srgbClr val="00B050"/>
        </a:solidFill>
      </dgm:spPr>
      <dgm:t>
        <a:bodyPr anchor="ctr" anchorCtr="0"/>
        <a:lstStyle/>
        <a:p>
          <a:r>
            <a:rPr lang="nn-NO" sz="2000" b="0" smtClean="0"/>
            <a:t>Osposobljenost za samostaln</a:t>
          </a:r>
          <a:r>
            <a:rPr lang="sr-Latn-RS" sz="2000" b="0" smtClean="0"/>
            <a:t>u</a:t>
          </a:r>
          <a:r>
            <a:rPr lang="nn-NO" sz="2000" b="0" smtClean="0"/>
            <a:t> analiz</a:t>
          </a:r>
          <a:r>
            <a:rPr lang="sr-Latn-RS" sz="2000" b="0" smtClean="0"/>
            <a:t>u rada </a:t>
          </a:r>
          <a:r>
            <a:rPr lang="nn-NO" sz="2000" b="0" smtClean="0"/>
            <a:t>elektronskih </a:t>
          </a:r>
          <a:r>
            <a:rPr lang="sr-Latn-RS" sz="2000" b="0" smtClean="0"/>
            <a:t>uređaja i </a:t>
          </a:r>
          <a:r>
            <a:rPr lang="nn-NO" sz="2000" b="0" smtClean="0"/>
            <a:t>njihovo projektovanj</a:t>
          </a:r>
          <a:r>
            <a:rPr lang="sr-Latn-RS" sz="2000" b="0" smtClean="0"/>
            <a:t>e</a:t>
          </a:r>
          <a:r>
            <a:rPr lang="nn-NO" sz="2000" b="0" smtClean="0"/>
            <a:t> primenom savremenih </a:t>
          </a:r>
          <a:r>
            <a:rPr lang="sr-Latn-RS" sz="2000" b="0" smtClean="0"/>
            <a:t>softverskih alata</a:t>
          </a:r>
          <a:endParaRPr lang="en-US" sz="2000"/>
        </a:p>
      </dgm:t>
    </dgm:pt>
    <dgm:pt modelId="{EC1EF40B-A97E-424E-BCB0-C5A2693582D2}" type="parTrans" cxnId="{429E5832-3EAB-4661-98F6-5AB831F1098F}">
      <dgm:prSet/>
      <dgm:spPr/>
      <dgm:t>
        <a:bodyPr/>
        <a:lstStyle/>
        <a:p>
          <a:endParaRPr lang="en-US"/>
        </a:p>
      </dgm:t>
    </dgm:pt>
    <dgm:pt modelId="{4348F01C-472C-4C99-BE8B-86F73FE5A000}" type="sibTrans" cxnId="{429E5832-3EAB-4661-98F6-5AB831F1098F}">
      <dgm:prSet/>
      <dgm:spPr/>
      <dgm:t>
        <a:bodyPr/>
        <a:lstStyle/>
        <a:p>
          <a:endParaRPr lang="en-US"/>
        </a:p>
      </dgm:t>
    </dgm:pt>
    <dgm:pt modelId="{A23F6375-4333-451B-BAA0-A03C4D410E3C}">
      <dgm:prSet phldrT="[Text]" custT="1"/>
      <dgm:spPr>
        <a:solidFill>
          <a:srgbClr val="0070C0"/>
        </a:solidFill>
      </dgm:spPr>
      <dgm:t>
        <a:bodyPr anchor="ctr" anchorCtr="0"/>
        <a:lstStyle/>
        <a:p>
          <a:pPr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3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Cilj predmeta</a:t>
          </a:r>
          <a:endParaRPr lang="en-US" sz="23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EBCF36D-ECC0-4FF2-B74C-9A688C5745D7}" type="parTrans" cxnId="{9D218BA7-52A3-4E51-A7E8-1004776F3C30}">
      <dgm:prSet/>
      <dgm:spPr/>
      <dgm:t>
        <a:bodyPr/>
        <a:lstStyle/>
        <a:p>
          <a:endParaRPr lang="en-US"/>
        </a:p>
      </dgm:t>
    </dgm:pt>
    <dgm:pt modelId="{13648636-A5F7-4FC1-8AFE-6493117508BC}" type="sibTrans" cxnId="{9D218BA7-52A3-4E51-A7E8-1004776F3C30}">
      <dgm:prSet/>
      <dgm:spPr/>
      <dgm:t>
        <a:bodyPr/>
        <a:lstStyle/>
        <a:p>
          <a:endParaRPr lang="en-US"/>
        </a:p>
      </dgm:t>
    </dgm:pt>
    <dgm:pt modelId="{28FFBBD0-D37B-41BD-AB41-3441DB760DB3}">
      <dgm:prSet phldrT="[Text]" custT="1"/>
      <dgm:spPr>
        <a:solidFill>
          <a:srgbClr val="0070C0"/>
        </a:solidFill>
      </dgm:spPr>
      <dgm:t>
        <a:bodyPr anchor="ctr" anchorCtr="0"/>
        <a:lstStyle/>
        <a:p>
          <a:pPr marL="231775" marR="0" indent="-231775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r-Latn-RS" sz="2000" b="0" smtClean="0"/>
            <a:t>Upoznavanje sa karakteristikima elektronskih komponenata, projektovanjem i analizom rada </a:t>
          </a:r>
          <a:r>
            <a:rPr lang="vi-VN" sz="2000" b="0" smtClean="0"/>
            <a:t>elektronskih uređaja</a:t>
          </a:r>
          <a:r>
            <a:rPr lang="sr-Latn-RS" sz="2000" b="0" smtClean="0"/>
            <a:t> </a:t>
          </a:r>
          <a:endParaRPr lang="vi-VN" sz="2000" b="0" smtClean="0"/>
        </a:p>
      </dgm:t>
    </dgm:pt>
    <dgm:pt modelId="{3D512034-F075-4D40-A1C7-642631261F80}" type="parTrans" cxnId="{95782BB2-06B8-4FB4-A5B0-1F4569ECD053}">
      <dgm:prSet/>
      <dgm:spPr/>
      <dgm:t>
        <a:bodyPr/>
        <a:lstStyle/>
        <a:p>
          <a:endParaRPr lang="en-US"/>
        </a:p>
      </dgm:t>
    </dgm:pt>
    <dgm:pt modelId="{C5A86E8B-47AA-4C10-8C53-80C1C553ECA7}" type="sibTrans" cxnId="{95782BB2-06B8-4FB4-A5B0-1F4569ECD053}">
      <dgm:prSet/>
      <dgm:spPr/>
      <dgm:t>
        <a:bodyPr/>
        <a:lstStyle/>
        <a:p>
          <a:endParaRPr lang="en-US"/>
        </a:p>
      </dgm:t>
    </dgm:pt>
    <dgm:pt modelId="{B3176170-ADD4-4961-897B-6FD1B6D9B9DB}" type="pres">
      <dgm:prSet presAssocID="{F05D1BEE-3409-46F4-A0CE-25842778505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2A530C-55CA-4A0E-BC92-53EDDFEFC852}" type="pres">
      <dgm:prSet presAssocID="{A46D332C-36C9-486F-8D04-F91EC1CB21DB}" presName="node" presStyleLbl="node1" presStyleIdx="0" presStyleCnt="3" custScaleX="964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25B78C-E26F-4CEE-A03A-93C6EA73ED0A}" type="pres">
      <dgm:prSet presAssocID="{FD5E5E74-1A02-4F84-A737-1AB589322C96}" presName="sibTrans" presStyleCnt="0"/>
      <dgm:spPr/>
    </dgm:pt>
    <dgm:pt modelId="{E0FBD0C4-4ED2-45E2-A4D1-09925DFD9E27}" type="pres">
      <dgm:prSet presAssocID="{A23F6375-4333-451B-BAA0-A03C4D410E3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171D3D-4B17-4C6C-8404-8A17CB7B2B2A}" type="pres">
      <dgm:prSet presAssocID="{13648636-A5F7-4FC1-8AFE-6493117508BC}" presName="sibTrans" presStyleCnt="0"/>
      <dgm:spPr/>
    </dgm:pt>
    <dgm:pt modelId="{3159EE93-E654-4D70-8CE1-5AE6C6E4BB36}" type="pres">
      <dgm:prSet presAssocID="{D90141B3-4A70-4F1C-84FE-ACA7AE399D0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0DE2867-E75A-4D68-8BAC-649BD891209B}" type="presOf" srcId="{D90141B3-4A70-4F1C-84FE-ACA7AE399D0E}" destId="{3159EE93-E654-4D70-8CE1-5AE6C6E4BB36}" srcOrd="0" destOrd="0" presId="urn:microsoft.com/office/officeart/2005/8/layout/hList6"/>
    <dgm:cxn modelId="{95782BB2-06B8-4FB4-A5B0-1F4569ECD053}" srcId="{A23F6375-4333-451B-BAA0-A03C4D410E3C}" destId="{28FFBBD0-D37B-41BD-AB41-3441DB760DB3}" srcOrd="0" destOrd="0" parTransId="{3D512034-F075-4D40-A1C7-642631261F80}" sibTransId="{C5A86E8B-47AA-4C10-8C53-80C1C553ECA7}"/>
    <dgm:cxn modelId="{62DED833-4A9E-4C94-A0F9-0BE705318AD1}" srcId="{A46D332C-36C9-486F-8D04-F91EC1CB21DB}" destId="{4700C43F-89AB-4B12-B6E2-F5EC0101D90F}" srcOrd="0" destOrd="0" parTransId="{56EB3207-2244-4CE9-998C-519993597A18}" sibTransId="{32506EEB-E21A-42CE-8454-0DD6EB5DBE57}"/>
    <dgm:cxn modelId="{5214E520-A04F-4BE1-A94C-7DBF866F89C8}" srcId="{F05D1BEE-3409-46F4-A0CE-258427785055}" destId="{A46D332C-36C9-486F-8D04-F91EC1CB21DB}" srcOrd="0" destOrd="0" parTransId="{7EDA1B98-B43A-45C7-80F3-454B0079E732}" sibTransId="{FD5E5E74-1A02-4F84-A737-1AB589322C96}"/>
    <dgm:cxn modelId="{3F981F15-AF5F-424B-80D5-D4B2FE1C586F}" type="presOf" srcId="{A46D332C-36C9-486F-8D04-F91EC1CB21DB}" destId="{0B2A530C-55CA-4A0E-BC92-53EDDFEFC852}" srcOrd="0" destOrd="0" presId="urn:microsoft.com/office/officeart/2005/8/layout/hList6"/>
    <dgm:cxn modelId="{880AB3DB-61F0-4E57-9F04-87AB4355C4E2}" type="presOf" srcId="{F05D1BEE-3409-46F4-A0CE-258427785055}" destId="{B3176170-ADD4-4961-897B-6FD1B6D9B9DB}" srcOrd="0" destOrd="0" presId="urn:microsoft.com/office/officeart/2005/8/layout/hList6"/>
    <dgm:cxn modelId="{9D218BA7-52A3-4E51-A7E8-1004776F3C30}" srcId="{F05D1BEE-3409-46F4-A0CE-258427785055}" destId="{A23F6375-4333-451B-BAA0-A03C4D410E3C}" srcOrd="1" destOrd="0" parTransId="{5EBCF36D-ECC0-4FF2-B74C-9A688C5745D7}" sibTransId="{13648636-A5F7-4FC1-8AFE-6493117508BC}"/>
    <dgm:cxn modelId="{50711587-A60F-408C-B283-61C148225BA2}" type="presOf" srcId="{28FFBBD0-D37B-41BD-AB41-3441DB760DB3}" destId="{E0FBD0C4-4ED2-45E2-A4D1-09925DFD9E27}" srcOrd="0" destOrd="1" presId="urn:microsoft.com/office/officeart/2005/8/layout/hList6"/>
    <dgm:cxn modelId="{B49EB1AE-8BAF-4F31-999D-FE5D91BE5683}" srcId="{F05D1BEE-3409-46F4-A0CE-258427785055}" destId="{D90141B3-4A70-4F1C-84FE-ACA7AE399D0E}" srcOrd="2" destOrd="0" parTransId="{F41BDB16-EAFE-465E-85AC-DA92B1B514FB}" sibTransId="{08496132-2754-4B15-80EA-C5E415181526}"/>
    <dgm:cxn modelId="{8A6C2BCD-8A91-4464-A81C-180631489C9B}" type="presOf" srcId="{A23F6375-4333-451B-BAA0-A03C4D410E3C}" destId="{E0FBD0C4-4ED2-45E2-A4D1-09925DFD9E27}" srcOrd="0" destOrd="0" presId="urn:microsoft.com/office/officeart/2005/8/layout/hList6"/>
    <dgm:cxn modelId="{A6CF2A96-56C3-44A1-82B5-44494DF21A65}" type="presOf" srcId="{4700C43F-89AB-4B12-B6E2-F5EC0101D90F}" destId="{0B2A530C-55CA-4A0E-BC92-53EDDFEFC852}" srcOrd="0" destOrd="1" presId="urn:microsoft.com/office/officeart/2005/8/layout/hList6"/>
    <dgm:cxn modelId="{F31F7FB7-7B8B-4D9A-9034-D2F412390F23}" type="presOf" srcId="{F492BEC4-BA07-4DDC-BAC0-717DEA61C934}" destId="{3159EE93-E654-4D70-8CE1-5AE6C6E4BB36}" srcOrd="0" destOrd="1" presId="urn:microsoft.com/office/officeart/2005/8/layout/hList6"/>
    <dgm:cxn modelId="{429E5832-3EAB-4661-98F6-5AB831F1098F}" srcId="{D90141B3-4A70-4F1C-84FE-ACA7AE399D0E}" destId="{F492BEC4-BA07-4DDC-BAC0-717DEA61C934}" srcOrd="0" destOrd="0" parTransId="{EC1EF40B-A97E-424E-BCB0-C5A2693582D2}" sibTransId="{4348F01C-472C-4C99-BE8B-86F73FE5A000}"/>
    <dgm:cxn modelId="{1C4BFBDD-F9F7-451F-8C06-04FD1443BEF2}" type="presParOf" srcId="{B3176170-ADD4-4961-897B-6FD1B6D9B9DB}" destId="{0B2A530C-55CA-4A0E-BC92-53EDDFEFC852}" srcOrd="0" destOrd="0" presId="urn:microsoft.com/office/officeart/2005/8/layout/hList6"/>
    <dgm:cxn modelId="{68CF3EAD-0686-4FA4-8747-673695A1BCF7}" type="presParOf" srcId="{B3176170-ADD4-4961-897B-6FD1B6D9B9DB}" destId="{C725B78C-E26F-4CEE-A03A-93C6EA73ED0A}" srcOrd="1" destOrd="0" presId="urn:microsoft.com/office/officeart/2005/8/layout/hList6"/>
    <dgm:cxn modelId="{5D93D8D0-B6E0-4F89-AF28-BF2EDFD3D7DE}" type="presParOf" srcId="{B3176170-ADD4-4961-897B-6FD1B6D9B9DB}" destId="{E0FBD0C4-4ED2-45E2-A4D1-09925DFD9E27}" srcOrd="2" destOrd="0" presId="urn:microsoft.com/office/officeart/2005/8/layout/hList6"/>
    <dgm:cxn modelId="{4A54BE94-4D54-4738-9424-F6F4907FE179}" type="presParOf" srcId="{B3176170-ADD4-4961-897B-6FD1B6D9B9DB}" destId="{5D171D3D-4B17-4C6C-8404-8A17CB7B2B2A}" srcOrd="3" destOrd="0" presId="urn:microsoft.com/office/officeart/2005/8/layout/hList6"/>
    <dgm:cxn modelId="{2E5A1565-8DD4-4EFE-B140-7FF19B14CA79}" type="presParOf" srcId="{B3176170-ADD4-4961-897B-6FD1B6D9B9DB}" destId="{3159EE93-E654-4D70-8CE1-5AE6C6E4BB36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85E038-48F0-4A0E-8723-ACC8CF1A94E4}" type="doc">
      <dgm:prSet loTypeId="urn:microsoft.com/office/officeart/2005/8/layout/chevron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F5E7ADE-B552-4AE7-BCA4-5B236377FCD8}">
      <dgm:prSet phldrT="[Text]" custT="1"/>
      <dgm:spPr>
        <a:solidFill>
          <a:srgbClr val="FFC000"/>
        </a:solidFill>
      </dgm:spPr>
      <dgm:t>
        <a:bodyPr/>
        <a:lstStyle/>
        <a:p>
          <a:r>
            <a:rPr lang="sr-Latn-RS" sz="1800" b="1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</a:t>
          </a:r>
          <a:endParaRPr lang="en-US" sz="1800" b="1"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DB22AE0-979B-4E41-A080-EE7596DF193E}" type="parTrans" cxnId="{AD7728EF-CEF8-45D6-AB12-21C483CFB42C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F5208F6A-4BEA-4BCD-BC6B-EEDF7192676C}" type="sibTrans" cxnId="{AD7728EF-CEF8-45D6-AB12-21C483CFB42C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FCC44E50-9B6B-45D2-A969-F6E0919D845B}">
      <dgm:prSet phldrT="[Text]" custT="1"/>
      <dgm:spPr/>
      <dgm:t>
        <a:bodyPr/>
        <a:lstStyle/>
        <a:p>
          <a:r>
            <a:rPr lang="en-US" sz="2100" b="0" smtClean="0">
              <a:solidFill>
                <a:schemeClr val="tx2"/>
              </a:solidFill>
            </a:rPr>
            <a:t>Osnovni koraci u razvoju</a:t>
          </a:r>
          <a:r>
            <a:rPr lang="sr-Latn-RS" sz="2100" b="0" smtClean="0">
              <a:solidFill>
                <a:schemeClr val="tx2"/>
              </a:solidFill>
            </a:rPr>
            <a:t> elektronskih uređaja</a:t>
          </a:r>
          <a:endParaRPr lang="en-US" sz="2100" b="0">
            <a:solidFill>
              <a:schemeClr val="tx2"/>
            </a:solidFill>
          </a:endParaRPr>
        </a:p>
      </dgm:t>
    </dgm:pt>
    <dgm:pt modelId="{107B3B20-D5B4-492E-805E-3A59A013CDF1}" type="parTrans" cxnId="{DD1D0D26-3D6E-4846-A680-377E55B03AB8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7B434F7C-2E40-4263-AEB6-29DA0B20BC3D}" type="sibTrans" cxnId="{DD1D0D26-3D6E-4846-A680-377E55B03AB8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70AD9329-D78A-4BC0-B21B-4E4D91D59AD4}">
      <dgm:prSet phldrT="[Text]" custT="1"/>
      <dgm:spPr>
        <a:solidFill>
          <a:srgbClr val="FFFF00"/>
        </a:solidFill>
      </dgm:spPr>
      <dgm:t>
        <a:bodyPr/>
        <a:lstStyle/>
        <a:p>
          <a:r>
            <a:rPr lang="sr-Latn-RS" sz="1800" b="1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</a:t>
          </a:r>
          <a:endParaRPr lang="en-US" sz="1800" b="1"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0D5ABA0-5A12-4BB6-9E3A-D85C93CBE9FC}" type="parTrans" cxnId="{052902E8-DB00-4C0E-A151-57B86362EF02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34572B55-81D3-47FC-9F52-A47484EA1A4F}" type="sibTrans" cxnId="{052902E8-DB00-4C0E-A151-57B86362EF02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8463D181-E400-44CB-BF2F-B2BFC3FB8699}">
      <dgm:prSet phldrT="[Text]" custT="1"/>
      <dgm:spPr/>
      <dgm:t>
        <a:bodyPr/>
        <a:lstStyle/>
        <a:p>
          <a:r>
            <a:rPr lang="sr-Latn-RS" sz="2100" b="0" smtClean="0">
              <a:solidFill>
                <a:schemeClr val="tx2"/>
              </a:solidFill>
            </a:rPr>
            <a:t>Projektovanje napajanja za analogna i digitalna kola</a:t>
          </a:r>
          <a:endParaRPr lang="en-US" sz="2100" b="0">
            <a:solidFill>
              <a:schemeClr val="tx2"/>
            </a:solidFill>
          </a:endParaRPr>
        </a:p>
      </dgm:t>
    </dgm:pt>
    <dgm:pt modelId="{E4C52231-68D3-4C10-8A44-A3A421E71653}" type="parTrans" cxnId="{212C1C36-63AC-4C89-9CC4-058F67FCBDD1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A3B02249-4D35-4F4F-BC01-D054E9EA5720}" type="sibTrans" cxnId="{212C1C36-63AC-4C89-9CC4-058F67FCBDD1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BB2298CA-FDD8-4E47-B724-5D56D38AE764}">
      <dgm:prSet phldrT="[Text]" custT="1"/>
      <dgm:spPr>
        <a:solidFill>
          <a:srgbClr val="00B050"/>
        </a:solidFill>
      </dgm:spPr>
      <dgm:t>
        <a:bodyPr/>
        <a:lstStyle/>
        <a:p>
          <a:r>
            <a:rPr lang="sr-Latn-RS" sz="1800" b="1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</a:t>
          </a:r>
          <a:endParaRPr lang="en-US" sz="1800" b="1"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ADAA219-E480-4165-A412-F0EBEEB8072C}" type="parTrans" cxnId="{DD2DB71D-4E2B-4F2A-BFE5-0C674993E826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A0BCCADD-FA04-4F76-86EF-D79C530BA73C}" type="sibTrans" cxnId="{DD2DB71D-4E2B-4F2A-BFE5-0C674993E826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018D91F1-0DE7-4034-A0B6-0B462B2157DE}">
      <dgm:prSet phldrT="[Text]" custT="1"/>
      <dgm:spPr/>
      <dgm:t>
        <a:bodyPr/>
        <a:lstStyle/>
        <a:p>
          <a:r>
            <a:rPr lang="sr-Latn-RS" sz="2100" b="0" smtClean="0">
              <a:solidFill>
                <a:schemeClr val="tx2"/>
              </a:solidFill>
            </a:rPr>
            <a:t>Osnovna elektronska kola za analognu obradu signala</a:t>
          </a:r>
          <a:endParaRPr lang="en-US" sz="2100" b="0">
            <a:solidFill>
              <a:schemeClr val="tx2"/>
            </a:solidFill>
          </a:endParaRPr>
        </a:p>
      </dgm:t>
    </dgm:pt>
    <dgm:pt modelId="{0B2240DA-1A18-4142-9B9B-8D205632981A}" type="parTrans" cxnId="{2ACB861D-D05C-468F-9521-A3C47DE5C256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7E3BB006-5BB0-4097-B79C-468671D41C2F}" type="sibTrans" cxnId="{2ACB861D-D05C-468F-9521-A3C47DE5C256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A49FFB5D-7953-4F71-88BD-63A44211A3A4}">
      <dgm:prSet phldrT="[Text]" custT="1"/>
      <dgm:spPr>
        <a:solidFill>
          <a:srgbClr val="92D050"/>
        </a:solidFill>
      </dgm:spPr>
      <dgm:t>
        <a:bodyPr/>
        <a:lstStyle/>
        <a:p>
          <a:r>
            <a:rPr lang="sr-Latn-RS" sz="1800" b="1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</a:t>
          </a:r>
          <a:endParaRPr lang="en-US" sz="1800" b="1"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3A15610-89F9-4871-8621-09E24EA21B1B}" type="parTrans" cxnId="{33ED6020-99F1-438A-8287-181D84877B58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5EE2693E-6FDB-4BBF-9389-00513A904F91}" type="sibTrans" cxnId="{33ED6020-99F1-438A-8287-181D84877B58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804DFF56-483D-4461-A65C-752EF8EA7A02}">
      <dgm:prSet phldrT="[Text]" custT="1"/>
      <dgm:spPr/>
      <dgm:t>
        <a:bodyPr/>
        <a:lstStyle/>
        <a:p>
          <a:pPr marL="228600" indent="0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US" sz="2000" b="0">
            <a:solidFill>
              <a:schemeClr val="tx2"/>
            </a:solidFill>
          </a:endParaRPr>
        </a:p>
      </dgm:t>
    </dgm:pt>
    <dgm:pt modelId="{4B88D424-9C68-4BFA-AFC1-19692E626030}" type="parTrans" cxnId="{984F8992-B48C-4922-9BE9-140F98033317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BE405C6F-5F56-4662-AB40-51BF6B489A9D}" type="sibTrans" cxnId="{984F8992-B48C-4922-9BE9-140F98033317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6F282E2A-4795-400A-BE93-AC17B0939E8A}">
      <dgm:prSet phldrT="[Text]" custT="1"/>
      <dgm:spPr>
        <a:solidFill>
          <a:srgbClr val="FF6600"/>
        </a:solidFill>
      </dgm:spPr>
      <dgm:t>
        <a:bodyPr/>
        <a:lstStyle/>
        <a:p>
          <a:r>
            <a:rPr lang="sr-Latn-RS" sz="1800" b="1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5</a:t>
          </a:r>
          <a:endParaRPr lang="en-US" sz="1800" b="1"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CA45A5E-45C3-4537-91B8-34AF1C806E9E}" type="parTrans" cxnId="{473BD58E-6428-48EF-BEE3-51F089199E2A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5D4BDC21-68C6-4F8D-8981-DD2FD3E7E065}" type="sibTrans" cxnId="{473BD58E-6428-48EF-BEE3-51F089199E2A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83502F04-4AC5-485D-8679-6C6A9E0934D7}">
      <dgm:prSet phldrT="[Text]" custT="1"/>
      <dgm:spPr/>
      <dgm:t>
        <a:bodyPr/>
        <a:lstStyle/>
        <a:p>
          <a:r>
            <a:rPr lang="sr-Latn-RS" sz="2100" b="0" smtClean="0">
              <a:solidFill>
                <a:schemeClr val="tx2"/>
              </a:solidFill>
            </a:rPr>
            <a:t>Osnovna elektronska kola za digitalnu obradu signala</a:t>
          </a:r>
          <a:endParaRPr lang="en-US" sz="2100" b="0">
            <a:solidFill>
              <a:schemeClr val="tx2"/>
            </a:solidFill>
          </a:endParaRPr>
        </a:p>
      </dgm:t>
    </dgm:pt>
    <dgm:pt modelId="{5C4C9B69-ED38-4F9C-8C91-9C0B17E20F31}" type="parTrans" cxnId="{66E3280E-5B99-47CC-B0FA-CE9DCE6CBD95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F3F21480-0EA2-4B8B-99B7-3F3C2D1C57DD}" type="sibTrans" cxnId="{66E3280E-5B99-47CC-B0FA-CE9DCE6CBD95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8AFA31F4-19F6-4C18-9428-FF0962F08120}">
      <dgm:prSet phldrT="[Text]" custT="1"/>
      <dgm:spPr/>
      <dgm:t>
        <a:bodyPr/>
        <a:lstStyle/>
        <a:p>
          <a:r>
            <a:rPr lang="sr-Latn-RS" sz="2100" b="0" smtClean="0">
              <a:solidFill>
                <a:schemeClr val="tx2"/>
              </a:solidFill>
            </a:rPr>
            <a:t>Izbor softverskih alata za projektovanje i simulaciju</a:t>
          </a:r>
          <a:endParaRPr lang="en-US" sz="2100" b="0">
            <a:solidFill>
              <a:schemeClr val="tx2"/>
            </a:solidFill>
          </a:endParaRPr>
        </a:p>
      </dgm:t>
    </dgm:pt>
    <dgm:pt modelId="{CBE9CA85-F6FB-4483-B906-B57E6B00DB74}" type="parTrans" cxnId="{408A9282-C50C-4CD5-89A4-0BF81025726A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08477A76-5C2C-476F-85CA-B26BD66F7AFD}" type="sibTrans" cxnId="{408A9282-C50C-4CD5-89A4-0BF81025726A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82761EBE-FBFE-4E0E-B0E6-C029178BED63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r-Latn-RS" sz="2000" b="0" smtClean="0">
              <a:solidFill>
                <a:schemeClr val="tx2"/>
              </a:solidFill>
            </a:rPr>
            <a:t> Osnovni elementi elektronskih sistema</a:t>
          </a:r>
          <a:endParaRPr lang="en-US" sz="2100" b="0">
            <a:solidFill>
              <a:schemeClr val="tx2"/>
            </a:solidFill>
          </a:endParaRPr>
        </a:p>
      </dgm:t>
    </dgm:pt>
    <dgm:pt modelId="{2A37D896-8887-4321-8BA6-6C7738A5AB8C}" type="sibTrans" cxnId="{1403E74E-B7BE-404A-B52C-AA4CB9E054CD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ED538F0B-D799-49DA-A862-B4BF586C58FC}" type="parTrans" cxnId="{1403E74E-B7BE-404A-B52C-AA4CB9E054CD}">
      <dgm:prSet/>
      <dgm:spPr/>
      <dgm:t>
        <a:bodyPr/>
        <a:lstStyle/>
        <a:p>
          <a:endParaRPr lang="en-US" sz="1800">
            <a:solidFill>
              <a:schemeClr val="tx2"/>
            </a:solidFill>
          </a:endParaRPr>
        </a:p>
      </dgm:t>
    </dgm:pt>
    <dgm:pt modelId="{4E6C5DE9-EE27-41A1-B565-88C123267DB7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sr-Latn-RS" sz="2100" b="0" smtClean="0">
              <a:solidFill>
                <a:schemeClr val="tx2"/>
              </a:solidFill>
            </a:rPr>
            <a:t> Izbor elektronskih komponenata</a:t>
          </a:r>
          <a:endParaRPr lang="en-US" sz="2100" b="0" smtClean="0">
            <a:solidFill>
              <a:schemeClr val="tx2"/>
            </a:solidFill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100" b="0">
            <a:solidFill>
              <a:schemeClr val="tx2"/>
            </a:solidFill>
          </a:endParaRPr>
        </a:p>
      </dgm:t>
    </dgm:pt>
    <dgm:pt modelId="{9DF320E0-B334-4353-946E-59C2C2911C21}" type="parTrans" cxnId="{F2405905-F46C-40CA-A1C4-2C3A5CB7F9AF}">
      <dgm:prSet/>
      <dgm:spPr/>
      <dgm:t>
        <a:bodyPr/>
        <a:lstStyle/>
        <a:p>
          <a:endParaRPr lang="en-US"/>
        </a:p>
      </dgm:t>
    </dgm:pt>
    <dgm:pt modelId="{CFAD868F-A996-4055-BAA7-2964113A0BD8}" type="sibTrans" cxnId="{F2405905-F46C-40CA-A1C4-2C3A5CB7F9AF}">
      <dgm:prSet/>
      <dgm:spPr/>
      <dgm:t>
        <a:bodyPr/>
        <a:lstStyle/>
        <a:p>
          <a:endParaRPr lang="en-US"/>
        </a:p>
      </dgm:t>
    </dgm:pt>
    <dgm:pt modelId="{6E3AA669-7C8F-4EF3-9885-8B449A53D73B}">
      <dgm:prSet/>
      <dgm:spPr/>
      <dgm:t>
        <a:bodyPr/>
        <a:lstStyle/>
        <a:p>
          <a:r>
            <a:rPr lang="sr-Latn-RS" b="1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</a:t>
          </a:r>
          <a:endParaRPr lang="en-US" b="1"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EFDA26F-6429-4640-9074-38529CD41842}" type="parTrans" cxnId="{C3E94AF9-B075-4C5B-818F-F39E588F8EE9}">
      <dgm:prSet/>
      <dgm:spPr/>
      <dgm:t>
        <a:bodyPr/>
        <a:lstStyle/>
        <a:p>
          <a:endParaRPr lang="en-US"/>
        </a:p>
      </dgm:t>
    </dgm:pt>
    <dgm:pt modelId="{9AD22D20-ACCB-4FEC-97BB-23EFEEDBD538}" type="sibTrans" cxnId="{C3E94AF9-B075-4C5B-818F-F39E588F8EE9}">
      <dgm:prSet/>
      <dgm:spPr/>
      <dgm:t>
        <a:bodyPr/>
        <a:lstStyle/>
        <a:p>
          <a:endParaRPr lang="en-US"/>
        </a:p>
      </dgm:t>
    </dgm:pt>
    <dgm:pt modelId="{5568CACC-88C3-4317-A6E5-EAD282A1E861}">
      <dgm:prSet custT="1"/>
      <dgm:spPr/>
      <dgm:t>
        <a:bodyPr/>
        <a:lstStyle/>
        <a:p>
          <a:r>
            <a:rPr lang="sr-Latn-RS" sz="2000" b="0" smtClean="0">
              <a:solidFill>
                <a:schemeClr val="tx2"/>
              </a:solidFill>
            </a:rPr>
            <a:t>Karakteristike i tipične primene standardnih pasivnih i poluprovodničkih komponenata u elektronskim kolima</a:t>
          </a:r>
          <a:endParaRPr lang="en-US" sz="2000"/>
        </a:p>
      </dgm:t>
    </dgm:pt>
    <dgm:pt modelId="{00A6757C-87BD-4D63-ACCB-1059B4DC89F9}" type="parTrans" cxnId="{1691340A-318B-4792-966F-EB5256ED1704}">
      <dgm:prSet/>
      <dgm:spPr/>
      <dgm:t>
        <a:bodyPr/>
        <a:lstStyle/>
        <a:p>
          <a:endParaRPr lang="en-US"/>
        </a:p>
      </dgm:t>
    </dgm:pt>
    <dgm:pt modelId="{10A476BD-3B29-44EB-8FAE-89C39071CB53}" type="sibTrans" cxnId="{1691340A-318B-4792-966F-EB5256ED1704}">
      <dgm:prSet/>
      <dgm:spPr/>
      <dgm:t>
        <a:bodyPr/>
        <a:lstStyle/>
        <a:p>
          <a:endParaRPr lang="en-US"/>
        </a:p>
      </dgm:t>
    </dgm:pt>
    <dgm:pt modelId="{ABC0F6B8-0A90-490C-BDDB-2D177E7490F1}">
      <dgm:prSet phldrT="[Text]" custT="1"/>
      <dgm:spPr/>
      <dgm:t>
        <a:bodyPr/>
        <a:lstStyle/>
        <a:p>
          <a:r>
            <a:rPr lang="sr-Latn-RS" sz="2000" b="0" smtClean="0">
              <a:solidFill>
                <a:schemeClr val="tx2"/>
              </a:solidFill>
            </a:rPr>
            <a:t>Izvori smetnje i načini potiskivanja</a:t>
          </a:r>
          <a:endParaRPr lang="en-US" sz="2000" b="0">
            <a:solidFill>
              <a:schemeClr val="tx2"/>
            </a:solidFill>
          </a:endParaRPr>
        </a:p>
      </dgm:t>
    </dgm:pt>
    <dgm:pt modelId="{545FC88B-0577-40B8-B78A-F1A0958AE140}" type="parTrans" cxnId="{376BA1D9-7DB0-4889-8864-EF8D693A47C6}">
      <dgm:prSet/>
      <dgm:spPr/>
      <dgm:t>
        <a:bodyPr/>
        <a:lstStyle/>
        <a:p>
          <a:endParaRPr lang="en-US"/>
        </a:p>
      </dgm:t>
    </dgm:pt>
    <dgm:pt modelId="{029D94C0-22AC-45C3-A29A-C504A410B24A}" type="sibTrans" cxnId="{376BA1D9-7DB0-4889-8864-EF8D693A47C6}">
      <dgm:prSet/>
      <dgm:spPr/>
      <dgm:t>
        <a:bodyPr/>
        <a:lstStyle/>
        <a:p>
          <a:endParaRPr lang="en-US"/>
        </a:p>
      </dgm:t>
    </dgm:pt>
    <dgm:pt modelId="{A6FE6EDF-6E27-455E-81FC-40B759BD03EA}">
      <dgm:prSet phldrT="[Text]" custT="1"/>
      <dgm:spPr/>
      <dgm:t>
        <a:bodyPr/>
        <a:lstStyle/>
        <a:p>
          <a:r>
            <a:rPr lang="sr-Latn-RS" sz="2100" b="0" smtClean="0">
              <a:solidFill>
                <a:schemeClr val="tx2"/>
              </a:solidFill>
            </a:rPr>
            <a:t>Realizacije i primena linearnih i nelinearnih kola</a:t>
          </a:r>
          <a:endParaRPr lang="en-US" sz="2100" b="0">
            <a:solidFill>
              <a:schemeClr val="tx2"/>
            </a:solidFill>
          </a:endParaRPr>
        </a:p>
      </dgm:t>
    </dgm:pt>
    <dgm:pt modelId="{720EC17F-169F-4B57-B249-6468DA0DD584}" type="parTrans" cxnId="{D5C6EA07-DF96-49BB-B783-50768BBD1ED1}">
      <dgm:prSet/>
      <dgm:spPr/>
      <dgm:t>
        <a:bodyPr/>
        <a:lstStyle/>
        <a:p>
          <a:endParaRPr lang="en-US"/>
        </a:p>
      </dgm:t>
    </dgm:pt>
    <dgm:pt modelId="{B5991208-FAFD-4F74-ADB5-2C477337E55C}" type="sibTrans" cxnId="{D5C6EA07-DF96-49BB-B783-50768BBD1ED1}">
      <dgm:prSet/>
      <dgm:spPr/>
      <dgm:t>
        <a:bodyPr/>
        <a:lstStyle/>
        <a:p>
          <a:endParaRPr lang="en-US"/>
        </a:p>
      </dgm:t>
    </dgm:pt>
    <dgm:pt modelId="{76EA2DE4-5E3A-4BD8-A2A1-59DFD3EAFDD1}">
      <dgm:prSet phldrT="[Text]" custT="1"/>
      <dgm:spPr/>
      <dgm:t>
        <a:bodyPr/>
        <a:lstStyle/>
        <a:p>
          <a:r>
            <a:rPr lang="sr-Latn-RS" sz="2100" b="0" smtClean="0">
              <a:solidFill>
                <a:schemeClr val="tx2"/>
              </a:solidFill>
            </a:rPr>
            <a:t>Primena kombinacione i sinhrone logike</a:t>
          </a:r>
          <a:endParaRPr lang="en-US" sz="2100" b="0">
            <a:solidFill>
              <a:schemeClr val="tx2"/>
            </a:solidFill>
          </a:endParaRPr>
        </a:p>
      </dgm:t>
    </dgm:pt>
    <dgm:pt modelId="{23C0C2C3-994E-480F-9203-2DE0FA208F03}" type="parTrans" cxnId="{2D7BA09B-BDC5-48DA-90CE-30C8D08871B7}">
      <dgm:prSet/>
      <dgm:spPr/>
      <dgm:t>
        <a:bodyPr/>
        <a:lstStyle/>
        <a:p>
          <a:endParaRPr lang="en-US"/>
        </a:p>
      </dgm:t>
    </dgm:pt>
    <dgm:pt modelId="{72C449D6-45F8-4C3B-BE07-6335173AF294}" type="sibTrans" cxnId="{2D7BA09B-BDC5-48DA-90CE-30C8D08871B7}">
      <dgm:prSet/>
      <dgm:spPr/>
      <dgm:t>
        <a:bodyPr/>
        <a:lstStyle/>
        <a:p>
          <a:endParaRPr lang="en-US"/>
        </a:p>
      </dgm:t>
    </dgm:pt>
    <dgm:pt modelId="{6201F53B-3555-4F86-85BE-407B141BDE25}" type="pres">
      <dgm:prSet presAssocID="{3F85E038-48F0-4A0E-8723-ACC8CF1A94E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1E2681D-6643-4C69-A7A0-4C644B87BB57}" type="pres">
      <dgm:prSet presAssocID="{0F5E7ADE-B552-4AE7-BCA4-5B236377FCD8}" presName="composite" presStyleCnt="0"/>
      <dgm:spPr/>
    </dgm:pt>
    <dgm:pt modelId="{D0A8FE19-DDC3-4EEC-939D-5073CC5E2286}" type="pres">
      <dgm:prSet presAssocID="{0F5E7ADE-B552-4AE7-BCA4-5B236377FCD8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A7CEA5-3E49-49CD-9410-C7B27427298A}" type="pres">
      <dgm:prSet presAssocID="{0F5E7ADE-B552-4AE7-BCA4-5B236377FCD8}" presName="descendantText" presStyleLbl="alignAcc1" presStyleIdx="0" presStyleCnt="6" custScaleY="125309" custLinFactNeighborX="-143" custLinFactNeighborY="917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22A9C0-D4B9-4D70-9327-8B04A4539FED}" type="pres">
      <dgm:prSet presAssocID="{F5208F6A-4BEA-4BCD-BC6B-EEDF7192676C}" presName="sp" presStyleCnt="0"/>
      <dgm:spPr/>
    </dgm:pt>
    <dgm:pt modelId="{26B68BB0-B056-4D6F-987E-BE2CF5639AB8}" type="pres">
      <dgm:prSet presAssocID="{A49FFB5D-7953-4F71-88BD-63A44211A3A4}" presName="composite" presStyleCnt="0"/>
      <dgm:spPr/>
    </dgm:pt>
    <dgm:pt modelId="{A071D342-0DAD-4999-BCA2-AFE006E5B800}" type="pres">
      <dgm:prSet presAssocID="{A49FFB5D-7953-4F71-88BD-63A44211A3A4}" presName="parentText" presStyleLbl="alignNode1" presStyleIdx="1" presStyleCnt="6" custLinFactNeighborY="-1268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631670-837B-4D9C-8573-EA6C355192BD}" type="pres">
      <dgm:prSet presAssocID="{A49FFB5D-7953-4F71-88BD-63A44211A3A4}" presName="descendantText" presStyleLbl="alignAcc1" presStyleIdx="1" presStyleCnt="6" custScaleY="126812" custLinFactNeighborX="-143" custLinFactNeighborY="-63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E16B18-51C0-4AFE-A620-093B511451B1}" type="pres">
      <dgm:prSet presAssocID="{5EE2693E-6FDB-4BBF-9389-00513A904F91}" presName="sp" presStyleCnt="0"/>
      <dgm:spPr/>
    </dgm:pt>
    <dgm:pt modelId="{7188D320-550A-4A39-BDCA-FA90065CB093}" type="pres">
      <dgm:prSet presAssocID="{6E3AA669-7C8F-4EF3-9885-8B449A53D73B}" presName="composite" presStyleCnt="0"/>
      <dgm:spPr/>
    </dgm:pt>
    <dgm:pt modelId="{404F07BC-4A60-42E8-9C8B-591DD6A77F1C}" type="pres">
      <dgm:prSet presAssocID="{6E3AA669-7C8F-4EF3-9885-8B449A53D73B}" presName="parentText" presStyleLbl="alignNode1" presStyleIdx="2" presStyleCnt="6" custLinFactNeighborY="-1519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B17DF4-D24C-453C-B42F-F3E08F506203}" type="pres">
      <dgm:prSet presAssocID="{6E3AA669-7C8F-4EF3-9885-8B449A53D73B}" presName="descendantText" presStyleLbl="alignAcc1" presStyleIdx="2" presStyleCnt="6" custLinFactNeighborY="-159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9341FA-13C7-4670-AE12-287346C464E9}" type="pres">
      <dgm:prSet presAssocID="{9AD22D20-ACCB-4FEC-97BB-23EFEEDBD538}" presName="sp" presStyleCnt="0"/>
      <dgm:spPr/>
    </dgm:pt>
    <dgm:pt modelId="{942E7604-6F96-4792-BCE3-814AC5CB67C9}" type="pres">
      <dgm:prSet presAssocID="{70AD9329-D78A-4BC0-B21B-4E4D91D59AD4}" presName="composite" presStyleCnt="0"/>
      <dgm:spPr/>
    </dgm:pt>
    <dgm:pt modelId="{31918D71-D53B-4AFB-B7A6-F66F7FEE26BE}" type="pres">
      <dgm:prSet presAssocID="{70AD9329-D78A-4BC0-B21B-4E4D91D59AD4}" presName="parentText" presStyleLbl="alignNode1" presStyleIdx="3" presStyleCnt="6" custLinFactNeighborY="-2870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903C96-6DCC-4512-967E-9F15C662CDCE}" type="pres">
      <dgm:prSet presAssocID="{70AD9329-D78A-4BC0-B21B-4E4D91D59AD4}" presName="descendantText" presStyleLbl="alignAcc1" presStyleIdx="3" presStyleCnt="6" custScaleY="123653" custLinFactNeighborY="-441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CBC65C-1F2B-4B43-8218-6BC2A5F3DF97}" type="pres">
      <dgm:prSet presAssocID="{34572B55-81D3-47FC-9F52-A47484EA1A4F}" presName="sp" presStyleCnt="0"/>
      <dgm:spPr/>
    </dgm:pt>
    <dgm:pt modelId="{E873DD52-8E5B-42CB-84DB-BC1C82F181B8}" type="pres">
      <dgm:prSet presAssocID="{BB2298CA-FDD8-4E47-B724-5D56D38AE764}" presName="composite" presStyleCnt="0"/>
      <dgm:spPr/>
    </dgm:pt>
    <dgm:pt modelId="{306ECFA8-FE40-4F8D-A0B4-120B229706B4}" type="pres">
      <dgm:prSet presAssocID="{BB2298CA-FDD8-4E47-B724-5D56D38AE764}" presName="parentText" presStyleLbl="alignNode1" presStyleIdx="4" presStyleCnt="6" custLinFactNeighborY="-4430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77A088-8805-432F-B396-26C4DB9F6F5A}" type="pres">
      <dgm:prSet presAssocID="{BB2298CA-FDD8-4E47-B724-5D56D38AE764}" presName="descendantText" presStyleLbl="alignAcc1" presStyleIdx="4" presStyleCnt="6" custScaleY="130747" custLinFactNeighborY="-596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FC3C6E-A2CE-4DE4-B6B3-410D68B8001B}" type="pres">
      <dgm:prSet presAssocID="{A0BCCADD-FA04-4F76-86EF-D79C530BA73C}" presName="sp" presStyleCnt="0"/>
      <dgm:spPr/>
    </dgm:pt>
    <dgm:pt modelId="{39E7C894-74F8-4B32-8558-DAF367F2442E}" type="pres">
      <dgm:prSet presAssocID="{6F282E2A-4795-400A-BE93-AC17B0939E8A}" presName="composite" presStyleCnt="0"/>
      <dgm:spPr/>
    </dgm:pt>
    <dgm:pt modelId="{70DF30B5-6D71-44D3-B759-CF7F720333C5}" type="pres">
      <dgm:prSet presAssocID="{6F282E2A-4795-400A-BE93-AC17B0939E8A}" presName="parentText" presStyleLbl="alignNode1" presStyleIdx="5" presStyleCnt="6" custLinFactNeighborY="-6751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F31479-1D8D-4254-AE6E-6ABC3C686C2A}" type="pres">
      <dgm:prSet presAssocID="{6F282E2A-4795-400A-BE93-AC17B0939E8A}" presName="descendantText" presStyleLbl="alignAcc1" presStyleIdx="5" presStyleCnt="6" custScaleY="162698" custLinFactNeighborX="-143" custLinFactNeighborY="-725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AED2B7-1BE1-4E06-B2EF-487125008325}" type="presOf" srcId="{6F282E2A-4795-400A-BE93-AC17B0939E8A}" destId="{70DF30B5-6D71-44D3-B759-CF7F720333C5}" srcOrd="0" destOrd="0" presId="urn:microsoft.com/office/officeart/2005/8/layout/chevron2"/>
    <dgm:cxn modelId="{AD7728EF-CEF8-45D6-AB12-21C483CFB42C}" srcId="{3F85E038-48F0-4A0E-8723-ACC8CF1A94E4}" destId="{0F5E7ADE-B552-4AE7-BCA4-5B236377FCD8}" srcOrd="0" destOrd="0" parTransId="{6DB22AE0-979B-4E41-A080-EE7596DF193E}" sibTransId="{F5208F6A-4BEA-4BCD-BC6B-EEDF7192676C}"/>
    <dgm:cxn modelId="{7CCDF5D5-6F57-4A8F-B8DD-CA8947AFAD55}" type="presOf" srcId="{ABC0F6B8-0A90-490C-BDDB-2D177E7490F1}" destId="{6D903C96-6DCC-4512-967E-9F15C662CDCE}" srcOrd="0" destOrd="1" presId="urn:microsoft.com/office/officeart/2005/8/layout/chevron2"/>
    <dgm:cxn modelId="{EF695089-4CEB-4905-A52A-B70703C19AA1}" type="presOf" srcId="{BB2298CA-FDD8-4E47-B724-5D56D38AE764}" destId="{306ECFA8-FE40-4F8D-A0B4-120B229706B4}" srcOrd="0" destOrd="0" presId="urn:microsoft.com/office/officeart/2005/8/layout/chevron2"/>
    <dgm:cxn modelId="{FE7B7D43-77EC-445A-9A52-9E12556BD242}" type="presOf" srcId="{A6FE6EDF-6E27-455E-81FC-40B759BD03EA}" destId="{BA77A088-8805-432F-B396-26C4DB9F6F5A}" srcOrd="0" destOrd="1" presId="urn:microsoft.com/office/officeart/2005/8/layout/chevron2"/>
    <dgm:cxn modelId="{2ACB861D-D05C-468F-9521-A3C47DE5C256}" srcId="{BB2298CA-FDD8-4E47-B724-5D56D38AE764}" destId="{018D91F1-0DE7-4034-A0B6-0B462B2157DE}" srcOrd="0" destOrd="0" parTransId="{0B2240DA-1A18-4142-9B9B-8D205632981A}" sibTransId="{7E3BB006-5BB0-4097-B79C-468671D41C2F}"/>
    <dgm:cxn modelId="{33ED6020-99F1-438A-8287-181D84877B58}" srcId="{3F85E038-48F0-4A0E-8723-ACC8CF1A94E4}" destId="{A49FFB5D-7953-4F71-88BD-63A44211A3A4}" srcOrd="1" destOrd="0" parTransId="{73A15610-89F9-4871-8621-09E24EA21B1B}" sibTransId="{5EE2693E-6FDB-4BBF-9389-00513A904F91}"/>
    <dgm:cxn modelId="{D5C6EA07-DF96-49BB-B783-50768BBD1ED1}" srcId="{BB2298CA-FDD8-4E47-B724-5D56D38AE764}" destId="{A6FE6EDF-6E27-455E-81FC-40B759BD03EA}" srcOrd="1" destOrd="0" parTransId="{720EC17F-169F-4B57-B249-6468DA0DD584}" sibTransId="{B5991208-FAFD-4F74-ADB5-2C477337E55C}"/>
    <dgm:cxn modelId="{F3BE673C-E363-472C-BC08-D71C5E135301}" type="presOf" srcId="{82761EBE-FBFE-4E0E-B0E6-C029178BED63}" destId="{35631670-837B-4D9C-8573-EA6C355192BD}" srcOrd="0" destOrd="1" presId="urn:microsoft.com/office/officeart/2005/8/layout/chevron2"/>
    <dgm:cxn modelId="{408A9282-C50C-4CD5-89A4-0BF81025726A}" srcId="{0F5E7ADE-B552-4AE7-BCA4-5B236377FCD8}" destId="{8AFA31F4-19F6-4C18-9428-FF0962F08120}" srcOrd="1" destOrd="0" parTransId="{CBE9CA85-F6FB-4483-B906-B57E6B00DB74}" sibTransId="{08477A76-5C2C-476F-85CA-B26BD66F7AFD}"/>
    <dgm:cxn modelId="{3A585E8C-120E-4F04-AEC1-9DE5114AD2E4}" type="presOf" srcId="{8AFA31F4-19F6-4C18-9428-FF0962F08120}" destId="{D2A7CEA5-3E49-49CD-9410-C7B27427298A}" srcOrd="0" destOrd="1" presId="urn:microsoft.com/office/officeart/2005/8/layout/chevron2"/>
    <dgm:cxn modelId="{1050E5A4-6959-479C-8DF6-61FCBD7A9931}" type="presOf" srcId="{5568CACC-88C3-4317-A6E5-EAD282A1E861}" destId="{A0B17DF4-D24C-453C-B42F-F3E08F506203}" srcOrd="0" destOrd="0" presId="urn:microsoft.com/office/officeart/2005/8/layout/chevron2"/>
    <dgm:cxn modelId="{212C1C36-63AC-4C89-9CC4-058F67FCBDD1}" srcId="{70AD9329-D78A-4BC0-B21B-4E4D91D59AD4}" destId="{8463D181-E400-44CB-BF2F-B2BFC3FB8699}" srcOrd="0" destOrd="0" parTransId="{E4C52231-68D3-4C10-8A44-A3A421E71653}" sibTransId="{A3B02249-4D35-4F4F-BC01-D054E9EA5720}"/>
    <dgm:cxn modelId="{66E3280E-5B99-47CC-B0FA-CE9DCE6CBD95}" srcId="{6F282E2A-4795-400A-BE93-AC17B0939E8A}" destId="{83502F04-4AC5-485D-8679-6C6A9E0934D7}" srcOrd="0" destOrd="0" parTransId="{5C4C9B69-ED38-4F9C-8C91-9C0B17E20F31}" sibTransId="{F3F21480-0EA2-4B8B-99B7-3F3C2D1C57DD}"/>
    <dgm:cxn modelId="{376BA1D9-7DB0-4889-8864-EF8D693A47C6}" srcId="{70AD9329-D78A-4BC0-B21B-4E4D91D59AD4}" destId="{ABC0F6B8-0A90-490C-BDDB-2D177E7490F1}" srcOrd="1" destOrd="0" parTransId="{545FC88B-0577-40B8-B78A-F1A0958AE140}" sibTransId="{029D94C0-22AC-45C3-A29A-C504A410B24A}"/>
    <dgm:cxn modelId="{D1871624-F510-43AB-81C2-3B8F575EBEFD}" type="presOf" srcId="{8463D181-E400-44CB-BF2F-B2BFC3FB8699}" destId="{6D903C96-6DCC-4512-967E-9F15C662CDCE}" srcOrd="0" destOrd="0" presId="urn:microsoft.com/office/officeart/2005/8/layout/chevron2"/>
    <dgm:cxn modelId="{8C91623B-F6BB-4E40-A19F-1A7D6A583D8A}" type="presOf" srcId="{83502F04-4AC5-485D-8679-6C6A9E0934D7}" destId="{41F31479-1D8D-4254-AE6E-6ABC3C686C2A}" srcOrd="0" destOrd="0" presId="urn:microsoft.com/office/officeart/2005/8/layout/chevron2"/>
    <dgm:cxn modelId="{A479F5DD-A554-4237-8A75-8A3C1A27C4C1}" type="presOf" srcId="{6E3AA669-7C8F-4EF3-9885-8B449A53D73B}" destId="{404F07BC-4A60-42E8-9C8B-591DD6A77F1C}" srcOrd="0" destOrd="0" presId="urn:microsoft.com/office/officeart/2005/8/layout/chevron2"/>
    <dgm:cxn modelId="{2D7BA09B-BDC5-48DA-90CE-30C8D08871B7}" srcId="{6F282E2A-4795-400A-BE93-AC17B0939E8A}" destId="{76EA2DE4-5E3A-4BD8-A2A1-59DFD3EAFDD1}" srcOrd="1" destOrd="0" parTransId="{23C0C2C3-994E-480F-9203-2DE0FA208F03}" sibTransId="{72C449D6-45F8-4C3B-BE07-6335173AF294}"/>
    <dgm:cxn modelId="{052902E8-DB00-4C0E-A151-57B86362EF02}" srcId="{3F85E038-48F0-4A0E-8723-ACC8CF1A94E4}" destId="{70AD9329-D78A-4BC0-B21B-4E4D91D59AD4}" srcOrd="3" destOrd="0" parTransId="{B0D5ABA0-5A12-4BB6-9E3A-D85C93CBE9FC}" sibTransId="{34572B55-81D3-47FC-9F52-A47484EA1A4F}"/>
    <dgm:cxn modelId="{6B93406A-E82C-4AFD-909C-083C434D4992}" type="presOf" srcId="{804DFF56-483D-4461-A65C-752EF8EA7A02}" destId="{35631670-837B-4D9C-8573-EA6C355192BD}" srcOrd="0" destOrd="0" presId="urn:microsoft.com/office/officeart/2005/8/layout/chevron2"/>
    <dgm:cxn modelId="{C3E94AF9-B075-4C5B-818F-F39E588F8EE9}" srcId="{3F85E038-48F0-4A0E-8723-ACC8CF1A94E4}" destId="{6E3AA669-7C8F-4EF3-9885-8B449A53D73B}" srcOrd="2" destOrd="0" parTransId="{2EFDA26F-6429-4640-9074-38529CD41842}" sibTransId="{9AD22D20-ACCB-4FEC-97BB-23EFEEDBD538}"/>
    <dgm:cxn modelId="{2D87A058-FB33-4DAF-90D4-9D85632ECF20}" type="presOf" srcId="{FCC44E50-9B6B-45D2-A969-F6E0919D845B}" destId="{D2A7CEA5-3E49-49CD-9410-C7B27427298A}" srcOrd="0" destOrd="0" presId="urn:microsoft.com/office/officeart/2005/8/layout/chevron2"/>
    <dgm:cxn modelId="{984F8992-B48C-4922-9BE9-140F98033317}" srcId="{A49FFB5D-7953-4F71-88BD-63A44211A3A4}" destId="{804DFF56-483D-4461-A65C-752EF8EA7A02}" srcOrd="0" destOrd="0" parTransId="{4B88D424-9C68-4BFA-AFC1-19692E626030}" sibTransId="{BE405C6F-5F56-4662-AB40-51BF6B489A9D}"/>
    <dgm:cxn modelId="{DD2DB71D-4E2B-4F2A-BFE5-0C674993E826}" srcId="{3F85E038-48F0-4A0E-8723-ACC8CF1A94E4}" destId="{BB2298CA-FDD8-4E47-B724-5D56D38AE764}" srcOrd="4" destOrd="0" parTransId="{1ADAA219-E480-4165-A412-F0EBEEB8072C}" sibTransId="{A0BCCADD-FA04-4F76-86EF-D79C530BA73C}"/>
    <dgm:cxn modelId="{F2405905-F46C-40CA-A1C4-2C3A5CB7F9AF}" srcId="{A49FFB5D-7953-4F71-88BD-63A44211A3A4}" destId="{4E6C5DE9-EE27-41A1-B565-88C123267DB7}" srcOrd="2" destOrd="0" parTransId="{9DF320E0-B334-4353-946E-59C2C2911C21}" sibTransId="{CFAD868F-A996-4055-BAA7-2964113A0BD8}"/>
    <dgm:cxn modelId="{473BD58E-6428-48EF-BEE3-51F089199E2A}" srcId="{3F85E038-48F0-4A0E-8723-ACC8CF1A94E4}" destId="{6F282E2A-4795-400A-BE93-AC17B0939E8A}" srcOrd="5" destOrd="0" parTransId="{4CA45A5E-45C3-4537-91B8-34AF1C806E9E}" sibTransId="{5D4BDC21-68C6-4F8D-8981-DD2FD3E7E065}"/>
    <dgm:cxn modelId="{BF7CF6C7-B86A-403D-A754-14A4940642C9}" type="presOf" srcId="{A49FFB5D-7953-4F71-88BD-63A44211A3A4}" destId="{A071D342-0DAD-4999-BCA2-AFE006E5B800}" srcOrd="0" destOrd="0" presId="urn:microsoft.com/office/officeart/2005/8/layout/chevron2"/>
    <dgm:cxn modelId="{DD1D0D26-3D6E-4846-A680-377E55B03AB8}" srcId="{0F5E7ADE-B552-4AE7-BCA4-5B236377FCD8}" destId="{FCC44E50-9B6B-45D2-A969-F6E0919D845B}" srcOrd="0" destOrd="0" parTransId="{107B3B20-D5B4-492E-805E-3A59A013CDF1}" sibTransId="{7B434F7C-2E40-4263-AEB6-29DA0B20BC3D}"/>
    <dgm:cxn modelId="{CD851851-8B0B-4AF2-AE80-7546285D2E72}" type="presOf" srcId="{0F5E7ADE-B552-4AE7-BCA4-5B236377FCD8}" destId="{D0A8FE19-DDC3-4EEC-939D-5073CC5E2286}" srcOrd="0" destOrd="0" presId="urn:microsoft.com/office/officeart/2005/8/layout/chevron2"/>
    <dgm:cxn modelId="{66F1C2D8-DC7E-481C-AD21-D2C27FE06C65}" type="presOf" srcId="{3F85E038-48F0-4A0E-8723-ACC8CF1A94E4}" destId="{6201F53B-3555-4F86-85BE-407B141BDE25}" srcOrd="0" destOrd="0" presId="urn:microsoft.com/office/officeart/2005/8/layout/chevron2"/>
    <dgm:cxn modelId="{1403E74E-B7BE-404A-B52C-AA4CB9E054CD}" srcId="{A49FFB5D-7953-4F71-88BD-63A44211A3A4}" destId="{82761EBE-FBFE-4E0E-B0E6-C029178BED63}" srcOrd="1" destOrd="0" parTransId="{ED538F0B-D799-49DA-A862-B4BF586C58FC}" sibTransId="{2A37D896-8887-4321-8BA6-6C7738A5AB8C}"/>
    <dgm:cxn modelId="{9629E03A-83E0-433A-8A2A-96D8C2199C7A}" type="presOf" srcId="{70AD9329-D78A-4BC0-B21B-4E4D91D59AD4}" destId="{31918D71-D53B-4AFB-B7A6-F66F7FEE26BE}" srcOrd="0" destOrd="0" presId="urn:microsoft.com/office/officeart/2005/8/layout/chevron2"/>
    <dgm:cxn modelId="{5F9BC236-CDE3-4A30-9A6A-18A53672CBC8}" type="presOf" srcId="{4E6C5DE9-EE27-41A1-B565-88C123267DB7}" destId="{35631670-837B-4D9C-8573-EA6C355192BD}" srcOrd="0" destOrd="2" presId="urn:microsoft.com/office/officeart/2005/8/layout/chevron2"/>
    <dgm:cxn modelId="{1691340A-318B-4792-966F-EB5256ED1704}" srcId="{6E3AA669-7C8F-4EF3-9885-8B449A53D73B}" destId="{5568CACC-88C3-4317-A6E5-EAD282A1E861}" srcOrd="0" destOrd="0" parTransId="{00A6757C-87BD-4D63-ACCB-1059B4DC89F9}" sibTransId="{10A476BD-3B29-44EB-8FAE-89C39071CB53}"/>
    <dgm:cxn modelId="{5E21A135-B6D3-45C6-B263-B116FF3DAAC1}" type="presOf" srcId="{76EA2DE4-5E3A-4BD8-A2A1-59DFD3EAFDD1}" destId="{41F31479-1D8D-4254-AE6E-6ABC3C686C2A}" srcOrd="0" destOrd="1" presId="urn:microsoft.com/office/officeart/2005/8/layout/chevron2"/>
    <dgm:cxn modelId="{30C2FCA7-D429-40C4-AC60-DA8B9A36E963}" type="presOf" srcId="{018D91F1-0DE7-4034-A0B6-0B462B2157DE}" destId="{BA77A088-8805-432F-B396-26C4DB9F6F5A}" srcOrd="0" destOrd="0" presId="urn:microsoft.com/office/officeart/2005/8/layout/chevron2"/>
    <dgm:cxn modelId="{5C6636C9-1C64-47C3-8072-8415A7A716B4}" type="presParOf" srcId="{6201F53B-3555-4F86-85BE-407B141BDE25}" destId="{01E2681D-6643-4C69-A7A0-4C644B87BB57}" srcOrd="0" destOrd="0" presId="urn:microsoft.com/office/officeart/2005/8/layout/chevron2"/>
    <dgm:cxn modelId="{F5403517-56A2-4210-AB94-01E668F576A4}" type="presParOf" srcId="{01E2681D-6643-4C69-A7A0-4C644B87BB57}" destId="{D0A8FE19-DDC3-4EEC-939D-5073CC5E2286}" srcOrd="0" destOrd="0" presId="urn:microsoft.com/office/officeart/2005/8/layout/chevron2"/>
    <dgm:cxn modelId="{F5D0E733-829A-4CB2-94E3-A6DD35AE1A16}" type="presParOf" srcId="{01E2681D-6643-4C69-A7A0-4C644B87BB57}" destId="{D2A7CEA5-3E49-49CD-9410-C7B27427298A}" srcOrd="1" destOrd="0" presId="urn:microsoft.com/office/officeart/2005/8/layout/chevron2"/>
    <dgm:cxn modelId="{DA7D4420-A051-41A5-97E7-86B31560C08B}" type="presParOf" srcId="{6201F53B-3555-4F86-85BE-407B141BDE25}" destId="{6322A9C0-D4B9-4D70-9327-8B04A4539FED}" srcOrd="1" destOrd="0" presId="urn:microsoft.com/office/officeart/2005/8/layout/chevron2"/>
    <dgm:cxn modelId="{96AE78C3-4D41-41F0-BFD7-62A217392CD7}" type="presParOf" srcId="{6201F53B-3555-4F86-85BE-407B141BDE25}" destId="{26B68BB0-B056-4D6F-987E-BE2CF5639AB8}" srcOrd="2" destOrd="0" presId="urn:microsoft.com/office/officeart/2005/8/layout/chevron2"/>
    <dgm:cxn modelId="{E607D7E2-7B00-44D2-B902-4B1BE2B059A0}" type="presParOf" srcId="{26B68BB0-B056-4D6F-987E-BE2CF5639AB8}" destId="{A071D342-0DAD-4999-BCA2-AFE006E5B800}" srcOrd="0" destOrd="0" presId="urn:microsoft.com/office/officeart/2005/8/layout/chevron2"/>
    <dgm:cxn modelId="{1969C8A1-7016-4F12-B776-64E8198EB9B9}" type="presParOf" srcId="{26B68BB0-B056-4D6F-987E-BE2CF5639AB8}" destId="{35631670-837B-4D9C-8573-EA6C355192BD}" srcOrd="1" destOrd="0" presId="urn:microsoft.com/office/officeart/2005/8/layout/chevron2"/>
    <dgm:cxn modelId="{2B24BC2E-1D19-4C95-AAC2-9855774BD84C}" type="presParOf" srcId="{6201F53B-3555-4F86-85BE-407B141BDE25}" destId="{64E16B18-51C0-4AFE-A620-093B511451B1}" srcOrd="3" destOrd="0" presId="urn:microsoft.com/office/officeart/2005/8/layout/chevron2"/>
    <dgm:cxn modelId="{054F618B-3E39-403A-BB65-D08372F1E76F}" type="presParOf" srcId="{6201F53B-3555-4F86-85BE-407B141BDE25}" destId="{7188D320-550A-4A39-BDCA-FA90065CB093}" srcOrd="4" destOrd="0" presId="urn:microsoft.com/office/officeart/2005/8/layout/chevron2"/>
    <dgm:cxn modelId="{FBC307F5-BE0D-4DB6-8488-AAD6EA220D4B}" type="presParOf" srcId="{7188D320-550A-4A39-BDCA-FA90065CB093}" destId="{404F07BC-4A60-42E8-9C8B-591DD6A77F1C}" srcOrd="0" destOrd="0" presId="urn:microsoft.com/office/officeart/2005/8/layout/chevron2"/>
    <dgm:cxn modelId="{71CFB97C-10C6-493A-A948-732D3EF7F525}" type="presParOf" srcId="{7188D320-550A-4A39-BDCA-FA90065CB093}" destId="{A0B17DF4-D24C-453C-B42F-F3E08F506203}" srcOrd="1" destOrd="0" presId="urn:microsoft.com/office/officeart/2005/8/layout/chevron2"/>
    <dgm:cxn modelId="{445CFE5F-F2B2-434C-8786-4715CEFF1B64}" type="presParOf" srcId="{6201F53B-3555-4F86-85BE-407B141BDE25}" destId="{FB9341FA-13C7-4670-AE12-287346C464E9}" srcOrd="5" destOrd="0" presId="urn:microsoft.com/office/officeart/2005/8/layout/chevron2"/>
    <dgm:cxn modelId="{39020B5D-7938-4702-B760-3C3619BE794C}" type="presParOf" srcId="{6201F53B-3555-4F86-85BE-407B141BDE25}" destId="{942E7604-6F96-4792-BCE3-814AC5CB67C9}" srcOrd="6" destOrd="0" presId="urn:microsoft.com/office/officeart/2005/8/layout/chevron2"/>
    <dgm:cxn modelId="{346843D8-D700-4F35-8ADF-142819D27FD6}" type="presParOf" srcId="{942E7604-6F96-4792-BCE3-814AC5CB67C9}" destId="{31918D71-D53B-4AFB-B7A6-F66F7FEE26BE}" srcOrd="0" destOrd="0" presId="urn:microsoft.com/office/officeart/2005/8/layout/chevron2"/>
    <dgm:cxn modelId="{48515B53-B044-47C1-9D3D-8BA35E5B1146}" type="presParOf" srcId="{942E7604-6F96-4792-BCE3-814AC5CB67C9}" destId="{6D903C96-6DCC-4512-967E-9F15C662CDCE}" srcOrd="1" destOrd="0" presId="urn:microsoft.com/office/officeart/2005/8/layout/chevron2"/>
    <dgm:cxn modelId="{E71D04A5-8222-42E4-970E-A839268A2D62}" type="presParOf" srcId="{6201F53B-3555-4F86-85BE-407B141BDE25}" destId="{32CBC65C-1F2B-4B43-8218-6BC2A5F3DF97}" srcOrd="7" destOrd="0" presId="urn:microsoft.com/office/officeart/2005/8/layout/chevron2"/>
    <dgm:cxn modelId="{35A35C64-2A1D-422C-8312-6AF7D8A6E396}" type="presParOf" srcId="{6201F53B-3555-4F86-85BE-407B141BDE25}" destId="{E873DD52-8E5B-42CB-84DB-BC1C82F181B8}" srcOrd="8" destOrd="0" presId="urn:microsoft.com/office/officeart/2005/8/layout/chevron2"/>
    <dgm:cxn modelId="{EDB212E8-5381-40A5-A864-112704050F68}" type="presParOf" srcId="{E873DD52-8E5B-42CB-84DB-BC1C82F181B8}" destId="{306ECFA8-FE40-4F8D-A0B4-120B229706B4}" srcOrd="0" destOrd="0" presId="urn:microsoft.com/office/officeart/2005/8/layout/chevron2"/>
    <dgm:cxn modelId="{580C4489-B1FF-425F-994B-3DE7DF44FDA2}" type="presParOf" srcId="{E873DD52-8E5B-42CB-84DB-BC1C82F181B8}" destId="{BA77A088-8805-432F-B396-26C4DB9F6F5A}" srcOrd="1" destOrd="0" presId="urn:microsoft.com/office/officeart/2005/8/layout/chevron2"/>
    <dgm:cxn modelId="{BF8374AA-01B5-4C7B-A99B-EB5DE56B8E92}" type="presParOf" srcId="{6201F53B-3555-4F86-85BE-407B141BDE25}" destId="{26FC3C6E-A2CE-4DE4-B6B3-410D68B8001B}" srcOrd="9" destOrd="0" presId="urn:microsoft.com/office/officeart/2005/8/layout/chevron2"/>
    <dgm:cxn modelId="{5A4FF40C-6A31-4206-8965-E7B6C8ADB00C}" type="presParOf" srcId="{6201F53B-3555-4F86-85BE-407B141BDE25}" destId="{39E7C894-74F8-4B32-8558-DAF367F2442E}" srcOrd="10" destOrd="0" presId="urn:microsoft.com/office/officeart/2005/8/layout/chevron2"/>
    <dgm:cxn modelId="{63E742EB-271B-4C44-B493-830EF3E65F73}" type="presParOf" srcId="{39E7C894-74F8-4B32-8558-DAF367F2442E}" destId="{70DF30B5-6D71-44D3-B759-CF7F720333C5}" srcOrd="0" destOrd="0" presId="urn:microsoft.com/office/officeart/2005/8/layout/chevron2"/>
    <dgm:cxn modelId="{7C7BCCD5-3D84-43B2-8E04-69ADC1467372}" type="presParOf" srcId="{39E7C894-74F8-4B32-8558-DAF367F2442E}" destId="{41F31479-1D8D-4254-AE6E-6ABC3C686C2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EF6992-55A5-4AF0-BCFF-D32B88394278}" type="doc">
      <dgm:prSet loTypeId="urn:microsoft.com/office/officeart/2005/8/layout/radial2" loCatId="relationship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F9B66B77-D139-45F3-BC41-33546901E92B}">
      <dgm:prSet phldrT="[Text]" custT="1"/>
      <dgm:spPr/>
      <dgm:t>
        <a:bodyPr/>
        <a:lstStyle/>
        <a:p>
          <a:r>
            <a:rPr lang="sr-Latn-RS" sz="3200" smtClean="0">
              <a:solidFill>
                <a:srgbClr val="FF0000"/>
              </a:solidFill>
            </a:rPr>
            <a:t>25</a:t>
          </a:r>
          <a:endParaRPr lang="en-US" sz="3200">
            <a:solidFill>
              <a:srgbClr val="FF0000"/>
            </a:solidFill>
          </a:endParaRPr>
        </a:p>
      </dgm:t>
    </dgm:pt>
    <dgm:pt modelId="{4D0FDE13-D0EA-4196-851F-67AB5CB04931}" type="parTrans" cxnId="{13E27026-EF24-43C9-B871-4B5BB5961542}">
      <dgm:prSet/>
      <dgm:spPr/>
      <dgm:t>
        <a:bodyPr/>
        <a:lstStyle/>
        <a:p>
          <a:endParaRPr lang="en-US"/>
        </a:p>
      </dgm:t>
    </dgm:pt>
    <dgm:pt modelId="{EE3E5F6A-CC16-47BF-AA7F-A4A5610B107F}" type="sibTrans" cxnId="{13E27026-EF24-43C9-B871-4B5BB5961542}">
      <dgm:prSet/>
      <dgm:spPr/>
      <dgm:t>
        <a:bodyPr/>
        <a:lstStyle/>
        <a:p>
          <a:endParaRPr lang="en-US"/>
        </a:p>
      </dgm:t>
    </dgm:pt>
    <dgm:pt modelId="{39CD964C-BAE3-49D8-96A0-5BD68868BCDF}">
      <dgm:prSet phldrT="[Text]"/>
      <dgm:spPr/>
      <dgm:t>
        <a:bodyPr/>
        <a:lstStyle/>
        <a:p>
          <a:r>
            <a:rPr lang="sr-Latn-RS" smtClean="0"/>
            <a:t>Testovi iz teorije u Moodle-u</a:t>
          </a:r>
          <a:endParaRPr lang="en-US"/>
        </a:p>
      </dgm:t>
    </dgm:pt>
    <dgm:pt modelId="{75A0191E-F193-449F-9814-4409ED5D4D8C}" type="parTrans" cxnId="{2504AF90-E5EA-448B-9E4A-34840E511E27}">
      <dgm:prSet/>
      <dgm:spPr/>
      <dgm:t>
        <a:bodyPr/>
        <a:lstStyle/>
        <a:p>
          <a:endParaRPr lang="en-US"/>
        </a:p>
      </dgm:t>
    </dgm:pt>
    <dgm:pt modelId="{E331578A-DB7C-4BCD-97CF-B81956ABBCDB}" type="sibTrans" cxnId="{2504AF90-E5EA-448B-9E4A-34840E511E27}">
      <dgm:prSet/>
      <dgm:spPr/>
      <dgm:t>
        <a:bodyPr/>
        <a:lstStyle/>
        <a:p>
          <a:endParaRPr lang="en-US"/>
        </a:p>
      </dgm:t>
    </dgm:pt>
    <dgm:pt modelId="{D3D5FC02-5BEC-4200-A6CC-E56ED46B5A59}">
      <dgm:prSet phldrT="[Text]" custT="1"/>
      <dgm:spPr/>
      <dgm:t>
        <a:bodyPr/>
        <a:lstStyle/>
        <a:p>
          <a:r>
            <a:rPr lang="sr-Latn-RS" sz="3200" smtClean="0">
              <a:solidFill>
                <a:srgbClr val="FF0000"/>
              </a:solidFill>
            </a:rPr>
            <a:t>15</a:t>
          </a:r>
          <a:endParaRPr lang="en-US" sz="3200">
            <a:solidFill>
              <a:srgbClr val="FF0000"/>
            </a:solidFill>
          </a:endParaRPr>
        </a:p>
      </dgm:t>
    </dgm:pt>
    <dgm:pt modelId="{80639CFC-EED9-4260-B7DF-4583BE4BE9BE}" type="parTrans" cxnId="{3B45BE74-2F68-475E-8038-743CF4D2A866}">
      <dgm:prSet/>
      <dgm:spPr/>
      <dgm:t>
        <a:bodyPr/>
        <a:lstStyle/>
        <a:p>
          <a:endParaRPr lang="en-US"/>
        </a:p>
      </dgm:t>
    </dgm:pt>
    <dgm:pt modelId="{0D65CA6A-ACD2-4308-AF28-28CDA1BB1A20}" type="sibTrans" cxnId="{3B45BE74-2F68-475E-8038-743CF4D2A866}">
      <dgm:prSet/>
      <dgm:spPr/>
      <dgm:t>
        <a:bodyPr/>
        <a:lstStyle/>
        <a:p>
          <a:endParaRPr lang="en-US"/>
        </a:p>
      </dgm:t>
    </dgm:pt>
    <dgm:pt modelId="{E6CC86AC-9A37-4B1A-AE5F-8BE2D02E3809}">
      <dgm:prSet phldrT="[Text]"/>
      <dgm:spPr/>
      <dgm:t>
        <a:bodyPr/>
        <a:lstStyle/>
        <a:p>
          <a:r>
            <a:rPr lang="sr-Latn-RS" smtClean="0"/>
            <a:t>Prisustvo na lab. vežbama i odbrana vežbi u Moodle-u</a:t>
          </a:r>
          <a:endParaRPr lang="en-US"/>
        </a:p>
      </dgm:t>
    </dgm:pt>
    <dgm:pt modelId="{38DAF88D-45DB-4B12-90F9-0FEFCCCF4DF4}" type="parTrans" cxnId="{9A85C7BB-1A94-4CD5-98F2-690BF108DDF7}">
      <dgm:prSet/>
      <dgm:spPr/>
      <dgm:t>
        <a:bodyPr/>
        <a:lstStyle/>
        <a:p>
          <a:endParaRPr lang="en-US"/>
        </a:p>
      </dgm:t>
    </dgm:pt>
    <dgm:pt modelId="{4CF5B6AC-0237-422B-ACF3-ADC8D9858A35}" type="sibTrans" cxnId="{9A85C7BB-1A94-4CD5-98F2-690BF108DDF7}">
      <dgm:prSet/>
      <dgm:spPr/>
      <dgm:t>
        <a:bodyPr/>
        <a:lstStyle/>
        <a:p>
          <a:endParaRPr lang="en-US"/>
        </a:p>
      </dgm:t>
    </dgm:pt>
    <dgm:pt modelId="{3E58ABF0-5FE4-48F7-863F-BEE751D0AAF3}">
      <dgm:prSet phldrT="[Text]" custT="1"/>
      <dgm:spPr/>
      <dgm:t>
        <a:bodyPr/>
        <a:lstStyle/>
        <a:p>
          <a:r>
            <a:rPr lang="sr-Latn-RS" sz="3200" smtClean="0">
              <a:solidFill>
                <a:srgbClr val="FF0000"/>
              </a:solidFill>
            </a:rPr>
            <a:t>50</a:t>
          </a:r>
          <a:endParaRPr lang="en-US" sz="3200">
            <a:solidFill>
              <a:srgbClr val="FF0000"/>
            </a:solidFill>
          </a:endParaRPr>
        </a:p>
      </dgm:t>
    </dgm:pt>
    <dgm:pt modelId="{B7B7AE7A-5535-4B07-BF19-D126C369C36A}" type="parTrans" cxnId="{AE37B673-E04B-4515-B686-3ADD6EAE7FA2}">
      <dgm:prSet/>
      <dgm:spPr/>
      <dgm:t>
        <a:bodyPr/>
        <a:lstStyle/>
        <a:p>
          <a:endParaRPr lang="en-US"/>
        </a:p>
      </dgm:t>
    </dgm:pt>
    <dgm:pt modelId="{F6CCF7D5-DEA7-49C4-9A4A-C647CFB87499}" type="sibTrans" cxnId="{AE37B673-E04B-4515-B686-3ADD6EAE7FA2}">
      <dgm:prSet/>
      <dgm:spPr/>
      <dgm:t>
        <a:bodyPr/>
        <a:lstStyle/>
        <a:p>
          <a:endParaRPr lang="en-US"/>
        </a:p>
      </dgm:t>
    </dgm:pt>
    <dgm:pt modelId="{A258051A-0942-4A81-B9F1-5F492BE8CDBF}">
      <dgm:prSet phldrT="[Text]"/>
      <dgm:spPr/>
      <dgm:t>
        <a:bodyPr/>
        <a:lstStyle/>
        <a:p>
          <a:r>
            <a:rPr lang="sr-Latn-RS" smtClean="0"/>
            <a:t>Seminarski rad - razvoj štampane ploče</a:t>
          </a:r>
          <a:endParaRPr lang="en-US"/>
        </a:p>
      </dgm:t>
    </dgm:pt>
    <dgm:pt modelId="{B818FDB7-0176-4378-86EF-640C4D8A8C6C}" type="parTrans" cxnId="{CEB27637-2194-4D83-BC6D-427206E26279}">
      <dgm:prSet/>
      <dgm:spPr/>
      <dgm:t>
        <a:bodyPr/>
        <a:lstStyle/>
        <a:p>
          <a:endParaRPr lang="en-US"/>
        </a:p>
      </dgm:t>
    </dgm:pt>
    <dgm:pt modelId="{50936F4B-FD8D-40B6-B63B-44771E510E22}" type="sibTrans" cxnId="{CEB27637-2194-4D83-BC6D-427206E26279}">
      <dgm:prSet/>
      <dgm:spPr/>
      <dgm:t>
        <a:bodyPr/>
        <a:lstStyle/>
        <a:p>
          <a:endParaRPr lang="en-US"/>
        </a:p>
      </dgm:t>
    </dgm:pt>
    <dgm:pt modelId="{FF4A2573-DA8F-4FE5-9D74-B7271A590DBF}">
      <dgm:prSet phldrT="[Text]" custT="1"/>
      <dgm:spPr/>
      <dgm:t>
        <a:bodyPr/>
        <a:lstStyle/>
        <a:p>
          <a:r>
            <a:rPr lang="sr-Latn-RS" sz="3200" smtClean="0">
              <a:solidFill>
                <a:srgbClr val="FF0000"/>
              </a:solidFill>
            </a:rPr>
            <a:t>10</a:t>
          </a:r>
          <a:endParaRPr lang="en-US" sz="3200">
            <a:solidFill>
              <a:srgbClr val="FF0000"/>
            </a:solidFill>
          </a:endParaRPr>
        </a:p>
      </dgm:t>
    </dgm:pt>
    <dgm:pt modelId="{B742CDBD-9391-4575-A368-5F14BBF63ED7}" type="parTrans" cxnId="{3A593253-BD34-4758-AC87-95D52AEA7D9A}">
      <dgm:prSet/>
      <dgm:spPr/>
      <dgm:t>
        <a:bodyPr/>
        <a:lstStyle/>
        <a:p>
          <a:endParaRPr lang="en-US"/>
        </a:p>
      </dgm:t>
    </dgm:pt>
    <dgm:pt modelId="{53098196-65A6-4441-BBB5-3902F66AA297}" type="sibTrans" cxnId="{3A593253-BD34-4758-AC87-95D52AEA7D9A}">
      <dgm:prSet/>
      <dgm:spPr/>
      <dgm:t>
        <a:bodyPr/>
        <a:lstStyle/>
        <a:p>
          <a:endParaRPr lang="en-US"/>
        </a:p>
      </dgm:t>
    </dgm:pt>
    <dgm:pt modelId="{75BB7E33-3192-4A66-8F84-CFCAA4DE9B91}">
      <dgm:prSet/>
      <dgm:spPr/>
      <dgm:t>
        <a:bodyPr/>
        <a:lstStyle/>
        <a:p>
          <a:r>
            <a:rPr lang="sr-Latn-RS" smtClean="0"/>
            <a:t>Odbrana seminarskog rada</a:t>
          </a:r>
          <a:endParaRPr lang="en-US"/>
        </a:p>
      </dgm:t>
    </dgm:pt>
    <dgm:pt modelId="{4FED3767-C275-48DD-B769-B1FA74DF38CC}" type="parTrans" cxnId="{F678F19B-B07C-4701-98BB-0F586811B722}">
      <dgm:prSet/>
      <dgm:spPr/>
      <dgm:t>
        <a:bodyPr/>
        <a:lstStyle/>
        <a:p>
          <a:endParaRPr lang="en-US"/>
        </a:p>
      </dgm:t>
    </dgm:pt>
    <dgm:pt modelId="{F31E657B-B4AA-41C8-B936-ECE32B129735}" type="sibTrans" cxnId="{F678F19B-B07C-4701-98BB-0F586811B722}">
      <dgm:prSet/>
      <dgm:spPr/>
      <dgm:t>
        <a:bodyPr/>
        <a:lstStyle/>
        <a:p>
          <a:endParaRPr lang="en-US"/>
        </a:p>
      </dgm:t>
    </dgm:pt>
    <dgm:pt modelId="{EA7B4E20-8056-4E1B-9AE4-6647BA53F336}" type="pres">
      <dgm:prSet presAssocID="{71EF6992-55A5-4AF0-BCFF-D32B88394278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EF332B9-EE24-492A-AA90-A403F05C546D}" type="pres">
      <dgm:prSet presAssocID="{71EF6992-55A5-4AF0-BCFF-D32B88394278}" presName="cycle" presStyleCnt="0"/>
      <dgm:spPr/>
    </dgm:pt>
    <dgm:pt modelId="{B27EB1DF-A894-4C8F-B77A-0BBCC6476A7C}" type="pres">
      <dgm:prSet presAssocID="{71EF6992-55A5-4AF0-BCFF-D32B88394278}" presName="centerShape" presStyleCnt="0"/>
      <dgm:spPr/>
    </dgm:pt>
    <dgm:pt modelId="{91327C48-0E24-4E72-B845-5B99695F76C7}" type="pres">
      <dgm:prSet presAssocID="{71EF6992-55A5-4AF0-BCFF-D32B88394278}" presName="connSite" presStyleLbl="node1" presStyleIdx="0" presStyleCnt="5"/>
      <dgm:spPr/>
    </dgm:pt>
    <dgm:pt modelId="{4CEAEBF3-B7EB-4D17-AF0D-8321083456E2}" type="pres">
      <dgm:prSet presAssocID="{71EF6992-55A5-4AF0-BCFF-D32B88394278}" presName="visible" presStyleLbl="node1" presStyleIdx="0" presStyleCnt="5"/>
      <dgm:spPr>
        <a:ln>
          <a:solidFill>
            <a:srgbClr val="FF0000"/>
          </a:solidFill>
        </a:ln>
      </dgm:spPr>
    </dgm:pt>
    <dgm:pt modelId="{5DB5B50A-F58B-40DF-9381-D573FC662C77}" type="pres">
      <dgm:prSet presAssocID="{4D0FDE13-D0EA-4196-851F-67AB5CB04931}" presName="Name25" presStyleLbl="parChTrans1D1" presStyleIdx="0" presStyleCnt="4"/>
      <dgm:spPr/>
      <dgm:t>
        <a:bodyPr/>
        <a:lstStyle/>
        <a:p>
          <a:endParaRPr lang="en-US"/>
        </a:p>
      </dgm:t>
    </dgm:pt>
    <dgm:pt modelId="{2A7EE05C-4005-492E-AC61-290DAE0C9713}" type="pres">
      <dgm:prSet presAssocID="{F9B66B77-D139-45F3-BC41-33546901E92B}" presName="node" presStyleCnt="0"/>
      <dgm:spPr/>
    </dgm:pt>
    <dgm:pt modelId="{AB2650A8-9DA7-4EAF-9D07-D0A981B60E2E}" type="pres">
      <dgm:prSet presAssocID="{F9B66B77-D139-45F3-BC41-33546901E92B}" presName="parentNode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B57E2B-84A3-4FE4-880B-09671A4BAFF7}" type="pres">
      <dgm:prSet presAssocID="{F9B66B77-D139-45F3-BC41-33546901E92B}" presName="childNode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2DF646-0B30-46E8-B7DA-CE71DA83F4D1}" type="pres">
      <dgm:prSet presAssocID="{80639CFC-EED9-4260-B7DF-4583BE4BE9BE}" presName="Name25" presStyleLbl="parChTrans1D1" presStyleIdx="1" presStyleCnt="4"/>
      <dgm:spPr/>
      <dgm:t>
        <a:bodyPr/>
        <a:lstStyle/>
        <a:p>
          <a:endParaRPr lang="en-US"/>
        </a:p>
      </dgm:t>
    </dgm:pt>
    <dgm:pt modelId="{D700F880-EF86-4C2B-B8BA-963514ADCF95}" type="pres">
      <dgm:prSet presAssocID="{D3D5FC02-5BEC-4200-A6CC-E56ED46B5A59}" presName="node" presStyleCnt="0"/>
      <dgm:spPr/>
    </dgm:pt>
    <dgm:pt modelId="{9C97B7F4-9D92-4DE3-BF51-0E04FDD726D1}" type="pres">
      <dgm:prSet presAssocID="{D3D5FC02-5BEC-4200-A6CC-E56ED46B5A59}" presName="parentNode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C6EA16-E71D-4B7A-B9E2-9114CD2F8219}" type="pres">
      <dgm:prSet presAssocID="{D3D5FC02-5BEC-4200-A6CC-E56ED46B5A59}" presName="childNode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E48644-A1F4-42C3-A77E-187931CE74C2}" type="pres">
      <dgm:prSet presAssocID="{B7B7AE7A-5535-4B07-BF19-D126C369C36A}" presName="Name25" presStyleLbl="parChTrans1D1" presStyleIdx="2" presStyleCnt="4"/>
      <dgm:spPr/>
      <dgm:t>
        <a:bodyPr/>
        <a:lstStyle/>
        <a:p>
          <a:endParaRPr lang="en-US"/>
        </a:p>
      </dgm:t>
    </dgm:pt>
    <dgm:pt modelId="{126A7DAE-B5BA-4198-BC42-2D0859A3FF0B}" type="pres">
      <dgm:prSet presAssocID="{3E58ABF0-5FE4-48F7-863F-BEE751D0AAF3}" presName="node" presStyleCnt="0"/>
      <dgm:spPr/>
    </dgm:pt>
    <dgm:pt modelId="{443D98AB-CFB3-4D77-972B-8D8B77A03D19}" type="pres">
      <dgm:prSet presAssocID="{3E58ABF0-5FE4-48F7-863F-BEE751D0AAF3}" presName="parentNode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5A7221-7AA0-4655-AD5C-6E07DC90C67A}" type="pres">
      <dgm:prSet presAssocID="{3E58ABF0-5FE4-48F7-863F-BEE751D0AAF3}" presName="childNode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7E33A0-FC37-4217-890D-35A9A94829F0}" type="pres">
      <dgm:prSet presAssocID="{B742CDBD-9391-4575-A368-5F14BBF63ED7}" presName="Name25" presStyleLbl="parChTrans1D1" presStyleIdx="3" presStyleCnt="4"/>
      <dgm:spPr/>
      <dgm:t>
        <a:bodyPr/>
        <a:lstStyle/>
        <a:p>
          <a:endParaRPr lang="en-US"/>
        </a:p>
      </dgm:t>
    </dgm:pt>
    <dgm:pt modelId="{4214B41B-F796-4665-A8B8-928FEF8F57BA}" type="pres">
      <dgm:prSet presAssocID="{FF4A2573-DA8F-4FE5-9D74-B7271A590DBF}" presName="node" presStyleCnt="0"/>
      <dgm:spPr/>
    </dgm:pt>
    <dgm:pt modelId="{14F0B34C-394A-4E2D-9AF7-8AF292D73FD5}" type="pres">
      <dgm:prSet presAssocID="{FF4A2573-DA8F-4FE5-9D74-B7271A590DBF}" presName="parentNode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7906D8-D9A3-4E8E-9F9A-5293CBE1E5A8}" type="pres">
      <dgm:prSet presAssocID="{FF4A2573-DA8F-4FE5-9D74-B7271A590DBF}" presName="childNode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1198159-622D-4AEA-91A6-1B6493B93B69}" type="presOf" srcId="{A258051A-0942-4A81-B9F1-5F492BE8CDBF}" destId="{A15A7221-7AA0-4655-AD5C-6E07DC90C67A}" srcOrd="0" destOrd="0" presId="urn:microsoft.com/office/officeart/2005/8/layout/radial2"/>
    <dgm:cxn modelId="{8BEBA419-0A74-48FA-A2DF-DE6AB39DCAB2}" type="presOf" srcId="{80639CFC-EED9-4260-B7DF-4583BE4BE9BE}" destId="{A32DF646-0B30-46E8-B7DA-CE71DA83F4D1}" srcOrd="0" destOrd="0" presId="urn:microsoft.com/office/officeart/2005/8/layout/radial2"/>
    <dgm:cxn modelId="{74B44484-1696-4CAB-B64B-C8DF430BE985}" type="presOf" srcId="{E6CC86AC-9A37-4B1A-AE5F-8BE2D02E3809}" destId="{03C6EA16-E71D-4B7A-B9E2-9114CD2F8219}" srcOrd="0" destOrd="0" presId="urn:microsoft.com/office/officeart/2005/8/layout/radial2"/>
    <dgm:cxn modelId="{C149D3DA-BE36-4EBD-8C2B-3B0B755A44E1}" type="presOf" srcId="{75BB7E33-3192-4A66-8F84-CFCAA4DE9B91}" destId="{467906D8-D9A3-4E8E-9F9A-5293CBE1E5A8}" srcOrd="0" destOrd="0" presId="urn:microsoft.com/office/officeart/2005/8/layout/radial2"/>
    <dgm:cxn modelId="{AE37B673-E04B-4515-B686-3ADD6EAE7FA2}" srcId="{71EF6992-55A5-4AF0-BCFF-D32B88394278}" destId="{3E58ABF0-5FE4-48F7-863F-BEE751D0AAF3}" srcOrd="2" destOrd="0" parTransId="{B7B7AE7A-5535-4B07-BF19-D126C369C36A}" sibTransId="{F6CCF7D5-DEA7-49C4-9A4A-C647CFB87499}"/>
    <dgm:cxn modelId="{F678F19B-B07C-4701-98BB-0F586811B722}" srcId="{FF4A2573-DA8F-4FE5-9D74-B7271A590DBF}" destId="{75BB7E33-3192-4A66-8F84-CFCAA4DE9B91}" srcOrd="0" destOrd="0" parTransId="{4FED3767-C275-48DD-B769-B1FA74DF38CC}" sibTransId="{F31E657B-B4AA-41C8-B936-ECE32B129735}"/>
    <dgm:cxn modelId="{4F0D26E2-67C8-4379-BAE4-AA583FEDFE4B}" type="presOf" srcId="{F9B66B77-D139-45F3-BC41-33546901E92B}" destId="{AB2650A8-9DA7-4EAF-9D07-D0A981B60E2E}" srcOrd="0" destOrd="0" presId="urn:microsoft.com/office/officeart/2005/8/layout/radial2"/>
    <dgm:cxn modelId="{2504AF90-E5EA-448B-9E4A-34840E511E27}" srcId="{F9B66B77-D139-45F3-BC41-33546901E92B}" destId="{39CD964C-BAE3-49D8-96A0-5BD68868BCDF}" srcOrd="0" destOrd="0" parTransId="{75A0191E-F193-449F-9814-4409ED5D4D8C}" sibTransId="{E331578A-DB7C-4BCD-97CF-B81956ABBCDB}"/>
    <dgm:cxn modelId="{4C101B83-AF35-4C31-9753-5B640B23E267}" type="presOf" srcId="{3E58ABF0-5FE4-48F7-863F-BEE751D0AAF3}" destId="{443D98AB-CFB3-4D77-972B-8D8B77A03D19}" srcOrd="0" destOrd="0" presId="urn:microsoft.com/office/officeart/2005/8/layout/radial2"/>
    <dgm:cxn modelId="{3B45BE74-2F68-475E-8038-743CF4D2A866}" srcId="{71EF6992-55A5-4AF0-BCFF-D32B88394278}" destId="{D3D5FC02-5BEC-4200-A6CC-E56ED46B5A59}" srcOrd="1" destOrd="0" parTransId="{80639CFC-EED9-4260-B7DF-4583BE4BE9BE}" sibTransId="{0D65CA6A-ACD2-4308-AF28-28CDA1BB1A20}"/>
    <dgm:cxn modelId="{B480E9D7-F393-4075-B579-71E672ECCB71}" type="presOf" srcId="{39CD964C-BAE3-49D8-96A0-5BD68868BCDF}" destId="{01B57E2B-84A3-4FE4-880B-09671A4BAFF7}" srcOrd="0" destOrd="0" presId="urn:microsoft.com/office/officeart/2005/8/layout/radial2"/>
    <dgm:cxn modelId="{4B74F074-726C-4504-88DA-87D7F573C968}" type="presOf" srcId="{B7B7AE7A-5535-4B07-BF19-D126C369C36A}" destId="{C4E48644-A1F4-42C3-A77E-187931CE74C2}" srcOrd="0" destOrd="0" presId="urn:microsoft.com/office/officeart/2005/8/layout/radial2"/>
    <dgm:cxn modelId="{9A85C7BB-1A94-4CD5-98F2-690BF108DDF7}" srcId="{D3D5FC02-5BEC-4200-A6CC-E56ED46B5A59}" destId="{E6CC86AC-9A37-4B1A-AE5F-8BE2D02E3809}" srcOrd="0" destOrd="0" parTransId="{38DAF88D-45DB-4B12-90F9-0FEFCCCF4DF4}" sibTransId="{4CF5B6AC-0237-422B-ACF3-ADC8D9858A35}"/>
    <dgm:cxn modelId="{CEB27637-2194-4D83-BC6D-427206E26279}" srcId="{3E58ABF0-5FE4-48F7-863F-BEE751D0AAF3}" destId="{A258051A-0942-4A81-B9F1-5F492BE8CDBF}" srcOrd="0" destOrd="0" parTransId="{B818FDB7-0176-4378-86EF-640C4D8A8C6C}" sibTransId="{50936F4B-FD8D-40B6-B63B-44771E510E22}"/>
    <dgm:cxn modelId="{E2CB5786-E672-46A4-98F5-695019EFA9F3}" type="presOf" srcId="{B742CDBD-9391-4575-A368-5F14BBF63ED7}" destId="{087E33A0-FC37-4217-890D-35A9A94829F0}" srcOrd="0" destOrd="0" presId="urn:microsoft.com/office/officeart/2005/8/layout/radial2"/>
    <dgm:cxn modelId="{F3098B2E-F73E-46E3-821D-1D307A48EA85}" type="presOf" srcId="{D3D5FC02-5BEC-4200-A6CC-E56ED46B5A59}" destId="{9C97B7F4-9D92-4DE3-BF51-0E04FDD726D1}" srcOrd="0" destOrd="0" presId="urn:microsoft.com/office/officeart/2005/8/layout/radial2"/>
    <dgm:cxn modelId="{2896C202-ED7B-4550-B308-0D7CDE1E6D4A}" type="presOf" srcId="{FF4A2573-DA8F-4FE5-9D74-B7271A590DBF}" destId="{14F0B34C-394A-4E2D-9AF7-8AF292D73FD5}" srcOrd="0" destOrd="0" presId="urn:microsoft.com/office/officeart/2005/8/layout/radial2"/>
    <dgm:cxn modelId="{13E27026-EF24-43C9-B871-4B5BB5961542}" srcId="{71EF6992-55A5-4AF0-BCFF-D32B88394278}" destId="{F9B66B77-D139-45F3-BC41-33546901E92B}" srcOrd="0" destOrd="0" parTransId="{4D0FDE13-D0EA-4196-851F-67AB5CB04931}" sibTransId="{EE3E5F6A-CC16-47BF-AA7F-A4A5610B107F}"/>
    <dgm:cxn modelId="{7F04DF08-6CA5-4E3A-B16E-42CCF58B62B1}" type="presOf" srcId="{71EF6992-55A5-4AF0-BCFF-D32B88394278}" destId="{EA7B4E20-8056-4E1B-9AE4-6647BA53F336}" srcOrd="0" destOrd="0" presId="urn:microsoft.com/office/officeart/2005/8/layout/radial2"/>
    <dgm:cxn modelId="{3A593253-BD34-4758-AC87-95D52AEA7D9A}" srcId="{71EF6992-55A5-4AF0-BCFF-D32B88394278}" destId="{FF4A2573-DA8F-4FE5-9D74-B7271A590DBF}" srcOrd="3" destOrd="0" parTransId="{B742CDBD-9391-4575-A368-5F14BBF63ED7}" sibTransId="{53098196-65A6-4441-BBB5-3902F66AA297}"/>
    <dgm:cxn modelId="{1AAAF2D3-ED33-4827-A245-6A37CDA6FCEC}" type="presOf" srcId="{4D0FDE13-D0EA-4196-851F-67AB5CB04931}" destId="{5DB5B50A-F58B-40DF-9381-D573FC662C77}" srcOrd="0" destOrd="0" presId="urn:microsoft.com/office/officeart/2005/8/layout/radial2"/>
    <dgm:cxn modelId="{E3192A55-D54E-49E7-B161-6B6D8E6F1DEC}" type="presParOf" srcId="{EA7B4E20-8056-4E1B-9AE4-6647BA53F336}" destId="{5EF332B9-EE24-492A-AA90-A403F05C546D}" srcOrd="0" destOrd="0" presId="urn:microsoft.com/office/officeart/2005/8/layout/radial2"/>
    <dgm:cxn modelId="{91654AA2-A10D-46F9-B704-90159DEFD823}" type="presParOf" srcId="{5EF332B9-EE24-492A-AA90-A403F05C546D}" destId="{B27EB1DF-A894-4C8F-B77A-0BBCC6476A7C}" srcOrd="0" destOrd="0" presId="urn:microsoft.com/office/officeart/2005/8/layout/radial2"/>
    <dgm:cxn modelId="{96545A11-98BD-4C4A-A8F0-C9388FF6D49F}" type="presParOf" srcId="{B27EB1DF-A894-4C8F-B77A-0BBCC6476A7C}" destId="{91327C48-0E24-4E72-B845-5B99695F76C7}" srcOrd="0" destOrd="0" presId="urn:microsoft.com/office/officeart/2005/8/layout/radial2"/>
    <dgm:cxn modelId="{CA155D8A-A13C-47E1-A23F-8ECEBC3A4997}" type="presParOf" srcId="{B27EB1DF-A894-4C8F-B77A-0BBCC6476A7C}" destId="{4CEAEBF3-B7EB-4D17-AF0D-8321083456E2}" srcOrd="1" destOrd="0" presId="urn:microsoft.com/office/officeart/2005/8/layout/radial2"/>
    <dgm:cxn modelId="{9EF5F8FA-DD82-4AFF-B8D7-9B8C0EFD7F28}" type="presParOf" srcId="{5EF332B9-EE24-492A-AA90-A403F05C546D}" destId="{5DB5B50A-F58B-40DF-9381-D573FC662C77}" srcOrd="1" destOrd="0" presId="urn:microsoft.com/office/officeart/2005/8/layout/radial2"/>
    <dgm:cxn modelId="{D3C4A237-957A-4B7E-9B8E-C037168EE3FD}" type="presParOf" srcId="{5EF332B9-EE24-492A-AA90-A403F05C546D}" destId="{2A7EE05C-4005-492E-AC61-290DAE0C9713}" srcOrd="2" destOrd="0" presId="urn:microsoft.com/office/officeart/2005/8/layout/radial2"/>
    <dgm:cxn modelId="{9BD99019-FF68-4A6B-B549-9E5F21C23283}" type="presParOf" srcId="{2A7EE05C-4005-492E-AC61-290DAE0C9713}" destId="{AB2650A8-9DA7-4EAF-9D07-D0A981B60E2E}" srcOrd="0" destOrd="0" presId="urn:microsoft.com/office/officeart/2005/8/layout/radial2"/>
    <dgm:cxn modelId="{3753D05F-64C8-443F-AFF1-3D1C54FEE83F}" type="presParOf" srcId="{2A7EE05C-4005-492E-AC61-290DAE0C9713}" destId="{01B57E2B-84A3-4FE4-880B-09671A4BAFF7}" srcOrd="1" destOrd="0" presId="urn:microsoft.com/office/officeart/2005/8/layout/radial2"/>
    <dgm:cxn modelId="{350D7221-4538-4749-9BA4-D04557C4ADAE}" type="presParOf" srcId="{5EF332B9-EE24-492A-AA90-A403F05C546D}" destId="{A32DF646-0B30-46E8-B7DA-CE71DA83F4D1}" srcOrd="3" destOrd="0" presId="urn:microsoft.com/office/officeart/2005/8/layout/radial2"/>
    <dgm:cxn modelId="{ABA742F9-132C-42D1-BA9A-95B390E2418A}" type="presParOf" srcId="{5EF332B9-EE24-492A-AA90-A403F05C546D}" destId="{D700F880-EF86-4C2B-B8BA-963514ADCF95}" srcOrd="4" destOrd="0" presId="urn:microsoft.com/office/officeart/2005/8/layout/radial2"/>
    <dgm:cxn modelId="{38DBA8F0-0C61-4489-AFA1-7916AA3143C3}" type="presParOf" srcId="{D700F880-EF86-4C2B-B8BA-963514ADCF95}" destId="{9C97B7F4-9D92-4DE3-BF51-0E04FDD726D1}" srcOrd="0" destOrd="0" presId="urn:microsoft.com/office/officeart/2005/8/layout/radial2"/>
    <dgm:cxn modelId="{95D26A21-B009-486A-A308-05C15C58A963}" type="presParOf" srcId="{D700F880-EF86-4C2B-B8BA-963514ADCF95}" destId="{03C6EA16-E71D-4B7A-B9E2-9114CD2F8219}" srcOrd="1" destOrd="0" presId="urn:microsoft.com/office/officeart/2005/8/layout/radial2"/>
    <dgm:cxn modelId="{EBE6EAE7-FB95-4FC2-AB9D-6734A9151734}" type="presParOf" srcId="{5EF332B9-EE24-492A-AA90-A403F05C546D}" destId="{C4E48644-A1F4-42C3-A77E-187931CE74C2}" srcOrd="5" destOrd="0" presId="urn:microsoft.com/office/officeart/2005/8/layout/radial2"/>
    <dgm:cxn modelId="{EF737D5E-CCD4-4A75-8553-8B45CA2BBA45}" type="presParOf" srcId="{5EF332B9-EE24-492A-AA90-A403F05C546D}" destId="{126A7DAE-B5BA-4198-BC42-2D0859A3FF0B}" srcOrd="6" destOrd="0" presId="urn:microsoft.com/office/officeart/2005/8/layout/radial2"/>
    <dgm:cxn modelId="{28504FA5-3E95-4D40-B1BB-88451FA40D4F}" type="presParOf" srcId="{126A7DAE-B5BA-4198-BC42-2D0859A3FF0B}" destId="{443D98AB-CFB3-4D77-972B-8D8B77A03D19}" srcOrd="0" destOrd="0" presId="urn:microsoft.com/office/officeart/2005/8/layout/radial2"/>
    <dgm:cxn modelId="{D33F6426-AD94-461F-BE87-E8B99B046E40}" type="presParOf" srcId="{126A7DAE-B5BA-4198-BC42-2D0859A3FF0B}" destId="{A15A7221-7AA0-4655-AD5C-6E07DC90C67A}" srcOrd="1" destOrd="0" presId="urn:microsoft.com/office/officeart/2005/8/layout/radial2"/>
    <dgm:cxn modelId="{418D2FE2-71EC-4B80-BB7F-594DB7E29F4D}" type="presParOf" srcId="{5EF332B9-EE24-492A-AA90-A403F05C546D}" destId="{087E33A0-FC37-4217-890D-35A9A94829F0}" srcOrd="7" destOrd="0" presId="urn:microsoft.com/office/officeart/2005/8/layout/radial2"/>
    <dgm:cxn modelId="{F8111B21-D6EE-4045-926F-D41FAC6D9965}" type="presParOf" srcId="{5EF332B9-EE24-492A-AA90-A403F05C546D}" destId="{4214B41B-F796-4665-A8B8-928FEF8F57BA}" srcOrd="8" destOrd="0" presId="urn:microsoft.com/office/officeart/2005/8/layout/radial2"/>
    <dgm:cxn modelId="{06D83DD9-189A-4B0E-85FC-3A160E480A82}" type="presParOf" srcId="{4214B41B-F796-4665-A8B8-928FEF8F57BA}" destId="{14F0B34C-394A-4E2D-9AF7-8AF292D73FD5}" srcOrd="0" destOrd="0" presId="urn:microsoft.com/office/officeart/2005/8/layout/radial2"/>
    <dgm:cxn modelId="{99946392-0C26-4CD3-AC23-54E4A9D4E1A1}" type="presParOf" srcId="{4214B41B-F796-4665-A8B8-928FEF8F57BA}" destId="{467906D8-D9A3-4E8E-9F9A-5293CBE1E5A8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2A530C-55CA-4A0E-BC92-53EDDFEFC852}">
      <dsp:nvSpPr>
        <dsp:cNvPr id="0" name=""/>
        <dsp:cNvSpPr/>
      </dsp:nvSpPr>
      <dsp:spPr>
        <a:xfrm rot="16200000">
          <a:off x="-1178935" y="1183131"/>
          <a:ext cx="5128344" cy="2762081"/>
        </a:xfrm>
        <a:prstGeom prst="flowChartManualOperation">
          <a:avLst/>
        </a:prstGeom>
        <a:solidFill>
          <a:srgbClr val="FF9900"/>
        </a:solidFill>
        <a:ln>
          <a:solidFill>
            <a:srgbClr val="FF9900"/>
          </a:solidFill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3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Predznanja</a:t>
          </a:r>
          <a:endParaRPr lang="en-US" sz="23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n-NO" sz="2000" b="0" kern="1200" smtClean="0"/>
            <a:t>Poznavanje osnovnih </a:t>
          </a:r>
          <a:r>
            <a:rPr lang="nn-NO" sz="2000" b="0" kern="1200" smtClean="0"/>
            <a:t>pojmova</a:t>
          </a:r>
          <a:r>
            <a:rPr lang="sr-Latn-RS" sz="2000" b="0" kern="1200" smtClean="0"/>
            <a:t> iz</a:t>
          </a:r>
          <a:r>
            <a:rPr lang="nn-NO" sz="2000" b="0" kern="1200" smtClean="0"/>
            <a:t> analogne </a:t>
          </a:r>
          <a:r>
            <a:rPr lang="nn-NO" sz="2000" b="0" kern="1200" smtClean="0"/>
            <a:t>i digitalne integrisane </a:t>
          </a:r>
          <a:r>
            <a:rPr lang="nn-NO" sz="2000" b="0" kern="1200" smtClean="0"/>
            <a:t>elektronike</a:t>
          </a:r>
          <a:endParaRPr lang="en-US" sz="2000" kern="1200"/>
        </a:p>
      </dsp:txBody>
      <dsp:txXfrm rot="16200000">
        <a:off x="-1178935" y="1183131"/>
        <a:ext cx="5128344" cy="2762081"/>
      </dsp:txXfrm>
    </dsp:sp>
    <dsp:sp modelId="{E0FBD0C4-4ED2-45E2-A4D1-09925DFD9E27}">
      <dsp:nvSpPr>
        <dsp:cNvPr id="0" name=""/>
        <dsp:cNvSpPr/>
      </dsp:nvSpPr>
      <dsp:spPr>
        <a:xfrm rot="16200000">
          <a:off x="1849151" y="1131958"/>
          <a:ext cx="5128344" cy="2864427"/>
        </a:xfrm>
        <a:prstGeom prst="flowChartManualOperation">
          <a:avLst/>
        </a:prstGeom>
        <a:solidFill>
          <a:srgbClr val="0070C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0" tIns="0" rIns="14605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3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Cilj predmeta</a:t>
          </a:r>
          <a:endParaRPr lang="en-US" sz="23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31775" marR="0" lvl="1" indent="-231775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sr-Latn-RS" sz="2000" b="0" kern="1200" smtClean="0"/>
            <a:t>Upoznavanje sa karakteristikima elektronskih komponenata, projektovanjem i analizom rada </a:t>
          </a:r>
          <a:r>
            <a:rPr lang="vi-VN" sz="2000" b="0" kern="1200" smtClean="0"/>
            <a:t>elektronskih uređaja</a:t>
          </a:r>
          <a:r>
            <a:rPr lang="sr-Latn-RS" sz="2000" b="0" kern="1200" smtClean="0"/>
            <a:t> </a:t>
          </a:r>
          <a:endParaRPr lang="vi-VN" sz="2000" b="0" kern="1200" smtClean="0"/>
        </a:p>
      </dsp:txBody>
      <dsp:txXfrm rot="16200000">
        <a:off x="1849151" y="1131958"/>
        <a:ext cx="5128344" cy="2864427"/>
      </dsp:txXfrm>
    </dsp:sp>
    <dsp:sp modelId="{3159EE93-E654-4D70-8CE1-5AE6C6E4BB36}">
      <dsp:nvSpPr>
        <dsp:cNvPr id="0" name=""/>
        <dsp:cNvSpPr/>
      </dsp:nvSpPr>
      <dsp:spPr>
        <a:xfrm rot="16200000">
          <a:off x="4928410" y="1131958"/>
          <a:ext cx="5128344" cy="2864427"/>
        </a:xfrm>
        <a:prstGeom prst="flowChartManualOperation">
          <a:avLst/>
        </a:prstGeom>
        <a:solidFill>
          <a:srgbClr val="00B05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0" tIns="0" rIns="14605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23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Ishod predmeta</a:t>
          </a:r>
          <a:endParaRPr lang="en-US" sz="23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n-NO" sz="2000" b="0" kern="1200" smtClean="0"/>
            <a:t>Osposobljenost za samostaln</a:t>
          </a:r>
          <a:r>
            <a:rPr lang="sr-Latn-RS" sz="2000" b="0" kern="1200" smtClean="0"/>
            <a:t>u</a:t>
          </a:r>
          <a:r>
            <a:rPr lang="nn-NO" sz="2000" b="0" kern="1200" smtClean="0"/>
            <a:t> analiz</a:t>
          </a:r>
          <a:r>
            <a:rPr lang="sr-Latn-RS" sz="2000" b="0" kern="1200" smtClean="0"/>
            <a:t>u rada </a:t>
          </a:r>
          <a:r>
            <a:rPr lang="nn-NO" sz="2000" b="0" kern="1200" smtClean="0"/>
            <a:t>elektronskih </a:t>
          </a:r>
          <a:r>
            <a:rPr lang="sr-Latn-RS" sz="2000" b="0" kern="1200" smtClean="0"/>
            <a:t>uređaja i </a:t>
          </a:r>
          <a:r>
            <a:rPr lang="nn-NO" sz="2000" b="0" kern="1200" smtClean="0"/>
            <a:t>njihovo projektovanj</a:t>
          </a:r>
          <a:r>
            <a:rPr lang="sr-Latn-RS" sz="2000" b="0" kern="1200" smtClean="0"/>
            <a:t>e</a:t>
          </a:r>
          <a:r>
            <a:rPr lang="nn-NO" sz="2000" b="0" kern="1200" smtClean="0"/>
            <a:t> primenom savremenih </a:t>
          </a:r>
          <a:r>
            <a:rPr lang="sr-Latn-RS" sz="2000" b="0" kern="1200" smtClean="0"/>
            <a:t>softverskih alata</a:t>
          </a:r>
          <a:endParaRPr lang="en-US" sz="2000" kern="1200"/>
        </a:p>
      </dsp:txBody>
      <dsp:txXfrm rot="16200000">
        <a:off x="4928410" y="1131958"/>
        <a:ext cx="5128344" cy="286442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0A8FE19-DDC3-4EEC-939D-5073CC5E2286}">
      <dsp:nvSpPr>
        <dsp:cNvPr id="0" name=""/>
        <dsp:cNvSpPr/>
      </dsp:nvSpPr>
      <dsp:spPr>
        <a:xfrm rot="5400000">
          <a:off x="-143204" y="251290"/>
          <a:ext cx="954697" cy="668288"/>
        </a:xfrm>
        <a:prstGeom prst="chevron">
          <a:avLst/>
        </a:prstGeom>
        <a:solidFill>
          <a:srgbClr val="FFC000"/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800" b="1" kern="120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</a:t>
          </a:r>
          <a:endParaRPr lang="en-US" sz="1800" b="1" kern="1200"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-143204" y="251290"/>
        <a:ext cx="954697" cy="668288"/>
      </dsp:txXfrm>
    </dsp:sp>
    <dsp:sp modelId="{D2A7CEA5-3E49-49CD-9410-C7B27427298A}">
      <dsp:nvSpPr>
        <dsp:cNvPr id="0" name=""/>
        <dsp:cNvSpPr/>
      </dsp:nvSpPr>
      <dsp:spPr>
        <a:xfrm rot="5400000">
          <a:off x="4110814" y="-3367027"/>
          <a:ext cx="777609" cy="768463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b="0" kern="1200" smtClean="0">
              <a:solidFill>
                <a:schemeClr val="tx2"/>
              </a:solidFill>
            </a:rPr>
            <a:t>Osnovni koraci u razvoju</a:t>
          </a:r>
          <a:r>
            <a:rPr lang="sr-Latn-RS" sz="2100" b="0" kern="1200" smtClean="0">
              <a:solidFill>
                <a:schemeClr val="tx2"/>
              </a:solidFill>
            </a:rPr>
            <a:t> elektronskih uređaja</a:t>
          </a:r>
          <a:endParaRPr lang="en-US" sz="2100" b="0" kern="1200">
            <a:solidFill>
              <a:schemeClr val="tx2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2100" b="0" kern="1200" smtClean="0">
              <a:solidFill>
                <a:schemeClr val="tx2"/>
              </a:solidFill>
            </a:rPr>
            <a:t>Izbor softverskih alata za projektovanje i simulaciju</a:t>
          </a:r>
          <a:endParaRPr lang="en-US" sz="2100" b="0" kern="1200">
            <a:solidFill>
              <a:schemeClr val="tx2"/>
            </a:solidFill>
          </a:endParaRPr>
        </a:p>
      </dsp:txBody>
      <dsp:txXfrm rot="5400000">
        <a:off x="4110814" y="-3367027"/>
        <a:ext cx="777609" cy="7684639"/>
      </dsp:txXfrm>
    </dsp:sp>
    <dsp:sp modelId="{A071D342-0DAD-4999-BCA2-AFE006E5B800}">
      <dsp:nvSpPr>
        <dsp:cNvPr id="0" name=""/>
        <dsp:cNvSpPr/>
      </dsp:nvSpPr>
      <dsp:spPr>
        <a:xfrm rot="5400000">
          <a:off x="-143204" y="1081108"/>
          <a:ext cx="954697" cy="668288"/>
        </a:xfrm>
        <a:prstGeom prst="chevron">
          <a:avLst/>
        </a:prstGeom>
        <a:solidFill>
          <a:srgbClr val="92D050"/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800" b="1" kern="120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</a:t>
          </a:r>
          <a:endParaRPr lang="en-US" sz="1800" b="1" kern="1200"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-143204" y="1081108"/>
        <a:ext cx="954697" cy="668288"/>
      </dsp:txXfrm>
    </dsp:sp>
    <dsp:sp modelId="{35631670-837B-4D9C-8573-EA6C355192BD}">
      <dsp:nvSpPr>
        <dsp:cNvPr id="0" name=""/>
        <dsp:cNvSpPr/>
      </dsp:nvSpPr>
      <dsp:spPr>
        <a:xfrm rot="5400000">
          <a:off x="4106151" y="-2512749"/>
          <a:ext cx="786936" cy="768463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b="0" kern="1200">
            <a:solidFill>
              <a:schemeClr val="tx2"/>
            </a:solidFill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sr-Latn-RS" sz="2000" b="0" kern="1200" smtClean="0">
              <a:solidFill>
                <a:schemeClr val="tx2"/>
              </a:solidFill>
            </a:rPr>
            <a:t> Osnovni elementi elektronskih sistema</a:t>
          </a:r>
          <a:endParaRPr lang="en-US" sz="2100" b="0" kern="1200">
            <a:solidFill>
              <a:schemeClr val="tx2"/>
            </a:solidFill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sr-Latn-RS" sz="2100" b="0" kern="1200" smtClean="0">
              <a:solidFill>
                <a:schemeClr val="tx2"/>
              </a:solidFill>
            </a:rPr>
            <a:t> Izbor elektronskih komponenata</a:t>
          </a:r>
          <a:endParaRPr lang="en-US" sz="2100" b="0" kern="1200" smtClean="0">
            <a:solidFill>
              <a:schemeClr val="tx2"/>
            </a:solidFill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endParaRPr lang="en-US" sz="2100" b="0" kern="1200">
            <a:solidFill>
              <a:schemeClr val="tx2"/>
            </a:solidFill>
          </a:endParaRPr>
        </a:p>
      </dsp:txBody>
      <dsp:txXfrm rot="5400000">
        <a:off x="4106151" y="-2512749"/>
        <a:ext cx="786936" cy="7684639"/>
      </dsp:txXfrm>
    </dsp:sp>
    <dsp:sp modelId="{404F07BC-4A60-42E8-9C8B-591DD6A77F1C}">
      <dsp:nvSpPr>
        <dsp:cNvPr id="0" name=""/>
        <dsp:cNvSpPr/>
      </dsp:nvSpPr>
      <dsp:spPr>
        <a:xfrm rot="5400000">
          <a:off x="-143204" y="1924808"/>
          <a:ext cx="954697" cy="66828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800" b="1" kern="120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</a:t>
          </a:r>
          <a:endParaRPr lang="en-US" sz="1800" b="1" kern="1200"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-143204" y="1924808"/>
        <a:ext cx="954697" cy="668288"/>
      </dsp:txXfrm>
    </dsp:sp>
    <dsp:sp modelId="{A0B17DF4-D24C-453C-B42F-F3E08F506203}">
      <dsp:nvSpPr>
        <dsp:cNvPr id="0" name=""/>
        <dsp:cNvSpPr/>
      </dsp:nvSpPr>
      <dsp:spPr>
        <a:xfrm rot="5400000">
          <a:off x="4200331" y="-1704323"/>
          <a:ext cx="620553" cy="768463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2000" b="0" kern="1200" smtClean="0">
              <a:solidFill>
                <a:schemeClr val="tx2"/>
              </a:solidFill>
            </a:rPr>
            <a:t>Karakteristike i tipične primene standardnih pasivnih i poluprovodničkih komponenata u elektronskim kolima</a:t>
          </a:r>
          <a:endParaRPr lang="en-US" sz="2000" kern="1200"/>
        </a:p>
      </dsp:txBody>
      <dsp:txXfrm rot="5400000">
        <a:off x="4200331" y="-1704323"/>
        <a:ext cx="620553" cy="7684639"/>
      </dsp:txXfrm>
    </dsp:sp>
    <dsp:sp modelId="{31918D71-D53B-4AFB-B7A6-F66F7FEE26BE}">
      <dsp:nvSpPr>
        <dsp:cNvPr id="0" name=""/>
        <dsp:cNvSpPr/>
      </dsp:nvSpPr>
      <dsp:spPr>
        <a:xfrm rot="5400000">
          <a:off x="-143204" y="2736872"/>
          <a:ext cx="954697" cy="668288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800" b="1" kern="120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</a:t>
          </a:r>
          <a:endParaRPr lang="en-US" sz="1800" b="1" kern="1200"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-143204" y="2736872"/>
        <a:ext cx="954697" cy="668288"/>
      </dsp:txXfrm>
    </dsp:sp>
    <dsp:sp modelId="{6D903C96-6DCC-4512-967E-9F15C662CDCE}">
      <dsp:nvSpPr>
        <dsp:cNvPr id="0" name=""/>
        <dsp:cNvSpPr/>
      </dsp:nvSpPr>
      <dsp:spPr>
        <a:xfrm rot="5400000">
          <a:off x="4126941" y="-938371"/>
          <a:ext cx="767332" cy="768463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2100" b="0" kern="1200" smtClean="0">
              <a:solidFill>
                <a:schemeClr val="tx2"/>
              </a:solidFill>
            </a:rPr>
            <a:t>Projektovanje napajanja za analogna i digitalna kola</a:t>
          </a:r>
          <a:endParaRPr lang="en-US" sz="2100" b="0" kern="1200">
            <a:solidFill>
              <a:schemeClr val="tx2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2000" b="0" kern="1200" smtClean="0">
              <a:solidFill>
                <a:schemeClr val="tx2"/>
              </a:solidFill>
            </a:rPr>
            <a:t>Izvori smetnje i načini potiskivanja</a:t>
          </a:r>
          <a:endParaRPr lang="en-US" sz="2000" b="0" kern="1200">
            <a:solidFill>
              <a:schemeClr val="tx2"/>
            </a:solidFill>
          </a:endParaRPr>
        </a:p>
      </dsp:txBody>
      <dsp:txXfrm rot="5400000">
        <a:off x="4126941" y="-938371"/>
        <a:ext cx="767332" cy="7684639"/>
      </dsp:txXfrm>
    </dsp:sp>
    <dsp:sp modelId="{306ECFA8-FE40-4F8D-A0B4-120B229706B4}">
      <dsp:nvSpPr>
        <dsp:cNvPr id="0" name=""/>
        <dsp:cNvSpPr/>
      </dsp:nvSpPr>
      <dsp:spPr>
        <a:xfrm rot="5400000">
          <a:off x="-143204" y="3550994"/>
          <a:ext cx="954697" cy="668288"/>
        </a:xfrm>
        <a:prstGeom prst="chevron">
          <a:avLst/>
        </a:prstGeom>
        <a:solidFill>
          <a:srgbClr val="00B050"/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800" b="1" kern="120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</a:t>
          </a:r>
          <a:endParaRPr lang="en-US" sz="1800" b="1" kern="1200"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-143204" y="3550994"/>
        <a:ext cx="954697" cy="668288"/>
      </dsp:txXfrm>
    </dsp:sp>
    <dsp:sp modelId="{BA77A088-8805-432F-B396-26C4DB9F6F5A}">
      <dsp:nvSpPr>
        <dsp:cNvPr id="0" name=""/>
        <dsp:cNvSpPr/>
      </dsp:nvSpPr>
      <dsp:spPr>
        <a:xfrm rot="5400000">
          <a:off x="4104930" y="-71530"/>
          <a:ext cx="811354" cy="768463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2100" b="0" kern="1200" smtClean="0">
              <a:solidFill>
                <a:schemeClr val="tx2"/>
              </a:solidFill>
            </a:rPr>
            <a:t>Osnovna elektronska kola za analognu obradu signala</a:t>
          </a:r>
          <a:endParaRPr lang="en-US" sz="2100" b="0" kern="1200">
            <a:solidFill>
              <a:schemeClr val="tx2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2100" b="0" kern="1200" smtClean="0">
              <a:solidFill>
                <a:schemeClr val="tx2"/>
              </a:solidFill>
            </a:rPr>
            <a:t>Realizacije i primena linearnih i nelinearnih kola</a:t>
          </a:r>
          <a:endParaRPr lang="en-US" sz="2100" b="0" kern="1200">
            <a:solidFill>
              <a:schemeClr val="tx2"/>
            </a:solidFill>
          </a:endParaRPr>
        </a:p>
      </dsp:txBody>
      <dsp:txXfrm rot="5400000">
        <a:off x="4104930" y="-71530"/>
        <a:ext cx="811354" cy="7684639"/>
      </dsp:txXfrm>
    </dsp:sp>
    <dsp:sp modelId="{70DF30B5-6D71-44D3-B759-CF7F720333C5}">
      <dsp:nvSpPr>
        <dsp:cNvPr id="0" name=""/>
        <dsp:cNvSpPr/>
      </dsp:nvSpPr>
      <dsp:spPr>
        <a:xfrm rot="5400000">
          <a:off x="-143204" y="4391675"/>
          <a:ext cx="954697" cy="668288"/>
        </a:xfrm>
        <a:prstGeom prst="chevron">
          <a:avLst/>
        </a:prstGeom>
        <a:solidFill>
          <a:srgbClr val="FF6600"/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1800" b="1" kern="120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5</a:t>
          </a:r>
          <a:endParaRPr lang="en-US" sz="1800" b="1" kern="1200"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-143204" y="4391675"/>
        <a:ext cx="954697" cy="668288"/>
      </dsp:txXfrm>
    </dsp:sp>
    <dsp:sp modelId="{41F31479-1D8D-4254-AE6E-6ABC3C686C2A}">
      <dsp:nvSpPr>
        <dsp:cNvPr id="0" name=""/>
        <dsp:cNvSpPr/>
      </dsp:nvSpPr>
      <dsp:spPr>
        <a:xfrm rot="5400000">
          <a:off x="3994805" y="910966"/>
          <a:ext cx="1009627" cy="768463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2100" b="0" kern="1200" smtClean="0">
              <a:solidFill>
                <a:schemeClr val="tx2"/>
              </a:solidFill>
            </a:rPr>
            <a:t>Osnovna elektronska kola za digitalnu obradu signala</a:t>
          </a:r>
          <a:endParaRPr lang="en-US" sz="2100" b="0" kern="1200">
            <a:solidFill>
              <a:schemeClr val="tx2"/>
            </a:solidFill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2100" b="0" kern="1200" smtClean="0">
              <a:solidFill>
                <a:schemeClr val="tx2"/>
              </a:solidFill>
            </a:rPr>
            <a:t>Primena kombinacione i sinhrone logike</a:t>
          </a:r>
          <a:endParaRPr lang="en-US" sz="2100" b="0" kern="1200">
            <a:solidFill>
              <a:schemeClr val="tx2"/>
            </a:solidFill>
          </a:endParaRPr>
        </a:p>
      </dsp:txBody>
      <dsp:txXfrm rot="5400000">
        <a:off x="3994805" y="910966"/>
        <a:ext cx="1009627" cy="768463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87E33A0-FC37-4217-890D-35A9A94829F0}">
      <dsp:nvSpPr>
        <dsp:cNvPr id="0" name=""/>
        <dsp:cNvSpPr/>
      </dsp:nvSpPr>
      <dsp:spPr>
        <a:xfrm rot="3681944">
          <a:off x="2147612" y="3814173"/>
          <a:ext cx="1006162" cy="47812"/>
        </a:xfrm>
        <a:custGeom>
          <a:avLst/>
          <a:gdLst/>
          <a:ahLst/>
          <a:cxnLst/>
          <a:rect l="0" t="0" r="0" b="0"/>
          <a:pathLst>
            <a:path>
              <a:moveTo>
                <a:pt x="0" y="23906"/>
              </a:moveTo>
              <a:lnTo>
                <a:pt x="1006162" y="23906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E48644-A1F4-42C3-A77E-187931CE74C2}">
      <dsp:nvSpPr>
        <dsp:cNvPr id="0" name=""/>
        <dsp:cNvSpPr/>
      </dsp:nvSpPr>
      <dsp:spPr>
        <a:xfrm rot="1312040">
          <a:off x="2699804" y="3089864"/>
          <a:ext cx="719814" cy="47812"/>
        </a:xfrm>
        <a:custGeom>
          <a:avLst/>
          <a:gdLst/>
          <a:ahLst/>
          <a:cxnLst/>
          <a:rect l="0" t="0" r="0" b="0"/>
          <a:pathLst>
            <a:path>
              <a:moveTo>
                <a:pt x="0" y="23906"/>
              </a:moveTo>
              <a:lnTo>
                <a:pt x="719814" y="23906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2DF646-0B30-46E8-B7DA-CE71DA83F4D1}">
      <dsp:nvSpPr>
        <dsp:cNvPr id="0" name=""/>
        <dsp:cNvSpPr/>
      </dsp:nvSpPr>
      <dsp:spPr>
        <a:xfrm rot="20287960">
          <a:off x="2699804" y="2262922"/>
          <a:ext cx="719814" cy="47812"/>
        </a:xfrm>
        <a:custGeom>
          <a:avLst/>
          <a:gdLst/>
          <a:ahLst/>
          <a:cxnLst/>
          <a:rect l="0" t="0" r="0" b="0"/>
          <a:pathLst>
            <a:path>
              <a:moveTo>
                <a:pt x="0" y="23906"/>
              </a:moveTo>
              <a:lnTo>
                <a:pt x="719814" y="23906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B5B50A-F58B-40DF-9381-D573FC662C77}">
      <dsp:nvSpPr>
        <dsp:cNvPr id="0" name=""/>
        <dsp:cNvSpPr/>
      </dsp:nvSpPr>
      <dsp:spPr>
        <a:xfrm rot="17918056">
          <a:off x="2147612" y="1538613"/>
          <a:ext cx="1006162" cy="47812"/>
        </a:xfrm>
        <a:custGeom>
          <a:avLst/>
          <a:gdLst/>
          <a:ahLst/>
          <a:cxnLst/>
          <a:rect l="0" t="0" r="0" b="0"/>
          <a:pathLst>
            <a:path>
              <a:moveTo>
                <a:pt x="0" y="23906"/>
              </a:moveTo>
              <a:lnTo>
                <a:pt x="1006162" y="23906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EAEBF3-B7EB-4D17-AF0D-8321083456E2}">
      <dsp:nvSpPr>
        <dsp:cNvPr id="0" name=""/>
        <dsp:cNvSpPr/>
      </dsp:nvSpPr>
      <dsp:spPr>
        <a:xfrm>
          <a:off x="1034862" y="1705689"/>
          <a:ext cx="1989220" cy="198922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FF000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B2650A8-9DA7-4EAF-9D07-D0A981B60E2E}">
      <dsp:nvSpPr>
        <dsp:cNvPr id="0" name=""/>
        <dsp:cNvSpPr/>
      </dsp:nvSpPr>
      <dsp:spPr>
        <a:xfrm>
          <a:off x="2580992" y="421"/>
          <a:ext cx="1193532" cy="11935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200" kern="1200" smtClean="0">
              <a:solidFill>
                <a:srgbClr val="FF0000"/>
              </a:solidFill>
            </a:rPr>
            <a:t>25</a:t>
          </a:r>
          <a:endParaRPr lang="en-US" sz="3200" kern="1200">
            <a:solidFill>
              <a:srgbClr val="FF0000"/>
            </a:solidFill>
          </a:endParaRPr>
        </a:p>
      </dsp:txBody>
      <dsp:txXfrm>
        <a:off x="2580992" y="421"/>
        <a:ext cx="1193532" cy="1193532"/>
      </dsp:txXfrm>
    </dsp:sp>
    <dsp:sp modelId="{01B57E2B-84A3-4FE4-880B-09671A4BAFF7}">
      <dsp:nvSpPr>
        <dsp:cNvPr id="0" name=""/>
        <dsp:cNvSpPr/>
      </dsp:nvSpPr>
      <dsp:spPr>
        <a:xfrm>
          <a:off x="3893878" y="421"/>
          <a:ext cx="1790298" cy="11935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1700" kern="1200" smtClean="0"/>
            <a:t>Testovi iz teorije u Moodle-u</a:t>
          </a:r>
          <a:endParaRPr lang="en-US" sz="1700" kern="1200"/>
        </a:p>
      </dsp:txBody>
      <dsp:txXfrm>
        <a:off x="3893878" y="421"/>
        <a:ext cx="1790298" cy="1193532"/>
      </dsp:txXfrm>
    </dsp:sp>
    <dsp:sp modelId="{9C97B7F4-9D92-4DE3-BF51-0E04FDD726D1}">
      <dsp:nvSpPr>
        <dsp:cNvPr id="0" name=""/>
        <dsp:cNvSpPr/>
      </dsp:nvSpPr>
      <dsp:spPr>
        <a:xfrm>
          <a:off x="3350784" y="1333741"/>
          <a:ext cx="1193532" cy="11935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200" kern="1200" smtClean="0">
              <a:solidFill>
                <a:srgbClr val="FF0000"/>
              </a:solidFill>
            </a:rPr>
            <a:t>15</a:t>
          </a:r>
          <a:endParaRPr lang="en-US" sz="3200" kern="1200">
            <a:solidFill>
              <a:srgbClr val="FF0000"/>
            </a:solidFill>
          </a:endParaRPr>
        </a:p>
      </dsp:txBody>
      <dsp:txXfrm>
        <a:off x="3350784" y="1333741"/>
        <a:ext cx="1193532" cy="1193532"/>
      </dsp:txXfrm>
    </dsp:sp>
    <dsp:sp modelId="{03C6EA16-E71D-4B7A-B9E2-9114CD2F8219}">
      <dsp:nvSpPr>
        <dsp:cNvPr id="0" name=""/>
        <dsp:cNvSpPr/>
      </dsp:nvSpPr>
      <dsp:spPr>
        <a:xfrm>
          <a:off x="4663670" y="1333741"/>
          <a:ext cx="1790298" cy="11935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1700" kern="1200" smtClean="0"/>
            <a:t>Prisustvo na lab. vežbama i odbrana vežbi u Moodle-u</a:t>
          </a:r>
          <a:endParaRPr lang="en-US" sz="1700" kern="1200"/>
        </a:p>
      </dsp:txBody>
      <dsp:txXfrm>
        <a:off x="4663670" y="1333741"/>
        <a:ext cx="1790298" cy="1193532"/>
      </dsp:txXfrm>
    </dsp:sp>
    <dsp:sp modelId="{443D98AB-CFB3-4D77-972B-8D8B77A03D19}">
      <dsp:nvSpPr>
        <dsp:cNvPr id="0" name=""/>
        <dsp:cNvSpPr/>
      </dsp:nvSpPr>
      <dsp:spPr>
        <a:xfrm>
          <a:off x="3350784" y="2873326"/>
          <a:ext cx="1193532" cy="11935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200" kern="1200" smtClean="0">
              <a:solidFill>
                <a:srgbClr val="FF0000"/>
              </a:solidFill>
            </a:rPr>
            <a:t>50</a:t>
          </a:r>
          <a:endParaRPr lang="en-US" sz="3200" kern="1200">
            <a:solidFill>
              <a:srgbClr val="FF0000"/>
            </a:solidFill>
          </a:endParaRPr>
        </a:p>
      </dsp:txBody>
      <dsp:txXfrm>
        <a:off x="3350784" y="2873326"/>
        <a:ext cx="1193532" cy="1193532"/>
      </dsp:txXfrm>
    </dsp:sp>
    <dsp:sp modelId="{A15A7221-7AA0-4655-AD5C-6E07DC90C67A}">
      <dsp:nvSpPr>
        <dsp:cNvPr id="0" name=""/>
        <dsp:cNvSpPr/>
      </dsp:nvSpPr>
      <dsp:spPr>
        <a:xfrm>
          <a:off x="4663670" y="2873326"/>
          <a:ext cx="1790298" cy="11935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1700" kern="1200" smtClean="0"/>
            <a:t>Seminarski rad - razvoj štampane ploče</a:t>
          </a:r>
          <a:endParaRPr lang="en-US" sz="1700" kern="1200"/>
        </a:p>
      </dsp:txBody>
      <dsp:txXfrm>
        <a:off x="4663670" y="2873326"/>
        <a:ext cx="1790298" cy="1193532"/>
      </dsp:txXfrm>
    </dsp:sp>
    <dsp:sp modelId="{14F0B34C-394A-4E2D-9AF7-8AF292D73FD5}">
      <dsp:nvSpPr>
        <dsp:cNvPr id="0" name=""/>
        <dsp:cNvSpPr/>
      </dsp:nvSpPr>
      <dsp:spPr>
        <a:xfrm>
          <a:off x="2580992" y="4206645"/>
          <a:ext cx="1193532" cy="11935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Latn-RS" sz="3200" kern="1200" smtClean="0">
              <a:solidFill>
                <a:srgbClr val="FF0000"/>
              </a:solidFill>
            </a:rPr>
            <a:t>10</a:t>
          </a:r>
          <a:endParaRPr lang="en-US" sz="3200" kern="1200">
            <a:solidFill>
              <a:srgbClr val="FF0000"/>
            </a:solidFill>
          </a:endParaRPr>
        </a:p>
      </dsp:txBody>
      <dsp:txXfrm>
        <a:off x="2580992" y="4206645"/>
        <a:ext cx="1193532" cy="1193532"/>
      </dsp:txXfrm>
    </dsp:sp>
    <dsp:sp modelId="{467906D8-D9A3-4E8E-9F9A-5293CBE1E5A8}">
      <dsp:nvSpPr>
        <dsp:cNvPr id="0" name=""/>
        <dsp:cNvSpPr/>
      </dsp:nvSpPr>
      <dsp:spPr>
        <a:xfrm>
          <a:off x="3893878" y="4206645"/>
          <a:ext cx="1790298" cy="11935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r-Latn-RS" sz="1700" kern="1200" smtClean="0"/>
            <a:t>Odbrana seminarskog rada</a:t>
          </a:r>
          <a:endParaRPr lang="en-US" sz="1700" kern="1200"/>
        </a:p>
      </dsp:txBody>
      <dsp:txXfrm>
        <a:off x="3893878" y="4206645"/>
        <a:ext cx="1790298" cy="11935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E593A768-D54E-4CC5-8E2C-CCE0D51543A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/>
          <p:cNvSpPr>
            <a:spLocks noChangeArrowheads="1"/>
          </p:cNvSpPr>
          <p:nvPr/>
        </p:nvSpPr>
        <p:spPr bwMode="gray">
          <a:xfrm>
            <a:off x="838200" y="2590800"/>
            <a:ext cx="7543800" cy="9144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chemeClr val="accent2"/>
              </a:gs>
              <a:gs pos="50000">
                <a:schemeClr val="tx2"/>
              </a:gs>
              <a:gs pos="100000">
                <a:schemeClr val="accent2"/>
              </a:gs>
            </a:gsLst>
            <a:lin ang="0" scaled="1"/>
          </a:gradFill>
          <a:ln w="762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defRPr/>
            </a:pPr>
            <a:endParaRPr lang="ko-KR" altLang="en-US" sz="4000" b="1">
              <a:solidFill>
                <a:schemeClr val="bg1"/>
              </a:solidFill>
              <a:latin typeface="Verdana" pitchFamily="34" charset="0"/>
              <a:ea typeface="굴림" pitchFamily="50" charset="-127"/>
            </a:endParaRPr>
          </a:p>
        </p:txBody>
      </p:sp>
      <p:pic>
        <p:nvPicPr>
          <p:cNvPr id="4" name="Picture 9" descr="vser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4056"/>
            <a:ext cx="639412" cy="692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Rectangle 6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590800"/>
            <a:ext cx="7543800" cy="914400"/>
          </a:xfrm>
        </p:spPr>
        <p:txBody>
          <a:bodyPr/>
          <a:lstStyle>
            <a:lvl1pPr>
              <a:defRPr sz="4000" b="1">
                <a:ea typeface="굴림" pitchFamily="50" charset="-127"/>
              </a:defRPr>
            </a:lvl1pPr>
          </a:lstStyle>
          <a:p>
            <a:r>
              <a:rPr lang="en-US" altLang="ko-KR"/>
              <a:t>PowerPoint Template </a:t>
            </a:r>
            <a:endParaRPr lang="ko-KR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553200"/>
            <a:ext cx="2133600" cy="1524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200400" y="6553200"/>
            <a:ext cx="2895600" cy="1524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610350" y="6553200"/>
            <a:ext cx="2133600" cy="152400"/>
          </a:xfrm>
        </p:spPr>
        <p:txBody>
          <a:bodyPr/>
          <a:lstStyle>
            <a:lvl1pPr algn="r">
              <a:defRPr sz="1400" b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defRPr>
            </a:lvl1pPr>
          </a:lstStyle>
          <a:p>
            <a:fld id="{B0BE991E-3B1E-45AE-A05B-0F75899C71E3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2D5704-74DE-4BD4-8259-1EA632B905C1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2257F8-042D-4AC8-803C-8BF245D00F94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41529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2500" y="1143000"/>
            <a:ext cx="41529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125205-F344-44A5-93BB-EB2697E6428D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0F11F6-5BAE-4F06-B136-A8E69D596E2E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DFC0CA-960D-4913-AFFF-E2ED7ADA4982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7B5B74-C953-490F-9F79-CD8FA2CF0497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830DD8-63F5-4F02-B2CB-FB87169BE55B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B213CC-3E36-4ABE-B3E8-5E85A8BF61A0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34BD9F-CAEF-4259-A008-2AC95BF6D345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00850" y="304800"/>
            <a:ext cx="211455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19125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714CF4-B7ED-46AD-BCE8-2B4407A24067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80010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143000"/>
            <a:ext cx="8458200" cy="49530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0B485-C80A-4C70-A3B6-FF0E5A0FE306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8001000" cy="609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143000"/>
            <a:ext cx="8458200" cy="49530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F49416-2004-49CA-BC43-1F8FFC2EE95A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43000"/>
            <a:ext cx="84582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 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sldNum" sz="quarter" idx="4"/>
          </p:nvPr>
        </p:nvSpPr>
        <p:spPr bwMode="ltGray">
          <a:xfrm>
            <a:off x="381000" y="6477000"/>
            <a:ext cx="533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chemeClr val="tx2"/>
                </a:solidFill>
                <a:latin typeface="Verdana" pitchFamily="34" charset="0"/>
                <a:ea typeface="Gulim" pitchFamily="34" charset="-127"/>
              </a:defRPr>
            </a:lvl1pPr>
          </a:lstStyle>
          <a:p>
            <a:fld id="{503C2899-EA53-44AD-A4A1-0B570CFEFB3E}" type="slidenum">
              <a:rPr lang="ko-KR" altLang="en-US"/>
              <a:pPr/>
              <a:t>‹#›</a:t>
            </a:fld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gray">
          <a:xfrm>
            <a:off x="609600" y="304800"/>
            <a:ext cx="8001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title style</a:t>
            </a:r>
          </a:p>
        </p:txBody>
      </p:sp>
      <p:sp>
        <p:nvSpPr>
          <p:cNvPr id="1030" name="Line 6"/>
          <p:cNvSpPr>
            <a:spLocks noChangeShapeType="1"/>
          </p:cNvSpPr>
          <p:nvPr/>
        </p:nvSpPr>
        <p:spPr bwMode="auto">
          <a:xfrm>
            <a:off x="403225" y="6434138"/>
            <a:ext cx="8458200" cy="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6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  <p:sldLayoutId id="2147484164" r:id="rId12"/>
    <p:sldLayoutId id="2147484165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SzPct val="150000"/>
        <a:buChar char="•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ko-KR" sz="2800" smtClean="0">
                <a:ea typeface="Gulim" pitchFamily="34" charset="-127"/>
              </a:rPr>
              <a:t>PROJEKTOVANJE ELEKTRONSKIH </a:t>
            </a:r>
            <a:r>
              <a:rPr lang="sr-Latn-RS" altLang="ko-KR" sz="2800" smtClean="0">
                <a:ea typeface="Gulim" pitchFamily="34" charset="-127"/>
              </a:rPr>
              <a:t>UREĐAJA</a:t>
            </a:r>
            <a:endParaRPr lang="ko-KR" altLang="en-US" sz="2800" smtClean="0">
              <a:ea typeface="Gulim" pitchFamily="34" charset="-127"/>
            </a:endParaRP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611560" y="3501008"/>
            <a:ext cx="8064896" cy="1846263"/>
          </a:xfrm>
          <a:noFill/>
        </p:spPr>
        <p:txBody>
          <a:bodyPr/>
          <a:lstStyle/>
          <a:p>
            <a:pPr marL="0" indent="0" algn="ctr" eaLnBrk="1" hangingPunct="1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FontTx/>
              <a:buNone/>
            </a:pPr>
            <a:r>
              <a:rPr lang="sr-Latn-RS" altLang="ko-KR" sz="2400" smtClean="0"/>
              <a:t>MASTER ELEKTROTEHNIČKO INŽENJERSTVO</a:t>
            </a:r>
            <a:r>
              <a:rPr lang="sr-Cyrl-CS" altLang="ko-KR" sz="3000" smtClean="0"/>
              <a:t/>
            </a:r>
            <a:br>
              <a:rPr lang="sr-Cyrl-CS" altLang="ko-KR" sz="3000" smtClean="0"/>
            </a:br>
            <a:r>
              <a:rPr lang="sr-Cyrl-CS" altLang="ko-KR" sz="2400" smtClean="0">
                <a:solidFill>
                  <a:srgbClr val="FF0000"/>
                </a:solidFill>
              </a:rPr>
              <a:t>8 </a:t>
            </a:r>
            <a:r>
              <a:rPr lang="en-US" altLang="ko-KR" sz="2400" smtClean="0">
                <a:solidFill>
                  <a:srgbClr val="FF0000"/>
                </a:solidFill>
              </a:rPr>
              <a:t>ESPB</a:t>
            </a:r>
            <a:endParaRPr lang="sr-Cyrl-CS" altLang="ko-KR" sz="2400" smtClean="0">
              <a:solidFill>
                <a:srgbClr val="FF0000"/>
              </a:solidFill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endParaRPr lang="sr-Cyrl-CS" altLang="ko-KR" sz="1600" smtClean="0">
              <a:solidFill>
                <a:srgbClr val="FF0000"/>
              </a:solidFill>
            </a:endParaRPr>
          </a:p>
        </p:txBody>
      </p:sp>
      <p:sp>
        <p:nvSpPr>
          <p:cNvPr id="4101" name="Rectangle 4"/>
          <p:cNvSpPr>
            <a:spLocks noChangeArrowheads="1"/>
          </p:cNvSpPr>
          <p:nvPr/>
        </p:nvSpPr>
        <p:spPr bwMode="auto">
          <a:xfrm>
            <a:off x="683568" y="666403"/>
            <a:ext cx="6840760" cy="314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en-US" altLang="ko-KR" b="1" smtClean="0">
                <a:solidFill>
                  <a:schemeClr val="tx2"/>
                </a:solidFill>
              </a:rPr>
              <a:t>Odsek Visoka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škola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elektrotehnike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i</a:t>
            </a:r>
            <a:r>
              <a:rPr lang="sr-Cyrl-CS" altLang="ko-KR" b="1" smtClean="0">
                <a:solidFill>
                  <a:schemeClr val="tx2"/>
                </a:solidFill>
              </a:rPr>
              <a:t> </a:t>
            </a:r>
            <a:r>
              <a:rPr lang="en-US" altLang="ko-KR" b="1" smtClean="0">
                <a:solidFill>
                  <a:schemeClr val="tx2"/>
                </a:solidFill>
              </a:rPr>
              <a:t>računarstva</a:t>
            </a:r>
            <a:endParaRPr lang="sr-Cyrl-CS" altLang="ko-KR" b="1">
              <a:solidFill>
                <a:schemeClr val="tx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5448126"/>
            <a:ext cx="293727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smtClean="0">
                <a:solidFill>
                  <a:schemeClr val="tx2"/>
                </a:solidFill>
              </a:rPr>
              <a:t>Dr Dragana Prokin</a:t>
            </a:r>
          </a:p>
          <a:p>
            <a:r>
              <a:rPr lang="en-US" sz="2000" smtClean="0">
                <a:solidFill>
                  <a:schemeClr val="tx2"/>
                </a:solidFill>
              </a:rPr>
              <a:t>dprokin@</a:t>
            </a:r>
            <a:r>
              <a:rPr lang="sr-Latn-RS" sz="2000" smtClean="0">
                <a:solidFill>
                  <a:schemeClr val="tx2"/>
                </a:solidFill>
              </a:rPr>
              <a:t>gs.</a:t>
            </a:r>
            <a:r>
              <a:rPr lang="en-US" sz="2000" smtClean="0">
                <a:solidFill>
                  <a:schemeClr val="tx2"/>
                </a:solidFill>
              </a:rPr>
              <a:t>viser.edu.rs</a:t>
            </a:r>
          </a:p>
          <a:p>
            <a:r>
              <a:rPr lang="en-US" sz="2000" smtClean="0">
                <a:solidFill>
                  <a:schemeClr val="tx2"/>
                </a:solidFill>
              </a:rPr>
              <a:t>kabinet 512</a:t>
            </a:r>
            <a:endParaRPr lang="en-US" sz="2000">
              <a:solidFill>
                <a:schemeClr val="tx2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83568" y="116632"/>
            <a:ext cx="6840760" cy="3143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en-US" altLang="ko-KR" b="1" smtClean="0">
                <a:solidFill>
                  <a:schemeClr val="tx2"/>
                </a:solidFill>
              </a:rPr>
              <a:t>Akademija tehni</a:t>
            </a:r>
            <a:r>
              <a:rPr lang="sr-Latn-RS" altLang="ko-KR" b="1" smtClean="0">
                <a:solidFill>
                  <a:schemeClr val="tx2"/>
                </a:solidFill>
              </a:rPr>
              <a:t>čko-umetničkih strukovnih studija Beograd</a:t>
            </a:r>
            <a:endParaRPr lang="sr-Cyrl-CS" altLang="ko-KR" b="1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sr-Latn-CS"/>
          </a:p>
        </p:txBody>
      </p:sp>
      <p:graphicFrame>
        <p:nvGraphicFramePr>
          <p:cNvPr id="7" name="Diagram 6"/>
          <p:cNvGraphicFramePr/>
          <p:nvPr/>
        </p:nvGraphicFramePr>
        <p:xfrm>
          <a:off x="107504" y="1324992"/>
          <a:ext cx="8928992" cy="5128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1000" y="6477000"/>
            <a:ext cx="533400" cy="304800"/>
          </a:xfrm>
          <a:noFill/>
        </p:spPr>
        <p:txBody>
          <a:bodyPr/>
          <a:lstStyle/>
          <a:p>
            <a:r>
              <a:rPr lang="sr-Latn-RS" altLang="ko-KR" smtClean="0"/>
              <a:t>1</a:t>
            </a:r>
            <a:endParaRPr lang="en-US" altLang="ko-KR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 noChangeArrowheads="1"/>
          </p:cNvSpPr>
          <p:nvPr/>
        </p:nvSpPr>
        <p:spPr bwMode="gray">
          <a:xfrm>
            <a:off x="457200" y="228600"/>
            <a:ext cx="8229600" cy="6858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chemeClr val="accent2"/>
              </a:gs>
              <a:gs pos="50000">
                <a:schemeClr val="tx2"/>
              </a:gs>
              <a:gs pos="100000">
                <a:schemeClr val="accent2"/>
              </a:gs>
            </a:gsLst>
            <a:lin ang="0" scaled="1"/>
          </a:gradFill>
          <a:ln w="635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defRPr/>
            </a:pPr>
            <a:endParaRPr lang="ko-KR" altLang="en-US" sz="4000" b="1">
              <a:solidFill>
                <a:schemeClr val="bg1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8194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sr-Latn-RS" altLang="ko-KR" smtClean="0"/>
              <a:t>2</a:t>
            </a:r>
            <a:endParaRPr lang="en-US" altLang="ko-KR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 bwMode="white"/>
        <p:txBody>
          <a:bodyPr/>
          <a:lstStyle/>
          <a:p>
            <a:pPr eaLnBrk="1" hangingPunct="1"/>
            <a:r>
              <a:rPr lang="en-US" altLang="ko-KR" b="1" smtClean="0">
                <a:ea typeface="Gulim" pitchFamily="34" charset="-127"/>
              </a:rPr>
              <a:t>Program predmeta</a:t>
            </a:r>
            <a:endParaRPr lang="ko-KR" altLang="en-US" smtClean="0">
              <a:ea typeface="Gulim" pitchFamily="34" charset="-127"/>
            </a:endParaRPr>
          </a:p>
        </p:txBody>
      </p:sp>
      <p:sp>
        <p:nvSpPr>
          <p:cNvPr id="8196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sr-Latn-CS"/>
          </a:p>
        </p:txBody>
      </p:sp>
      <p:sp>
        <p:nvSpPr>
          <p:cNvPr id="819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sr-Latn-CS"/>
          </a:p>
        </p:txBody>
      </p:sp>
      <p:graphicFrame>
        <p:nvGraphicFramePr>
          <p:cNvPr id="9" name="Diagram 8"/>
          <p:cNvGraphicFramePr/>
          <p:nvPr/>
        </p:nvGraphicFramePr>
        <p:xfrm>
          <a:off x="251520" y="908720"/>
          <a:ext cx="8352928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2"/>
          <p:cNvSpPr>
            <a:spLocks noChangeArrowheads="1"/>
          </p:cNvSpPr>
          <p:nvPr/>
        </p:nvSpPr>
        <p:spPr bwMode="gray">
          <a:xfrm>
            <a:off x="457200" y="228600"/>
            <a:ext cx="8229600" cy="6858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chemeClr val="accent2"/>
              </a:gs>
              <a:gs pos="50000">
                <a:schemeClr val="tx2"/>
              </a:gs>
              <a:gs pos="100000">
                <a:schemeClr val="accent2"/>
              </a:gs>
            </a:gsLst>
            <a:lin ang="0" scaled="1"/>
          </a:gradFill>
          <a:ln w="635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defRPr/>
            </a:pPr>
            <a:endParaRPr lang="ko-KR" altLang="en-US" sz="4000" b="1">
              <a:solidFill>
                <a:schemeClr val="bg1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 bwMode="white"/>
        <p:txBody>
          <a:bodyPr/>
          <a:lstStyle/>
          <a:p>
            <a:pPr eaLnBrk="1" hangingPunct="1"/>
            <a:r>
              <a:rPr lang="en-US" altLang="ko-KR" b="1" smtClean="0">
                <a:ea typeface="Gulim" pitchFamily="34" charset="-127"/>
              </a:rPr>
              <a:t>Laboratorijske vežbe</a:t>
            </a:r>
            <a:endParaRPr lang="ko-KR" altLang="en-US" smtClean="0">
              <a:ea typeface="Gulim" pitchFamily="34" charset="-127"/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179512" y="1124744"/>
            <a:ext cx="5482952" cy="4953000"/>
          </a:xfrm>
        </p:spPr>
        <p:txBody>
          <a:bodyPr/>
          <a:lstStyle/>
          <a:p>
            <a:pPr>
              <a:buSzPct val="100000"/>
            </a:pPr>
            <a:r>
              <a:rPr lang="vi-VN" b="0" smtClean="0"/>
              <a:t>Primena programa Altium</a:t>
            </a:r>
            <a:r>
              <a:rPr lang="sr-Latn-RS" b="0" smtClean="0"/>
              <a:t> za razvoj elektronskih uređaja</a:t>
            </a:r>
            <a:endParaRPr lang="vi-VN" b="0" smtClean="0"/>
          </a:p>
          <a:p>
            <a:pPr lvl="1">
              <a:buClr>
                <a:srgbClr val="FF9900"/>
              </a:buClr>
              <a:buSzPct val="100000"/>
              <a:buFont typeface="Wingdings" pitchFamily="2" charset="2"/>
              <a:buChar char="§"/>
            </a:pPr>
            <a:r>
              <a:rPr lang="vi-VN" b="0" smtClean="0"/>
              <a:t>crtanje električne šeme</a:t>
            </a:r>
          </a:p>
          <a:p>
            <a:pPr lvl="1">
              <a:buClr>
                <a:srgbClr val="FF9900"/>
              </a:buClr>
              <a:buSzPct val="100000"/>
              <a:buFont typeface="Wingdings" pitchFamily="2" charset="2"/>
              <a:buChar char="§"/>
            </a:pPr>
            <a:r>
              <a:rPr lang="vi-VN" b="0" smtClean="0"/>
              <a:t>korišćenje </a:t>
            </a:r>
            <a:r>
              <a:rPr lang="sr-Latn-RS" b="0" smtClean="0"/>
              <a:t>postojećih </a:t>
            </a:r>
            <a:r>
              <a:rPr lang="vi-VN" b="0" smtClean="0"/>
              <a:t>biblioteka</a:t>
            </a:r>
            <a:r>
              <a:rPr lang="sr-Latn-RS" smtClean="0"/>
              <a:t> </a:t>
            </a:r>
            <a:r>
              <a:rPr lang="vi-VN" b="0" smtClean="0"/>
              <a:t>elektronskih komponenti</a:t>
            </a:r>
            <a:endParaRPr lang="sr-Latn-RS" b="0" smtClean="0"/>
          </a:p>
          <a:p>
            <a:pPr lvl="1">
              <a:buClr>
                <a:srgbClr val="FF9900"/>
              </a:buClr>
              <a:buSzPct val="100000"/>
              <a:buFont typeface="Wingdings" pitchFamily="2" charset="2"/>
              <a:buChar char="§"/>
            </a:pPr>
            <a:r>
              <a:rPr lang="sr-Latn-RS" smtClean="0"/>
              <a:t>kreiranje sopstvenih biblioteka</a:t>
            </a:r>
            <a:endParaRPr lang="vi-VN" b="0" smtClean="0"/>
          </a:p>
          <a:p>
            <a:pPr lvl="1">
              <a:buClr>
                <a:srgbClr val="FF9900"/>
              </a:buClr>
              <a:buSzPct val="100000"/>
              <a:buFont typeface="Wingdings" pitchFamily="2" charset="2"/>
              <a:buChar char="§"/>
            </a:pPr>
            <a:r>
              <a:rPr lang="vi-VN" b="0" smtClean="0"/>
              <a:t>simulacija</a:t>
            </a:r>
          </a:p>
          <a:p>
            <a:pPr lvl="1">
              <a:buClr>
                <a:srgbClr val="FF9900"/>
              </a:buClr>
              <a:buSzPct val="100000"/>
              <a:buFont typeface="Wingdings" pitchFamily="2" charset="2"/>
              <a:buChar char="§"/>
            </a:pPr>
            <a:r>
              <a:rPr lang="vi-VN" b="0" smtClean="0"/>
              <a:t>razvoj štampane ploče</a:t>
            </a:r>
          </a:p>
          <a:p>
            <a:endParaRPr lang="en-US"/>
          </a:p>
        </p:txBody>
      </p:sp>
      <p:sp>
        <p:nvSpPr>
          <p:cNvPr id="9220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sr-Latn-CS"/>
          </a:p>
        </p:txBody>
      </p:sp>
      <p:sp>
        <p:nvSpPr>
          <p:cNvPr id="9221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sr-Latn-CS"/>
          </a:p>
        </p:txBody>
      </p:sp>
      <p:sp>
        <p:nvSpPr>
          <p:cNvPr id="9222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sr-Latn-CS"/>
          </a:p>
        </p:txBody>
      </p:sp>
      <p:sp>
        <p:nvSpPr>
          <p:cNvPr id="9223" name="Rectangle 8"/>
          <p:cNvSpPr>
            <a:spLocks noChangeArrowheads="1"/>
          </p:cNvSpPr>
          <p:nvPr/>
        </p:nvSpPr>
        <p:spPr bwMode="auto">
          <a:xfrm>
            <a:off x="0" y="7715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sr-Latn-CS"/>
          </a:p>
        </p:txBody>
      </p:sp>
      <p:pic>
        <p:nvPicPr>
          <p:cNvPr id="10" name="Picture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80112" y="2636912"/>
            <a:ext cx="3240360" cy="187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80112" y="980728"/>
            <a:ext cx="3240360" cy="1584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80112" y="4608512"/>
            <a:ext cx="3240360" cy="17008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1000" y="6477000"/>
            <a:ext cx="533400" cy="304800"/>
          </a:xfrm>
          <a:noFill/>
        </p:spPr>
        <p:txBody>
          <a:bodyPr/>
          <a:lstStyle/>
          <a:p>
            <a:r>
              <a:rPr lang="sr-Latn-RS" altLang="ko-KR" smtClean="0"/>
              <a:t>3</a:t>
            </a:r>
            <a:endParaRPr lang="en-US" altLang="ko-KR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gray">
          <a:xfrm>
            <a:off x="457200" y="228600"/>
            <a:ext cx="8229600" cy="6858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chemeClr val="accent2"/>
              </a:gs>
              <a:gs pos="50000">
                <a:schemeClr val="tx2"/>
              </a:gs>
              <a:gs pos="100000">
                <a:schemeClr val="accent2"/>
              </a:gs>
            </a:gsLst>
            <a:lin ang="0" scaled="1"/>
          </a:gradFill>
          <a:ln w="635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defRPr/>
            </a:pPr>
            <a:endParaRPr lang="ko-KR" altLang="en-US" sz="4000" b="1">
              <a:solidFill>
                <a:schemeClr val="bg1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 bwMode="white"/>
        <p:txBody>
          <a:bodyPr/>
          <a:lstStyle/>
          <a:p>
            <a:pPr eaLnBrk="1" hangingPunct="1"/>
            <a:r>
              <a:rPr lang="sr-Latn-RS" altLang="ko-KR" b="1" smtClean="0">
                <a:ea typeface="Gulim" pitchFamily="34" charset="-127"/>
              </a:rPr>
              <a:t>Vrednovanje aktivnosti</a:t>
            </a:r>
            <a:endParaRPr lang="sr-Cyrl-CS" altLang="ko-KR" b="1" smtClean="0">
              <a:ea typeface="Gulim" pitchFamily="34" charset="-127"/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827584" y="980728"/>
          <a:ext cx="748883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258977" y="3284984"/>
            <a:ext cx="1160895" cy="70788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sr-Latn-RS" sz="40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100</a:t>
            </a:r>
            <a:endParaRPr lang="en-US" sz="40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1000" y="6477000"/>
            <a:ext cx="533400" cy="304800"/>
          </a:xfrm>
          <a:noFill/>
        </p:spPr>
        <p:txBody>
          <a:bodyPr/>
          <a:lstStyle/>
          <a:p>
            <a:r>
              <a:rPr lang="sr-Latn-RS" altLang="ko-KR" smtClean="0"/>
              <a:t>4</a:t>
            </a:r>
            <a:endParaRPr lang="en-US" altLang="ko-KR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2"/>
          <p:cNvSpPr>
            <a:spLocks noChangeArrowheads="1"/>
          </p:cNvSpPr>
          <p:nvPr/>
        </p:nvSpPr>
        <p:spPr bwMode="gray">
          <a:xfrm>
            <a:off x="457200" y="228600"/>
            <a:ext cx="8229600" cy="6858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chemeClr val="accent2"/>
              </a:gs>
              <a:gs pos="50000">
                <a:schemeClr val="tx2"/>
              </a:gs>
              <a:gs pos="100000">
                <a:schemeClr val="accent2"/>
              </a:gs>
            </a:gsLst>
            <a:lin ang="0" scaled="1"/>
          </a:gradFill>
          <a:ln w="635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defRPr/>
            </a:pPr>
            <a:endParaRPr lang="ko-KR" altLang="en-US" sz="4000" b="1">
              <a:solidFill>
                <a:schemeClr val="bg1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 bwMode="white"/>
        <p:txBody>
          <a:bodyPr/>
          <a:lstStyle/>
          <a:p>
            <a:pPr eaLnBrk="1" hangingPunct="1"/>
            <a:r>
              <a:rPr lang="en-US" altLang="ko-KR" b="1" smtClean="0">
                <a:ea typeface="Gulim" pitchFamily="34" charset="-127"/>
              </a:rPr>
              <a:t>Literatura</a:t>
            </a:r>
            <a:endParaRPr lang="ko-KR" altLang="en-US" smtClean="0">
              <a:ea typeface="Gulim" pitchFamily="34" charset="-127"/>
            </a:endParaRPr>
          </a:p>
        </p:txBody>
      </p:sp>
      <p:sp>
        <p:nvSpPr>
          <p:cNvPr id="10244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sr-Latn-CS"/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sr-Latn-CS"/>
          </a:p>
        </p:txBody>
      </p:sp>
      <p:sp>
        <p:nvSpPr>
          <p:cNvPr id="10246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sr-Latn-CS"/>
          </a:p>
        </p:txBody>
      </p:sp>
      <p:sp>
        <p:nvSpPr>
          <p:cNvPr id="10247" name="Rectangle 8"/>
          <p:cNvSpPr>
            <a:spLocks noChangeArrowheads="1"/>
          </p:cNvSpPr>
          <p:nvPr/>
        </p:nvSpPr>
        <p:spPr bwMode="auto">
          <a:xfrm>
            <a:off x="0" y="7715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sr-Latn-CS"/>
          </a:p>
        </p:txBody>
      </p:sp>
      <p:sp>
        <p:nvSpPr>
          <p:cNvPr id="1024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sr-Latn-CS"/>
          </a:p>
        </p:txBody>
      </p:sp>
      <p:sp>
        <p:nvSpPr>
          <p:cNvPr id="1024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sr-Latn-C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251520" y="1628800"/>
            <a:ext cx="856895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eaLnBrk="1" hangingPunct="1">
              <a:buClr>
                <a:srgbClr val="FF0000"/>
              </a:buClr>
              <a:buFont typeface="Verdana" pitchFamily="34" charset="0"/>
              <a:buAutoNum type="arabicPeriod"/>
            </a:pPr>
            <a:r>
              <a:rPr lang="en-US" sz="2400" smtClean="0"/>
              <a:t>S</a:t>
            </a:r>
            <a:r>
              <a:rPr lang="ru-RU" sz="2400" smtClean="0"/>
              <a:t>.</a:t>
            </a:r>
            <a:r>
              <a:rPr lang="en-US" sz="2400" smtClean="0"/>
              <a:t>Tešić</a:t>
            </a:r>
            <a:r>
              <a:rPr lang="ru-RU" sz="2400" smtClean="0"/>
              <a:t>, </a:t>
            </a:r>
            <a:r>
              <a:rPr lang="en-US" sz="2400" smtClean="0"/>
              <a:t>M</a:t>
            </a:r>
            <a:r>
              <a:rPr lang="ru-RU" sz="2400" smtClean="0"/>
              <a:t>. </a:t>
            </a:r>
            <a:r>
              <a:rPr lang="en-US" sz="2400" smtClean="0"/>
              <a:t>Vasiljević</a:t>
            </a:r>
            <a:endParaRPr lang="sr-Latn-RS" sz="2400" smtClean="0"/>
          </a:p>
          <a:p>
            <a:pPr marL="457200" indent="-457200" eaLnBrk="1" hangingPunct="1">
              <a:buClr>
                <a:srgbClr val="FF0000"/>
              </a:buClr>
            </a:pPr>
            <a:r>
              <a:rPr lang="sr-Latn-RS" sz="2400" smtClean="0">
                <a:solidFill>
                  <a:srgbClr val="002060"/>
                </a:solidFill>
              </a:rPr>
              <a:t>    </a:t>
            </a:r>
            <a:r>
              <a:rPr lang="ru-RU" sz="2400" smtClean="0">
                <a:solidFill>
                  <a:srgbClr val="002060"/>
                </a:solidFill>
              </a:rPr>
              <a:t> </a:t>
            </a:r>
            <a:r>
              <a:rPr lang="en-US" sz="2400" i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Osnovi</a:t>
            </a:r>
            <a:r>
              <a:rPr lang="ru-RU" sz="2400" i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2400" i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elektronike</a:t>
            </a:r>
            <a:r>
              <a:rPr lang="ru-RU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Gra</a:t>
            </a:r>
            <a:r>
              <a:rPr lang="vi-VN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đ</a:t>
            </a:r>
            <a:r>
              <a:rPr lang="en-US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evinska</a:t>
            </a:r>
            <a:r>
              <a:rPr lang="ru-RU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knjiga</a:t>
            </a:r>
            <a:r>
              <a:rPr lang="ru-RU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, </a:t>
            </a:r>
            <a:r>
              <a:rPr lang="ru-RU" sz="2400">
                <a:solidFill>
                  <a:schemeClr val="tx2">
                    <a:lumMod val="40000"/>
                    <a:lumOff val="60000"/>
                  </a:schemeClr>
                </a:solidFill>
              </a:rPr>
              <a:t>2000.</a:t>
            </a:r>
          </a:p>
          <a:p>
            <a:pPr marL="457200" indent="-457200" eaLnBrk="1" hangingPunct="1">
              <a:buClr>
                <a:srgbClr val="FF0000"/>
              </a:buClr>
              <a:buFont typeface="+mj-lt"/>
              <a:buAutoNum type="arabicPeriod" startAt="2"/>
            </a:pPr>
            <a:r>
              <a:rPr lang="en-US" sz="2400" smtClean="0"/>
              <a:t>D</a:t>
            </a:r>
            <a:r>
              <a:rPr lang="ru-RU" sz="2400" smtClean="0"/>
              <a:t>. </a:t>
            </a:r>
            <a:r>
              <a:rPr lang="en-US" sz="2400" smtClean="0"/>
              <a:t>Živković</a:t>
            </a:r>
            <a:r>
              <a:rPr lang="ru-RU" sz="2400" smtClean="0"/>
              <a:t>, </a:t>
            </a:r>
            <a:r>
              <a:rPr lang="en-US" sz="2400" smtClean="0"/>
              <a:t>M</a:t>
            </a:r>
            <a:r>
              <a:rPr lang="ru-RU" sz="2400" smtClean="0"/>
              <a:t>. </a:t>
            </a:r>
            <a:r>
              <a:rPr lang="en-US" sz="2400" smtClean="0"/>
              <a:t>Popović</a:t>
            </a:r>
            <a:endParaRPr lang="sr-Latn-RS" sz="2400" smtClean="0"/>
          </a:p>
          <a:p>
            <a:pPr marL="457200" indent="-457200" eaLnBrk="1" hangingPunct="1">
              <a:buClr>
                <a:srgbClr val="FF0000"/>
              </a:buClr>
            </a:pPr>
            <a:r>
              <a:rPr lang="sr-Latn-RS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     </a:t>
            </a:r>
            <a:r>
              <a:rPr lang="en-US" sz="2400" i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Impulsna</a:t>
            </a:r>
            <a:r>
              <a:rPr lang="ru-RU" sz="2400" i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2400" i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</a:t>
            </a:r>
            <a:r>
              <a:rPr lang="ru-RU" sz="2400" i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2400" i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digitalna</a:t>
            </a:r>
            <a:r>
              <a:rPr lang="ru-RU" sz="2400" i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2400" i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elektronika</a:t>
            </a:r>
            <a:r>
              <a:rPr lang="ru-RU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, </a:t>
            </a:r>
            <a:r>
              <a:rPr lang="sr-Latn-RS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Akademska misao, </a:t>
            </a:r>
            <a:r>
              <a:rPr lang="ru-RU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2004.</a:t>
            </a:r>
          </a:p>
          <a:p>
            <a:pPr marL="457200" indent="-457200" eaLnBrk="1" hangingPunct="1">
              <a:buClr>
                <a:srgbClr val="FF0000"/>
              </a:buClr>
              <a:buFont typeface="+mj-lt"/>
              <a:buAutoNum type="arabicPeriod" startAt="3"/>
            </a:pPr>
            <a:r>
              <a:rPr lang="en-US" sz="2400" smtClean="0"/>
              <a:t>B</a:t>
            </a:r>
            <a:r>
              <a:rPr lang="sr-Latn-RS" sz="2400" smtClean="0"/>
              <a:t>. </a:t>
            </a:r>
            <a:r>
              <a:rPr lang="en-US" sz="2400" smtClean="0"/>
              <a:t>Rahzavi</a:t>
            </a:r>
            <a:endParaRPr lang="sr-Latn-RS" sz="2400" smtClean="0"/>
          </a:p>
          <a:p>
            <a:pPr marL="457200" indent="-457200" eaLnBrk="1" hangingPunct="1">
              <a:buClr>
                <a:srgbClr val="FF0000"/>
              </a:buClr>
            </a:pPr>
            <a:r>
              <a:rPr lang="sr-Latn-RS" sz="2400" smtClean="0">
                <a:solidFill>
                  <a:srgbClr val="002060"/>
                </a:solidFill>
              </a:rPr>
              <a:t>    </a:t>
            </a:r>
            <a:r>
              <a:rPr lang="en-US" sz="2400" smtClean="0">
                <a:solidFill>
                  <a:srgbClr val="002060"/>
                </a:solidFill>
              </a:rPr>
              <a:t> </a:t>
            </a:r>
            <a:r>
              <a:rPr lang="en-US" sz="2400" i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Design of Analog CMOS Integrated circuits</a:t>
            </a:r>
            <a:r>
              <a:rPr lang="en-US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, McGraw-Hill, 2001.</a:t>
            </a:r>
          </a:p>
          <a:p>
            <a:pPr marL="457200" indent="-457200" eaLnBrk="1" hangingPunct="1">
              <a:buClr>
                <a:srgbClr val="FF0000"/>
              </a:buClr>
              <a:buFont typeface="+mj-lt"/>
              <a:buAutoNum type="arabicPeriod" startAt="4"/>
            </a:pPr>
            <a:r>
              <a:rPr lang="en-US" sz="2400" smtClean="0"/>
              <a:t>R.Gray, P</a:t>
            </a:r>
            <a:r>
              <a:rPr lang="sr-Latn-RS" sz="2400" smtClean="0"/>
              <a:t>. </a:t>
            </a:r>
            <a:r>
              <a:rPr lang="en-US" sz="2400" smtClean="0"/>
              <a:t>Hurst, S.</a:t>
            </a:r>
            <a:r>
              <a:rPr lang="sr-Latn-RS" sz="2400" smtClean="0"/>
              <a:t> </a:t>
            </a:r>
            <a:r>
              <a:rPr lang="en-US" sz="2400" smtClean="0"/>
              <a:t>Lewis, R.</a:t>
            </a:r>
            <a:r>
              <a:rPr lang="sr-Latn-RS" sz="2400" smtClean="0"/>
              <a:t> </a:t>
            </a:r>
            <a:r>
              <a:rPr lang="en-US" sz="2400" smtClean="0"/>
              <a:t>Meyer,</a:t>
            </a:r>
            <a:endParaRPr lang="sr-Latn-RS" sz="2400" smtClean="0"/>
          </a:p>
          <a:p>
            <a:pPr marL="457200" indent="-457200" eaLnBrk="1" hangingPunct="1">
              <a:buClr>
                <a:srgbClr val="FF0000"/>
              </a:buClr>
            </a:pPr>
            <a:r>
              <a:rPr lang="sr-Latn-RS" sz="2400" smtClean="0">
                <a:solidFill>
                  <a:srgbClr val="002060"/>
                </a:solidFill>
              </a:rPr>
              <a:t>     </a:t>
            </a:r>
            <a:r>
              <a:rPr lang="en-US" sz="2400" smtClean="0">
                <a:solidFill>
                  <a:srgbClr val="002060"/>
                </a:solidFill>
              </a:rPr>
              <a:t> </a:t>
            </a:r>
            <a:r>
              <a:rPr lang="en-US" sz="2400" i="1">
                <a:solidFill>
                  <a:schemeClr val="tx2">
                    <a:lumMod val="40000"/>
                    <a:lumOff val="60000"/>
                  </a:schemeClr>
                </a:solidFill>
              </a:rPr>
              <a:t>Analysis and design of analog integrated circuits</a:t>
            </a:r>
            <a:r>
              <a:rPr lang="en-US" sz="2400">
                <a:solidFill>
                  <a:schemeClr val="tx2">
                    <a:lumMod val="40000"/>
                    <a:lumOff val="60000"/>
                  </a:schemeClr>
                </a:solidFill>
              </a:rPr>
              <a:t>, John Willey and Sons, </a:t>
            </a:r>
            <a:r>
              <a:rPr lang="en-US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2001</a:t>
            </a:r>
            <a:r>
              <a:rPr lang="sr-Latn-RS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.</a:t>
            </a:r>
          </a:p>
          <a:p>
            <a:pPr marL="457200" indent="-457200" eaLnBrk="1" hangingPunct="1">
              <a:buClr>
                <a:srgbClr val="FF0000"/>
              </a:buClr>
              <a:buFont typeface="+mj-lt"/>
              <a:buAutoNum type="arabicPeriod" startAt="5"/>
            </a:pPr>
            <a:r>
              <a:rPr lang="sr-Latn-RS" sz="2400" smtClean="0"/>
              <a:t>D. Prokin, M. </a:t>
            </a:r>
            <a:r>
              <a:rPr lang="sr-Latn-RS" sz="2400" smtClean="0"/>
              <a:t>Nešić, I. Stefanović</a:t>
            </a:r>
            <a:endParaRPr lang="sr-Latn-RS" sz="2400" smtClean="0"/>
          </a:p>
          <a:p>
            <a:pPr marL="457200" indent="-457200" eaLnBrk="1" hangingPunct="1">
              <a:buClr>
                <a:srgbClr val="FF0000"/>
              </a:buClr>
            </a:pPr>
            <a:r>
              <a:rPr lang="sr-Latn-RS" sz="2400" smtClean="0">
                <a:solidFill>
                  <a:srgbClr val="002060"/>
                </a:solidFill>
              </a:rPr>
              <a:t>      </a:t>
            </a:r>
            <a:r>
              <a:rPr lang="sr-Latn-RS" sz="24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Elektronski materijal za učenje i praktičan rad u Moodle-u</a:t>
            </a:r>
            <a:endParaRPr lang="ru-RU" sz="240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1000" y="6477000"/>
            <a:ext cx="533400" cy="304800"/>
          </a:xfrm>
          <a:noFill/>
        </p:spPr>
        <p:txBody>
          <a:bodyPr/>
          <a:lstStyle/>
          <a:p>
            <a:r>
              <a:rPr lang="sr-Latn-RS" altLang="ko-KR" smtClean="0"/>
              <a:t>5</a:t>
            </a:r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theme/theme1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66"/>
      </a:dk2>
      <a:lt2>
        <a:srgbClr val="969696"/>
      </a:lt2>
      <a:accent1>
        <a:srgbClr val="33CCCC"/>
      </a:accent1>
      <a:accent2>
        <a:srgbClr val="5B94E1"/>
      </a:accent2>
      <a:accent3>
        <a:srgbClr val="FFFFFF"/>
      </a:accent3>
      <a:accent4>
        <a:srgbClr val="000000"/>
      </a:accent4>
      <a:accent5>
        <a:srgbClr val="ADE2E2"/>
      </a:accent5>
      <a:accent6>
        <a:srgbClr val="5286CC"/>
      </a:accent6>
      <a:hlink>
        <a:srgbClr val="CCCCFF"/>
      </a:hlink>
      <a:folHlink>
        <a:srgbClr val="CCECFF"/>
      </a:folHlink>
    </a:clrScheme>
    <a:fontScheme name="1_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33CCCC"/>
        </a:accent1>
        <a:accent2>
          <a:srgbClr val="5B94E1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5286CC"/>
        </a:accent6>
        <a:hlink>
          <a:srgbClr val="CC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4644"/>
        </a:dk2>
        <a:lt2>
          <a:srgbClr val="969696"/>
        </a:lt2>
        <a:accent1>
          <a:srgbClr val="CCCC00"/>
        </a:accent1>
        <a:accent2>
          <a:srgbClr val="4B9191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438383"/>
        </a:accent6>
        <a:hlink>
          <a:srgbClr val="B1C9C9"/>
        </a:hlink>
        <a:folHlink>
          <a:srgbClr val="CC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32147E"/>
        </a:dk2>
        <a:lt2>
          <a:srgbClr val="969696"/>
        </a:lt2>
        <a:accent1>
          <a:srgbClr val="99CC00"/>
        </a:accent1>
        <a:accent2>
          <a:srgbClr val="836CF8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7661E1"/>
        </a:accent6>
        <a:hlink>
          <a:srgbClr val="99CCFF"/>
        </a:hlink>
        <a:folHlink>
          <a:srgbClr val="CCF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1656</TotalTime>
  <Words>312</Words>
  <Application>Microsoft Office PowerPoint</Application>
  <PresentationFormat>On-screen Show (4:3)</PresentationFormat>
  <Paragraphs>64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1_Default Design</vt:lpstr>
      <vt:lpstr>PROJEKTOVANJE ELEKTRONSKIH UREĐAJA</vt:lpstr>
      <vt:lpstr>Slide 2</vt:lpstr>
      <vt:lpstr>Program predmeta</vt:lpstr>
      <vt:lpstr>Laboratorijske vežbe</vt:lpstr>
      <vt:lpstr>Vrednovanje aktivnosti</vt:lpstr>
      <vt:lpstr>Literatura</vt:lpstr>
    </vt:vector>
  </TitlesOfParts>
  <Company>VETS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Nenad Tolic</dc:creator>
  <cp:lastModifiedBy>Dragana Prokin</cp:lastModifiedBy>
  <cp:revision>200</cp:revision>
  <dcterms:created xsi:type="dcterms:W3CDTF">2009-01-27T16:50:13Z</dcterms:created>
  <dcterms:modified xsi:type="dcterms:W3CDTF">2021-10-02T11:15:03Z</dcterms:modified>
</cp:coreProperties>
</file>