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56" r:id="rId2"/>
    <p:sldId id="267" r:id="rId3"/>
    <p:sldId id="266" r:id="rId4"/>
    <p:sldId id="257" r:id="rId5"/>
    <p:sldId id="268" r:id="rId6"/>
    <p:sldId id="269" r:id="rId7"/>
    <p:sldId id="27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FF6E25"/>
    <a:srgbClr val="003CB4"/>
    <a:srgbClr val="FA5300"/>
    <a:srgbClr val="372EF2"/>
    <a:srgbClr val="FF99FF"/>
    <a:srgbClr val="F25100"/>
    <a:srgbClr val="FF5B09"/>
    <a:srgbClr val="C641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830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1EE00B-46BD-44FE-A531-86EE9E02691F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</dgm:pt>
    <dgm:pt modelId="{02F8366B-7981-4B57-813C-2052446C11D3}">
      <dgm:prSet phldrT="[Text]" custT="1"/>
      <dgm:spPr>
        <a:solidFill>
          <a:schemeClr val="accent2"/>
        </a:solidFill>
      </dgm:spPr>
      <dgm:t>
        <a:bodyPr/>
        <a:lstStyle/>
        <a:p>
          <a:pPr algn="ctr"/>
          <a:r>
            <a:rPr lang="sr-Latn-RS" sz="28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</a:t>
          </a:r>
          <a:r>
            <a:rPr lang="en-US" sz="28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rojektovanje</a:t>
          </a:r>
          <a:endParaRPr lang="en-US" sz="28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59627F0-8EEA-40AE-A991-19F09405BA35}" type="parTrans" cxnId="{EA02564F-6B09-4968-94A5-FE878C2C7EBD}">
      <dgm:prSet/>
      <dgm:spPr/>
      <dgm:t>
        <a:bodyPr/>
        <a:lstStyle/>
        <a:p>
          <a:endParaRPr lang="en-US"/>
        </a:p>
      </dgm:t>
    </dgm:pt>
    <dgm:pt modelId="{7E7C3F11-6C43-4851-B849-16241B7E1589}" type="sibTrans" cxnId="{EA02564F-6B09-4968-94A5-FE878C2C7EBD}">
      <dgm:prSet/>
      <dgm:spPr/>
      <dgm:t>
        <a:bodyPr/>
        <a:lstStyle/>
        <a:p>
          <a:endParaRPr lang="en-US"/>
        </a:p>
      </dgm:t>
    </dgm:pt>
    <dgm:pt modelId="{D6653CF1-A479-4FA0-93CD-DAB2999C2FBE}">
      <dgm:prSet phldrT="[Text]" custT="1"/>
      <dgm:spPr>
        <a:solidFill>
          <a:schemeClr val="accent3"/>
        </a:solidFill>
      </dgm:spPr>
      <dgm:t>
        <a:bodyPr/>
        <a:lstStyle/>
        <a:p>
          <a:pPr algn="ctr"/>
          <a:r>
            <a:rPr lang="sr-Latn-RS" sz="28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</a:t>
          </a:r>
          <a:r>
            <a:rPr lang="en-US" sz="28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estiranje</a:t>
          </a:r>
        </a:p>
      </dgm:t>
    </dgm:pt>
    <dgm:pt modelId="{1FA99BC3-6240-41A2-8689-FB296E7B88B2}" type="parTrans" cxnId="{2A5ECCBF-A8A5-4238-8954-151124DE8DB5}">
      <dgm:prSet/>
      <dgm:spPr/>
      <dgm:t>
        <a:bodyPr/>
        <a:lstStyle/>
        <a:p>
          <a:endParaRPr lang="en-US"/>
        </a:p>
      </dgm:t>
    </dgm:pt>
    <dgm:pt modelId="{EF9A71E4-4363-49A5-8AD6-38CE73F3570D}" type="sibTrans" cxnId="{2A5ECCBF-A8A5-4238-8954-151124DE8DB5}">
      <dgm:prSet/>
      <dgm:spPr/>
      <dgm:t>
        <a:bodyPr/>
        <a:lstStyle/>
        <a:p>
          <a:endParaRPr lang="en-US"/>
        </a:p>
      </dgm:t>
    </dgm:pt>
    <dgm:pt modelId="{2705ECC8-2338-4019-B4CA-E0CA6DCD1CCC}">
      <dgm:prSet custT="1"/>
      <dgm:spPr/>
      <dgm:t>
        <a:bodyPr/>
        <a:lstStyle/>
        <a:p>
          <a:pPr algn="ctr"/>
          <a:r>
            <a:rPr lang="sr-Latn-RS" sz="28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</a:t>
          </a:r>
          <a:r>
            <a:rPr lang="en-US" sz="28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mplementacija</a:t>
          </a:r>
        </a:p>
      </dgm:t>
    </dgm:pt>
    <dgm:pt modelId="{C66C05FA-9ADB-428B-94CC-185807C7E0E7}" type="parTrans" cxnId="{4F067C96-906D-4DDD-9660-3975272CD793}">
      <dgm:prSet/>
      <dgm:spPr/>
      <dgm:t>
        <a:bodyPr/>
        <a:lstStyle/>
        <a:p>
          <a:endParaRPr lang="en-US"/>
        </a:p>
      </dgm:t>
    </dgm:pt>
    <dgm:pt modelId="{2E0558D7-3E98-4000-AD21-F3DA4E2F40BD}" type="sibTrans" cxnId="{4F067C96-906D-4DDD-9660-3975272CD793}">
      <dgm:prSet/>
      <dgm:spPr/>
      <dgm:t>
        <a:bodyPr/>
        <a:lstStyle/>
        <a:p>
          <a:endParaRPr lang="en-US"/>
        </a:p>
      </dgm:t>
    </dgm:pt>
    <dgm:pt modelId="{98452708-6A05-4861-A5FF-C4D594C0C773}" type="pres">
      <dgm:prSet presAssocID="{981EE00B-46BD-44FE-A531-86EE9E02691F}" presName="outerComposite" presStyleCnt="0">
        <dgm:presLayoutVars>
          <dgm:chMax val="5"/>
          <dgm:dir/>
          <dgm:resizeHandles val="exact"/>
        </dgm:presLayoutVars>
      </dgm:prSet>
      <dgm:spPr/>
    </dgm:pt>
    <dgm:pt modelId="{7BB6301C-666A-427B-A0DD-D6198C7671D8}" type="pres">
      <dgm:prSet presAssocID="{981EE00B-46BD-44FE-A531-86EE9E02691F}" presName="dummyMaxCanvas" presStyleCnt="0">
        <dgm:presLayoutVars/>
      </dgm:prSet>
      <dgm:spPr/>
    </dgm:pt>
    <dgm:pt modelId="{F87353DC-1419-4230-A0E2-5CA7C142D342}" type="pres">
      <dgm:prSet presAssocID="{981EE00B-46BD-44FE-A531-86EE9E02691F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BAB041-BD44-4A2F-9032-FEB4B4F3EA20}" type="pres">
      <dgm:prSet presAssocID="{981EE00B-46BD-44FE-A531-86EE9E02691F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C8D6A4-C312-461A-93E2-5A9CA96E46E8}" type="pres">
      <dgm:prSet presAssocID="{981EE00B-46BD-44FE-A531-86EE9E02691F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270A06-B8E8-42B2-8172-76DFB3F623A1}" type="pres">
      <dgm:prSet presAssocID="{981EE00B-46BD-44FE-A531-86EE9E02691F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99C3C2-8FF1-44CF-8D80-5D33B6AE8991}" type="pres">
      <dgm:prSet presAssocID="{981EE00B-46BD-44FE-A531-86EE9E02691F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9CB980-6659-4991-AD49-AC09A078E58E}" type="pres">
      <dgm:prSet presAssocID="{981EE00B-46BD-44FE-A531-86EE9E02691F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80CD4D-9747-4633-82F5-B9BAE62DF493}" type="pres">
      <dgm:prSet presAssocID="{981EE00B-46BD-44FE-A531-86EE9E02691F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E0C4DA-0A46-42B1-AAE9-74CDDEEA583A}" type="pres">
      <dgm:prSet presAssocID="{981EE00B-46BD-44FE-A531-86EE9E02691F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2778A4B-B894-4E01-8380-8563BA50ED6D}" type="presOf" srcId="{EF9A71E4-4363-49A5-8AD6-38CE73F3570D}" destId="{2A99C3C2-8FF1-44CF-8D80-5D33B6AE8991}" srcOrd="0" destOrd="0" presId="urn:microsoft.com/office/officeart/2005/8/layout/vProcess5"/>
    <dgm:cxn modelId="{48047576-5EF1-43F0-AEC4-94D21AE7CB9C}" type="presOf" srcId="{D6653CF1-A479-4FA0-93CD-DAB2999C2FBE}" destId="{F5BAB041-BD44-4A2F-9032-FEB4B4F3EA20}" srcOrd="0" destOrd="0" presId="urn:microsoft.com/office/officeart/2005/8/layout/vProcess5"/>
    <dgm:cxn modelId="{A932FAA0-5C07-4CEC-A5A8-8F29EB0562F1}" type="presOf" srcId="{02F8366B-7981-4B57-813C-2052446C11D3}" destId="{F87353DC-1419-4230-A0E2-5CA7C142D342}" srcOrd="0" destOrd="0" presId="urn:microsoft.com/office/officeart/2005/8/layout/vProcess5"/>
    <dgm:cxn modelId="{986587EF-8F71-4FAF-9300-05B3E305C8B8}" type="presOf" srcId="{2705ECC8-2338-4019-B4CA-E0CA6DCD1CCC}" destId="{70C8D6A4-C312-461A-93E2-5A9CA96E46E8}" srcOrd="0" destOrd="0" presId="urn:microsoft.com/office/officeart/2005/8/layout/vProcess5"/>
    <dgm:cxn modelId="{EA02564F-6B09-4968-94A5-FE878C2C7EBD}" srcId="{981EE00B-46BD-44FE-A531-86EE9E02691F}" destId="{02F8366B-7981-4B57-813C-2052446C11D3}" srcOrd="0" destOrd="0" parTransId="{159627F0-8EEA-40AE-A991-19F09405BA35}" sibTransId="{7E7C3F11-6C43-4851-B849-16241B7E1589}"/>
    <dgm:cxn modelId="{4BF5B735-0E7E-480C-B8CC-3B6B80109DD9}" type="presOf" srcId="{2705ECC8-2338-4019-B4CA-E0CA6DCD1CCC}" destId="{64E0C4DA-0A46-42B1-AAE9-74CDDEEA583A}" srcOrd="1" destOrd="0" presId="urn:microsoft.com/office/officeart/2005/8/layout/vProcess5"/>
    <dgm:cxn modelId="{4F067C96-906D-4DDD-9660-3975272CD793}" srcId="{981EE00B-46BD-44FE-A531-86EE9E02691F}" destId="{2705ECC8-2338-4019-B4CA-E0CA6DCD1CCC}" srcOrd="2" destOrd="0" parTransId="{C66C05FA-9ADB-428B-94CC-185807C7E0E7}" sibTransId="{2E0558D7-3E98-4000-AD21-F3DA4E2F40BD}"/>
    <dgm:cxn modelId="{015B6F6D-15C7-412E-9E8D-57174DE334FC}" type="presOf" srcId="{981EE00B-46BD-44FE-A531-86EE9E02691F}" destId="{98452708-6A05-4861-A5FF-C4D594C0C773}" srcOrd="0" destOrd="0" presId="urn:microsoft.com/office/officeart/2005/8/layout/vProcess5"/>
    <dgm:cxn modelId="{FB9BA777-A984-4253-AAF9-100F52CFF48F}" type="presOf" srcId="{D6653CF1-A479-4FA0-93CD-DAB2999C2FBE}" destId="{0B80CD4D-9747-4633-82F5-B9BAE62DF493}" srcOrd="1" destOrd="0" presId="urn:microsoft.com/office/officeart/2005/8/layout/vProcess5"/>
    <dgm:cxn modelId="{B93DD05F-7D69-4130-B1D4-6DA734C50021}" type="presOf" srcId="{02F8366B-7981-4B57-813C-2052446C11D3}" destId="{479CB980-6659-4991-AD49-AC09A078E58E}" srcOrd="1" destOrd="0" presId="urn:microsoft.com/office/officeart/2005/8/layout/vProcess5"/>
    <dgm:cxn modelId="{5FD3BD48-1180-410B-A115-ED85C2C4460D}" type="presOf" srcId="{7E7C3F11-6C43-4851-B849-16241B7E1589}" destId="{80270A06-B8E8-42B2-8172-76DFB3F623A1}" srcOrd="0" destOrd="0" presId="urn:microsoft.com/office/officeart/2005/8/layout/vProcess5"/>
    <dgm:cxn modelId="{2A5ECCBF-A8A5-4238-8954-151124DE8DB5}" srcId="{981EE00B-46BD-44FE-A531-86EE9E02691F}" destId="{D6653CF1-A479-4FA0-93CD-DAB2999C2FBE}" srcOrd="1" destOrd="0" parTransId="{1FA99BC3-6240-41A2-8689-FB296E7B88B2}" sibTransId="{EF9A71E4-4363-49A5-8AD6-38CE73F3570D}"/>
    <dgm:cxn modelId="{07CF6DAD-4DF2-4DE6-9779-E6000C98530D}" type="presParOf" srcId="{98452708-6A05-4861-A5FF-C4D594C0C773}" destId="{7BB6301C-666A-427B-A0DD-D6198C7671D8}" srcOrd="0" destOrd="0" presId="urn:microsoft.com/office/officeart/2005/8/layout/vProcess5"/>
    <dgm:cxn modelId="{7B1C3209-1E79-4C7D-BCE8-6391B83554DA}" type="presParOf" srcId="{98452708-6A05-4861-A5FF-C4D594C0C773}" destId="{F87353DC-1419-4230-A0E2-5CA7C142D342}" srcOrd="1" destOrd="0" presId="urn:microsoft.com/office/officeart/2005/8/layout/vProcess5"/>
    <dgm:cxn modelId="{1E3EB744-64E2-457D-8513-F509D81AE286}" type="presParOf" srcId="{98452708-6A05-4861-A5FF-C4D594C0C773}" destId="{F5BAB041-BD44-4A2F-9032-FEB4B4F3EA20}" srcOrd="2" destOrd="0" presId="urn:microsoft.com/office/officeart/2005/8/layout/vProcess5"/>
    <dgm:cxn modelId="{B682BD06-0CD2-4507-9810-A5B92F14F076}" type="presParOf" srcId="{98452708-6A05-4861-A5FF-C4D594C0C773}" destId="{70C8D6A4-C312-461A-93E2-5A9CA96E46E8}" srcOrd="3" destOrd="0" presId="urn:microsoft.com/office/officeart/2005/8/layout/vProcess5"/>
    <dgm:cxn modelId="{5917B32B-D3D0-4365-956D-96AD87050CE8}" type="presParOf" srcId="{98452708-6A05-4861-A5FF-C4D594C0C773}" destId="{80270A06-B8E8-42B2-8172-76DFB3F623A1}" srcOrd="4" destOrd="0" presId="urn:microsoft.com/office/officeart/2005/8/layout/vProcess5"/>
    <dgm:cxn modelId="{93D0C3DE-62E3-4B84-90A3-F07F669ED7C9}" type="presParOf" srcId="{98452708-6A05-4861-A5FF-C4D594C0C773}" destId="{2A99C3C2-8FF1-44CF-8D80-5D33B6AE8991}" srcOrd="5" destOrd="0" presId="urn:microsoft.com/office/officeart/2005/8/layout/vProcess5"/>
    <dgm:cxn modelId="{C9C6F1E5-BB84-49CC-8C41-0FBA66C00665}" type="presParOf" srcId="{98452708-6A05-4861-A5FF-C4D594C0C773}" destId="{479CB980-6659-4991-AD49-AC09A078E58E}" srcOrd="6" destOrd="0" presId="urn:microsoft.com/office/officeart/2005/8/layout/vProcess5"/>
    <dgm:cxn modelId="{BA6E63C3-78D7-4231-AF73-7CBFE8336FEC}" type="presParOf" srcId="{98452708-6A05-4861-A5FF-C4D594C0C773}" destId="{0B80CD4D-9747-4633-82F5-B9BAE62DF493}" srcOrd="7" destOrd="0" presId="urn:microsoft.com/office/officeart/2005/8/layout/vProcess5"/>
    <dgm:cxn modelId="{B774C616-DE65-4F11-99F0-B964720D5AA6}" type="presParOf" srcId="{98452708-6A05-4861-A5FF-C4D594C0C773}" destId="{64E0C4DA-0A46-42B1-AAE9-74CDDEEA583A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6042C4-39C9-4A82-A5E9-53C56AEB992A}" type="doc">
      <dgm:prSet loTypeId="urn:microsoft.com/office/officeart/2005/8/layout/radial4" loCatId="relationship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A7744883-5B3C-4CE0-9E8C-954D0E0E9419}">
      <dgm:prSet phldrT="[Text]" custT="1"/>
      <dgm:spPr/>
      <dgm:t>
        <a:bodyPr/>
        <a:lstStyle/>
        <a:p>
          <a:r>
            <a:rPr lang="sr-Latn-RS" sz="3000" smtClean="0"/>
            <a:t>Nedeljne aktivnosti</a:t>
          </a:r>
          <a:endParaRPr lang="en-US" sz="3000"/>
        </a:p>
      </dgm:t>
    </dgm:pt>
    <dgm:pt modelId="{0EF80199-CD84-4D0E-853F-BD9E4DFEAAE9}" type="parTrans" cxnId="{55AAC152-EAF9-41A0-B2D5-44DC26D1C928}">
      <dgm:prSet/>
      <dgm:spPr/>
      <dgm:t>
        <a:bodyPr/>
        <a:lstStyle/>
        <a:p>
          <a:endParaRPr lang="en-US"/>
        </a:p>
      </dgm:t>
    </dgm:pt>
    <dgm:pt modelId="{2B6F36B5-83D7-443D-A6D8-631282043CB1}" type="sibTrans" cxnId="{55AAC152-EAF9-41A0-B2D5-44DC26D1C928}">
      <dgm:prSet/>
      <dgm:spPr/>
      <dgm:t>
        <a:bodyPr/>
        <a:lstStyle/>
        <a:p>
          <a:endParaRPr lang="en-US"/>
        </a:p>
      </dgm:t>
    </dgm:pt>
    <dgm:pt modelId="{8F89FA85-FD35-436F-AB1F-1BF58FB98598}">
      <dgm:prSet phldrT="[Text]" custT="1"/>
      <dgm:spPr/>
      <dgm:t>
        <a:bodyPr/>
        <a:lstStyle/>
        <a:p>
          <a:r>
            <a:rPr lang="sr-Latn-RS" sz="2800" smtClean="0"/>
            <a:t>Predavanja</a:t>
          </a:r>
        </a:p>
        <a:p>
          <a:r>
            <a:rPr lang="en-US" sz="2800" smtClean="0">
              <a:solidFill>
                <a:srgbClr val="C00000"/>
              </a:solidFill>
            </a:rPr>
            <a:t>3</a:t>
          </a:r>
          <a:r>
            <a:rPr lang="sr-Latn-RS" sz="2800" smtClean="0">
              <a:solidFill>
                <a:srgbClr val="C00000"/>
              </a:solidFill>
            </a:rPr>
            <a:t> časa</a:t>
          </a:r>
        </a:p>
        <a:p>
          <a:r>
            <a:rPr lang="sr-Latn-RS" sz="2800" smtClean="0">
              <a:solidFill>
                <a:srgbClr val="C00000"/>
              </a:solidFill>
            </a:rPr>
            <a:t> online</a:t>
          </a:r>
          <a:endParaRPr lang="en-US" sz="2800">
            <a:solidFill>
              <a:srgbClr val="C00000"/>
            </a:solidFill>
          </a:endParaRPr>
        </a:p>
      </dgm:t>
    </dgm:pt>
    <dgm:pt modelId="{DD8A67ED-C5CB-44A5-98D5-1131601B3840}" type="parTrans" cxnId="{3E0292D1-D402-4AF3-9BB1-59070D091682}">
      <dgm:prSet/>
      <dgm:spPr>
        <a:solidFill>
          <a:srgbClr val="FFC000"/>
        </a:solidFill>
      </dgm:spPr>
      <dgm:t>
        <a:bodyPr/>
        <a:lstStyle/>
        <a:p>
          <a:endParaRPr lang="en-US"/>
        </a:p>
      </dgm:t>
    </dgm:pt>
    <dgm:pt modelId="{BED38387-E63B-4ED8-81ED-98A89F034DDA}" type="sibTrans" cxnId="{3E0292D1-D402-4AF3-9BB1-59070D091682}">
      <dgm:prSet/>
      <dgm:spPr/>
      <dgm:t>
        <a:bodyPr/>
        <a:lstStyle/>
        <a:p>
          <a:endParaRPr lang="en-US"/>
        </a:p>
      </dgm:t>
    </dgm:pt>
    <dgm:pt modelId="{2E713DA1-7799-4746-A511-C41F25DC8E5C}">
      <dgm:prSet phldrT="[Text]" custT="1"/>
      <dgm:spPr/>
      <dgm:t>
        <a:bodyPr/>
        <a:lstStyle/>
        <a:p>
          <a:r>
            <a:rPr lang="sr-Latn-RS" sz="2800" smtClean="0"/>
            <a:t>Lab. vežbe</a:t>
          </a:r>
        </a:p>
        <a:p>
          <a:r>
            <a:rPr lang="en-US" sz="2800" smtClean="0">
              <a:solidFill>
                <a:srgbClr val="C00000"/>
              </a:solidFill>
            </a:rPr>
            <a:t>2</a:t>
          </a:r>
          <a:r>
            <a:rPr lang="sr-Latn-RS" sz="2800" smtClean="0">
              <a:solidFill>
                <a:srgbClr val="C00000"/>
              </a:solidFill>
            </a:rPr>
            <a:t> časa</a:t>
          </a:r>
        </a:p>
        <a:p>
          <a:r>
            <a:rPr lang="sr-Latn-RS" sz="2800" smtClean="0">
              <a:solidFill>
                <a:srgbClr val="C00000"/>
              </a:solidFill>
            </a:rPr>
            <a:t> u laboratoriji</a:t>
          </a:r>
          <a:endParaRPr lang="en-US" sz="2800">
            <a:solidFill>
              <a:srgbClr val="C00000"/>
            </a:solidFill>
          </a:endParaRPr>
        </a:p>
      </dgm:t>
    </dgm:pt>
    <dgm:pt modelId="{FA296DFF-876D-456D-BD38-60666477ADF2}" type="parTrans" cxnId="{3104CF53-B9EC-4B28-830D-BF64D1374B20}">
      <dgm:prSet/>
      <dgm:spPr>
        <a:solidFill>
          <a:srgbClr val="FFC000"/>
        </a:solidFill>
      </dgm:spPr>
      <dgm:t>
        <a:bodyPr/>
        <a:lstStyle/>
        <a:p>
          <a:endParaRPr lang="en-US"/>
        </a:p>
      </dgm:t>
    </dgm:pt>
    <dgm:pt modelId="{5ADD6F10-365F-4DFF-B376-CE84837DD67C}" type="sibTrans" cxnId="{3104CF53-B9EC-4B28-830D-BF64D1374B20}">
      <dgm:prSet/>
      <dgm:spPr/>
      <dgm:t>
        <a:bodyPr/>
        <a:lstStyle/>
        <a:p>
          <a:endParaRPr lang="en-US"/>
        </a:p>
      </dgm:t>
    </dgm:pt>
    <dgm:pt modelId="{52C368AE-FFD8-424B-A98A-B47D7051F423}">
      <dgm:prSet/>
      <dgm:spPr/>
      <dgm:t>
        <a:bodyPr/>
        <a:lstStyle/>
        <a:p>
          <a:endParaRPr lang="en-US"/>
        </a:p>
      </dgm:t>
    </dgm:pt>
    <dgm:pt modelId="{9FA199D8-7B77-4BEF-A335-A0564B085E5E}" type="parTrans" cxnId="{4D05BC4B-69F7-4809-AF0A-4CEEBA4489CB}">
      <dgm:prSet/>
      <dgm:spPr/>
      <dgm:t>
        <a:bodyPr/>
        <a:lstStyle/>
        <a:p>
          <a:endParaRPr lang="en-US"/>
        </a:p>
      </dgm:t>
    </dgm:pt>
    <dgm:pt modelId="{57927EFC-F85A-4EB0-8E97-47BCCB109D6E}" type="sibTrans" cxnId="{4D05BC4B-69F7-4809-AF0A-4CEEBA4489CB}">
      <dgm:prSet/>
      <dgm:spPr/>
      <dgm:t>
        <a:bodyPr/>
        <a:lstStyle/>
        <a:p>
          <a:endParaRPr lang="en-US"/>
        </a:p>
      </dgm:t>
    </dgm:pt>
    <dgm:pt modelId="{3B184CE7-675A-4C2D-93CD-7E0E8CAB1D38}" type="pres">
      <dgm:prSet presAssocID="{E86042C4-39C9-4A82-A5E9-53C56AEB992A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10AC4AD-E55D-47CF-90B6-F6F546CAAF0E}" type="pres">
      <dgm:prSet presAssocID="{A7744883-5B3C-4CE0-9E8C-954D0E0E9419}" presName="centerShape" presStyleLbl="node0" presStyleIdx="0" presStyleCnt="1"/>
      <dgm:spPr/>
      <dgm:t>
        <a:bodyPr/>
        <a:lstStyle/>
        <a:p>
          <a:endParaRPr lang="en-US"/>
        </a:p>
      </dgm:t>
    </dgm:pt>
    <dgm:pt modelId="{7B169527-FF96-4DD6-A780-57DDFDDE0A63}" type="pres">
      <dgm:prSet presAssocID="{DD8A67ED-C5CB-44A5-98D5-1131601B3840}" presName="parTrans" presStyleLbl="bgSibTrans2D1" presStyleIdx="0" presStyleCnt="2" custLinFactNeighborX="6926"/>
      <dgm:spPr/>
      <dgm:t>
        <a:bodyPr/>
        <a:lstStyle/>
        <a:p>
          <a:endParaRPr lang="en-US"/>
        </a:p>
      </dgm:t>
    </dgm:pt>
    <dgm:pt modelId="{ED88ED06-DEA6-4D7E-B195-1B3A3E8571C4}" type="pres">
      <dgm:prSet presAssocID="{8F89FA85-FD35-436F-AB1F-1BF58FB98598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81812-E637-4328-AA05-23197B55D874}" type="pres">
      <dgm:prSet presAssocID="{FA296DFF-876D-456D-BD38-60666477ADF2}" presName="parTrans" presStyleLbl="bgSibTrans2D1" presStyleIdx="1" presStyleCnt="2" custLinFactNeighborX="-6925"/>
      <dgm:spPr/>
      <dgm:t>
        <a:bodyPr/>
        <a:lstStyle/>
        <a:p>
          <a:endParaRPr lang="en-US"/>
        </a:p>
      </dgm:t>
    </dgm:pt>
    <dgm:pt modelId="{A8CDA8ED-8371-4C6F-A75C-D1CD0465C34D}" type="pres">
      <dgm:prSet presAssocID="{2E713DA1-7799-4746-A511-C41F25DC8E5C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6641390-2A69-49EC-B662-4E0344389CF1}" type="presOf" srcId="{DD8A67ED-C5CB-44A5-98D5-1131601B3840}" destId="{7B169527-FF96-4DD6-A780-57DDFDDE0A63}" srcOrd="0" destOrd="0" presId="urn:microsoft.com/office/officeart/2005/8/layout/radial4"/>
    <dgm:cxn modelId="{4CD4C5E6-F57D-4E1C-90E3-19259421367E}" type="presOf" srcId="{2E713DA1-7799-4746-A511-C41F25DC8E5C}" destId="{A8CDA8ED-8371-4C6F-A75C-D1CD0465C34D}" srcOrd="0" destOrd="0" presId="urn:microsoft.com/office/officeart/2005/8/layout/radial4"/>
    <dgm:cxn modelId="{6020445B-F903-4252-94FE-AD566DFC6993}" type="presOf" srcId="{E86042C4-39C9-4A82-A5E9-53C56AEB992A}" destId="{3B184CE7-675A-4C2D-93CD-7E0E8CAB1D38}" srcOrd="0" destOrd="0" presId="urn:microsoft.com/office/officeart/2005/8/layout/radial4"/>
    <dgm:cxn modelId="{8280A27A-6949-4B7A-BE92-B3BA5B538628}" type="presOf" srcId="{8F89FA85-FD35-436F-AB1F-1BF58FB98598}" destId="{ED88ED06-DEA6-4D7E-B195-1B3A3E8571C4}" srcOrd="0" destOrd="0" presId="urn:microsoft.com/office/officeart/2005/8/layout/radial4"/>
    <dgm:cxn modelId="{5621833F-FE07-4D2C-A6B5-FB6A1B6B78B7}" type="presOf" srcId="{A7744883-5B3C-4CE0-9E8C-954D0E0E9419}" destId="{110AC4AD-E55D-47CF-90B6-F6F546CAAF0E}" srcOrd="0" destOrd="0" presId="urn:microsoft.com/office/officeart/2005/8/layout/radial4"/>
    <dgm:cxn modelId="{3104CF53-B9EC-4B28-830D-BF64D1374B20}" srcId="{A7744883-5B3C-4CE0-9E8C-954D0E0E9419}" destId="{2E713DA1-7799-4746-A511-C41F25DC8E5C}" srcOrd="1" destOrd="0" parTransId="{FA296DFF-876D-456D-BD38-60666477ADF2}" sibTransId="{5ADD6F10-365F-4DFF-B376-CE84837DD67C}"/>
    <dgm:cxn modelId="{3E0292D1-D402-4AF3-9BB1-59070D091682}" srcId="{A7744883-5B3C-4CE0-9E8C-954D0E0E9419}" destId="{8F89FA85-FD35-436F-AB1F-1BF58FB98598}" srcOrd="0" destOrd="0" parTransId="{DD8A67ED-C5CB-44A5-98D5-1131601B3840}" sibTransId="{BED38387-E63B-4ED8-81ED-98A89F034DDA}"/>
    <dgm:cxn modelId="{4D05BC4B-69F7-4809-AF0A-4CEEBA4489CB}" srcId="{E86042C4-39C9-4A82-A5E9-53C56AEB992A}" destId="{52C368AE-FFD8-424B-A98A-B47D7051F423}" srcOrd="1" destOrd="0" parTransId="{9FA199D8-7B77-4BEF-A335-A0564B085E5E}" sibTransId="{57927EFC-F85A-4EB0-8E97-47BCCB109D6E}"/>
    <dgm:cxn modelId="{55AAC152-EAF9-41A0-B2D5-44DC26D1C928}" srcId="{E86042C4-39C9-4A82-A5E9-53C56AEB992A}" destId="{A7744883-5B3C-4CE0-9E8C-954D0E0E9419}" srcOrd="0" destOrd="0" parTransId="{0EF80199-CD84-4D0E-853F-BD9E4DFEAAE9}" sibTransId="{2B6F36B5-83D7-443D-A6D8-631282043CB1}"/>
    <dgm:cxn modelId="{9729675A-73CE-4592-9EA8-889BC4E999B9}" type="presOf" srcId="{FA296DFF-876D-456D-BD38-60666477ADF2}" destId="{1BB81812-E637-4328-AA05-23197B55D874}" srcOrd="0" destOrd="0" presId="urn:microsoft.com/office/officeart/2005/8/layout/radial4"/>
    <dgm:cxn modelId="{23B8FBF2-710F-4944-8502-EB3E74D3B765}" type="presParOf" srcId="{3B184CE7-675A-4C2D-93CD-7E0E8CAB1D38}" destId="{110AC4AD-E55D-47CF-90B6-F6F546CAAF0E}" srcOrd="0" destOrd="0" presId="urn:microsoft.com/office/officeart/2005/8/layout/radial4"/>
    <dgm:cxn modelId="{97CB68A1-11E1-41F6-AB0A-06DD450DFC71}" type="presParOf" srcId="{3B184CE7-675A-4C2D-93CD-7E0E8CAB1D38}" destId="{7B169527-FF96-4DD6-A780-57DDFDDE0A63}" srcOrd="1" destOrd="0" presId="urn:microsoft.com/office/officeart/2005/8/layout/radial4"/>
    <dgm:cxn modelId="{304BF9D1-45E6-41E9-B260-E92D405637D2}" type="presParOf" srcId="{3B184CE7-675A-4C2D-93CD-7E0E8CAB1D38}" destId="{ED88ED06-DEA6-4D7E-B195-1B3A3E8571C4}" srcOrd="2" destOrd="0" presId="urn:microsoft.com/office/officeart/2005/8/layout/radial4"/>
    <dgm:cxn modelId="{4F7C07DA-4E93-4A2A-9AC6-BF75937613A0}" type="presParOf" srcId="{3B184CE7-675A-4C2D-93CD-7E0E8CAB1D38}" destId="{1BB81812-E637-4328-AA05-23197B55D874}" srcOrd="3" destOrd="0" presId="urn:microsoft.com/office/officeart/2005/8/layout/radial4"/>
    <dgm:cxn modelId="{905427E9-9D0C-4B5D-8A34-B234ACF3BE32}" type="presParOf" srcId="{3B184CE7-675A-4C2D-93CD-7E0E8CAB1D38}" destId="{A8CDA8ED-8371-4C6F-A75C-D1CD0465C34D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750D8D-CCEF-46E5-8E97-3B681F6DAF3A}" type="doc">
      <dgm:prSet loTypeId="urn:microsoft.com/office/officeart/2005/8/layout/vList3#1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E700FC2B-9801-402A-AF82-DA0BD115925B}">
      <dgm:prSet phldrT="[Text]" custT="1"/>
      <dgm:spPr/>
      <dgm:t>
        <a:bodyPr lIns="329184" rIns="109728"/>
        <a:lstStyle/>
        <a:p>
          <a:pPr marL="0" indent="0"/>
          <a:r>
            <a:rPr lang="sr-Latn-RS" sz="2400" smtClean="0"/>
            <a:t>Upoznavanje sa arhitekturom FPGA kola i metodama implementacije digitalnog hardvera u njima</a:t>
          </a:r>
          <a:endParaRPr lang="en-US" sz="2400"/>
        </a:p>
      </dgm:t>
    </dgm:pt>
    <dgm:pt modelId="{9FE62BE7-A605-498C-8E7F-19C08DCDF12F}" type="parTrans" cxnId="{FEE86EFA-B96D-4FDB-A79C-6BE30103C016}">
      <dgm:prSet/>
      <dgm:spPr/>
      <dgm:t>
        <a:bodyPr/>
        <a:lstStyle/>
        <a:p>
          <a:endParaRPr lang="en-US" sz="2400"/>
        </a:p>
      </dgm:t>
    </dgm:pt>
    <dgm:pt modelId="{10D6FE9E-5195-4DED-93A0-693AEBA2C479}" type="sibTrans" cxnId="{FEE86EFA-B96D-4FDB-A79C-6BE30103C016}">
      <dgm:prSet/>
      <dgm:spPr/>
      <dgm:t>
        <a:bodyPr/>
        <a:lstStyle/>
        <a:p>
          <a:endParaRPr lang="en-US" sz="2400"/>
        </a:p>
      </dgm:t>
    </dgm:pt>
    <dgm:pt modelId="{63C6D940-8754-4EE1-A6B5-42F43AD6609D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smtClean="0"/>
            <a:t>V</a:t>
          </a:r>
          <a:r>
            <a:rPr lang="sr-Latn-RS" sz="2400" smtClean="0"/>
            <a:t>HDL opis osnovnih elemenata programabilnih digitalnih sistema</a:t>
          </a:r>
          <a:r>
            <a:rPr lang="en-US" sz="2400" smtClean="0"/>
            <a:t> </a:t>
          </a:r>
          <a:endParaRPr lang="en-US" sz="2400"/>
        </a:p>
      </dgm:t>
    </dgm:pt>
    <dgm:pt modelId="{BC92C091-A0C9-436E-9161-828B3881E4D7}" type="parTrans" cxnId="{399008EB-41B5-42EA-A858-DFA98479A85B}">
      <dgm:prSet/>
      <dgm:spPr/>
      <dgm:t>
        <a:bodyPr/>
        <a:lstStyle/>
        <a:p>
          <a:endParaRPr lang="en-US" sz="2400"/>
        </a:p>
      </dgm:t>
    </dgm:pt>
    <dgm:pt modelId="{A8693856-4668-446F-B7E3-1FDC234CDE0B}" type="sibTrans" cxnId="{399008EB-41B5-42EA-A858-DFA98479A85B}">
      <dgm:prSet/>
      <dgm:spPr/>
      <dgm:t>
        <a:bodyPr/>
        <a:lstStyle/>
        <a:p>
          <a:endParaRPr lang="en-US" sz="2400"/>
        </a:p>
      </dgm:t>
    </dgm:pt>
    <dgm:pt modelId="{D0B4AC58-6FEE-4951-B19A-1AEF4BB7ED30}">
      <dgm:prSet phldrT="[Text]" custT="1"/>
      <dgm:spPr/>
      <dgm:t>
        <a:bodyPr/>
        <a:lstStyle/>
        <a:p>
          <a:r>
            <a:rPr lang="sr-Latn-RS" sz="2400" smtClean="0"/>
            <a:t>Primeri implementacije digitalnih sistema sa sinhronom logikom u programabilnoj logici</a:t>
          </a:r>
          <a:endParaRPr lang="en-US" sz="2400"/>
        </a:p>
      </dgm:t>
    </dgm:pt>
    <dgm:pt modelId="{F0C7BEFF-EB22-47A3-A894-40EDDA5AFFA6}" type="parTrans" cxnId="{CF4F3DC5-ED63-464F-9769-85FC5AAEAEEB}">
      <dgm:prSet/>
      <dgm:spPr/>
      <dgm:t>
        <a:bodyPr/>
        <a:lstStyle/>
        <a:p>
          <a:endParaRPr lang="en-US" sz="2400"/>
        </a:p>
      </dgm:t>
    </dgm:pt>
    <dgm:pt modelId="{67FC71F6-74BB-4705-9462-2C12A0F77689}" type="sibTrans" cxnId="{CF4F3DC5-ED63-464F-9769-85FC5AAEAEEB}">
      <dgm:prSet/>
      <dgm:spPr/>
      <dgm:t>
        <a:bodyPr/>
        <a:lstStyle/>
        <a:p>
          <a:endParaRPr lang="en-US" sz="2400"/>
        </a:p>
      </dgm:t>
    </dgm:pt>
    <dgm:pt modelId="{B2F8CAA6-8A8A-498D-9F9E-D69BDE7A5F9A}">
      <dgm:prSet phldrT="[Text]" custT="1"/>
      <dgm:spPr/>
      <dgm:t>
        <a:bodyPr/>
        <a:lstStyle/>
        <a:p>
          <a:r>
            <a:rPr lang="sr-Latn-CS" sz="2400" smtClean="0"/>
            <a:t>Primeri projektovanja i implementacije digitalnih sistema u FPGA SoC (System on Chip)</a:t>
          </a:r>
          <a:endParaRPr lang="en-US" sz="2400"/>
        </a:p>
      </dgm:t>
    </dgm:pt>
    <dgm:pt modelId="{F1A8339C-3A55-4EC6-927A-57F80CEEC95F}" type="parTrans" cxnId="{39DEE9EA-8A8F-453C-B6DF-53FF0815F6AF}">
      <dgm:prSet/>
      <dgm:spPr/>
      <dgm:t>
        <a:bodyPr/>
        <a:lstStyle/>
        <a:p>
          <a:endParaRPr lang="en-US" sz="2400"/>
        </a:p>
      </dgm:t>
    </dgm:pt>
    <dgm:pt modelId="{B50A2401-F950-487C-B1E4-0B9A0E5460E2}" type="sibTrans" cxnId="{39DEE9EA-8A8F-453C-B6DF-53FF0815F6AF}">
      <dgm:prSet/>
      <dgm:spPr/>
      <dgm:t>
        <a:bodyPr/>
        <a:lstStyle/>
        <a:p>
          <a:endParaRPr lang="en-US" sz="2400"/>
        </a:p>
      </dgm:t>
    </dgm:pt>
    <dgm:pt modelId="{D954097C-4D70-49D8-B284-22FB9CF7054A}">
      <dgm:prSet custT="1"/>
      <dgm:spPr/>
      <dgm:t>
        <a:bodyPr/>
        <a:lstStyle/>
        <a:p>
          <a:r>
            <a:rPr lang="sr-Latn-RS" sz="2400" smtClean="0"/>
            <a:t>Verilog opis osnovnih elemenata programabilnih digitalnih sistema</a:t>
          </a:r>
          <a:endParaRPr lang="en-US" sz="2400" smtClean="0"/>
        </a:p>
      </dgm:t>
    </dgm:pt>
    <dgm:pt modelId="{086BA751-7D8F-489B-AEA4-C5DF878AA323}" type="parTrans" cxnId="{100E34B4-8D9D-464C-AF46-EC49E75179FD}">
      <dgm:prSet/>
      <dgm:spPr/>
      <dgm:t>
        <a:bodyPr/>
        <a:lstStyle/>
        <a:p>
          <a:endParaRPr lang="en-US" sz="2400"/>
        </a:p>
      </dgm:t>
    </dgm:pt>
    <dgm:pt modelId="{01D96C55-A424-49FD-9E44-A9EA8DBBDEE8}" type="sibTrans" cxnId="{100E34B4-8D9D-464C-AF46-EC49E75179FD}">
      <dgm:prSet/>
      <dgm:spPr/>
      <dgm:t>
        <a:bodyPr/>
        <a:lstStyle/>
        <a:p>
          <a:endParaRPr lang="en-US" sz="2400"/>
        </a:p>
      </dgm:t>
    </dgm:pt>
    <dgm:pt modelId="{BF5C652B-D56E-4558-9C4F-CDD5EC98ED47}" type="pres">
      <dgm:prSet presAssocID="{2E750D8D-CCEF-46E5-8E97-3B681F6DAF3A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5190D18-9B20-4E12-A3E1-5143000BA89B}" type="pres">
      <dgm:prSet presAssocID="{E700FC2B-9801-402A-AF82-DA0BD115925B}" presName="composite" presStyleCnt="0"/>
      <dgm:spPr/>
    </dgm:pt>
    <dgm:pt modelId="{F4189C4A-76BA-4CFF-A55F-765AC23E0C3B}" type="pres">
      <dgm:prSet presAssocID="{E700FC2B-9801-402A-AF82-DA0BD115925B}" presName="imgShp" presStyleLbl="fgImgPlace1" presStyleIdx="0" presStyleCnt="5" custLinFactX="-49889" custLinFactNeighborX="-10000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034BC652-3791-4D14-9AA4-3256EC302F69}" type="pres">
      <dgm:prSet presAssocID="{E700FC2B-9801-402A-AF82-DA0BD115925B}" presName="txShp" presStyleLbl="node1" presStyleIdx="0" presStyleCnt="5" custScaleX="133095" custLinFactNeighborX="-513" custLinFactNeighborY="-4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EF3EF9-6866-423F-9F25-88239608EDA8}" type="pres">
      <dgm:prSet presAssocID="{10D6FE9E-5195-4DED-93A0-693AEBA2C479}" presName="spacing" presStyleCnt="0"/>
      <dgm:spPr/>
    </dgm:pt>
    <dgm:pt modelId="{41ADFE2C-4F1E-49D0-A817-2D522900D7E7}" type="pres">
      <dgm:prSet presAssocID="{63C6D940-8754-4EE1-A6B5-42F43AD6609D}" presName="composite" presStyleCnt="0"/>
      <dgm:spPr/>
    </dgm:pt>
    <dgm:pt modelId="{D0AC2DE7-7BDF-48E9-8528-F86E39919502}" type="pres">
      <dgm:prSet presAssocID="{63C6D940-8754-4EE1-A6B5-42F43AD6609D}" presName="imgShp" presStyleLbl="fgImgPlace1" presStyleIdx="1" presStyleCnt="5" custLinFactX="-49889" custLinFactNeighborX="-10000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662675EE-AC0C-497B-B64C-99C4429EFC4A}" type="pres">
      <dgm:prSet presAssocID="{63C6D940-8754-4EE1-A6B5-42F43AD6609D}" presName="txShp" presStyleLbl="node1" presStyleIdx="1" presStyleCnt="5" custScaleX="1320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9FCA6E-D6EF-4C55-8E0D-40DCEF2CEEFC}" type="pres">
      <dgm:prSet presAssocID="{A8693856-4668-446F-B7E3-1FDC234CDE0B}" presName="spacing" presStyleCnt="0"/>
      <dgm:spPr/>
    </dgm:pt>
    <dgm:pt modelId="{40E4C795-EEE6-4F8F-96C1-FFE39CA81AED}" type="pres">
      <dgm:prSet presAssocID="{D954097C-4D70-49D8-B284-22FB9CF7054A}" presName="composite" presStyleCnt="0"/>
      <dgm:spPr/>
    </dgm:pt>
    <dgm:pt modelId="{99149928-9675-42ED-A944-2A356A0C4B38}" type="pres">
      <dgm:prSet presAssocID="{D954097C-4D70-49D8-B284-22FB9CF7054A}" presName="imgShp" presStyleLbl="fgImgPlace1" presStyleIdx="2" presStyleCnt="5" custLinFactX="-49889" custLinFactNeighborX="-10000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AF0DCC9F-6780-457C-A3D2-2E04509D9FA6}" type="pres">
      <dgm:prSet presAssocID="{D954097C-4D70-49D8-B284-22FB9CF7054A}" presName="txShp" presStyleLbl="node1" presStyleIdx="2" presStyleCnt="5" custScaleX="1320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EAE442-6702-42C8-8B58-7866558225FD}" type="pres">
      <dgm:prSet presAssocID="{01D96C55-A424-49FD-9E44-A9EA8DBBDEE8}" presName="spacing" presStyleCnt="0"/>
      <dgm:spPr/>
    </dgm:pt>
    <dgm:pt modelId="{41512C65-3EBE-4B33-BA03-BBC2A577C076}" type="pres">
      <dgm:prSet presAssocID="{D0B4AC58-6FEE-4951-B19A-1AEF4BB7ED30}" presName="composite" presStyleCnt="0"/>
      <dgm:spPr/>
    </dgm:pt>
    <dgm:pt modelId="{E0667B15-FD46-4B04-82D5-CB50C8479E2B}" type="pres">
      <dgm:prSet presAssocID="{D0B4AC58-6FEE-4951-B19A-1AEF4BB7ED30}" presName="imgShp" presStyleLbl="fgImgPlace1" presStyleIdx="3" presStyleCnt="5" custLinFactX="-49889" custLinFactNeighborX="-10000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DD464A7D-463B-4E0A-A63D-6E9C61861BDE}" type="pres">
      <dgm:prSet presAssocID="{D0B4AC58-6FEE-4951-B19A-1AEF4BB7ED30}" presName="txShp" presStyleLbl="node1" presStyleIdx="3" presStyleCnt="5" custScaleX="1320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4C98A2-A75C-49A7-9B12-B7A1F6AF28C9}" type="pres">
      <dgm:prSet presAssocID="{67FC71F6-74BB-4705-9462-2C12A0F77689}" presName="spacing" presStyleCnt="0"/>
      <dgm:spPr/>
    </dgm:pt>
    <dgm:pt modelId="{699A8AAE-C92A-48F0-B3BD-BF49A1374E79}" type="pres">
      <dgm:prSet presAssocID="{B2F8CAA6-8A8A-498D-9F9E-D69BDE7A5F9A}" presName="composite" presStyleCnt="0"/>
      <dgm:spPr/>
    </dgm:pt>
    <dgm:pt modelId="{95E56C5B-33F6-4A8E-BB95-11ADD47130A6}" type="pres">
      <dgm:prSet presAssocID="{B2F8CAA6-8A8A-498D-9F9E-D69BDE7A5F9A}" presName="imgShp" presStyleLbl="fgImgPlace1" presStyleIdx="4" presStyleCnt="5" custLinFactX="-49889" custLinFactNeighborX="-10000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E6DEAED7-7CD7-4FC7-9053-EEEC93EFD954}" type="pres">
      <dgm:prSet presAssocID="{B2F8CAA6-8A8A-498D-9F9E-D69BDE7A5F9A}" presName="txShp" presStyleLbl="node1" presStyleIdx="4" presStyleCnt="5" custScaleX="1320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9DEE9EA-8A8F-453C-B6DF-53FF0815F6AF}" srcId="{2E750D8D-CCEF-46E5-8E97-3B681F6DAF3A}" destId="{B2F8CAA6-8A8A-498D-9F9E-D69BDE7A5F9A}" srcOrd="4" destOrd="0" parTransId="{F1A8339C-3A55-4EC6-927A-57F80CEEC95F}" sibTransId="{B50A2401-F950-487C-B1E4-0B9A0E5460E2}"/>
    <dgm:cxn modelId="{399008EB-41B5-42EA-A858-DFA98479A85B}" srcId="{2E750D8D-CCEF-46E5-8E97-3B681F6DAF3A}" destId="{63C6D940-8754-4EE1-A6B5-42F43AD6609D}" srcOrd="1" destOrd="0" parTransId="{BC92C091-A0C9-436E-9161-828B3881E4D7}" sibTransId="{A8693856-4668-446F-B7E3-1FDC234CDE0B}"/>
    <dgm:cxn modelId="{615414C3-C431-4012-A8CE-F4E5108D7F6C}" type="presOf" srcId="{D954097C-4D70-49D8-B284-22FB9CF7054A}" destId="{AF0DCC9F-6780-457C-A3D2-2E04509D9FA6}" srcOrd="0" destOrd="0" presId="urn:microsoft.com/office/officeart/2005/8/layout/vList3#1"/>
    <dgm:cxn modelId="{FB8E89DC-9917-4D49-A74E-308EC1CD0B04}" type="presOf" srcId="{63C6D940-8754-4EE1-A6B5-42F43AD6609D}" destId="{662675EE-AC0C-497B-B64C-99C4429EFC4A}" srcOrd="0" destOrd="0" presId="urn:microsoft.com/office/officeart/2005/8/layout/vList3#1"/>
    <dgm:cxn modelId="{33C2D8E4-D38D-4570-8AE8-58474C3A5BC5}" type="presOf" srcId="{D0B4AC58-6FEE-4951-B19A-1AEF4BB7ED30}" destId="{DD464A7D-463B-4E0A-A63D-6E9C61861BDE}" srcOrd="0" destOrd="0" presId="urn:microsoft.com/office/officeart/2005/8/layout/vList3#1"/>
    <dgm:cxn modelId="{8CB6516A-30CF-4499-8DDA-DC9E8C8819AC}" type="presOf" srcId="{B2F8CAA6-8A8A-498D-9F9E-D69BDE7A5F9A}" destId="{E6DEAED7-7CD7-4FC7-9053-EEEC93EFD954}" srcOrd="0" destOrd="0" presId="urn:microsoft.com/office/officeart/2005/8/layout/vList3#1"/>
    <dgm:cxn modelId="{CF4F3DC5-ED63-464F-9769-85FC5AAEAEEB}" srcId="{2E750D8D-CCEF-46E5-8E97-3B681F6DAF3A}" destId="{D0B4AC58-6FEE-4951-B19A-1AEF4BB7ED30}" srcOrd="3" destOrd="0" parTransId="{F0C7BEFF-EB22-47A3-A894-40EDDA5AFFA6}" sibTransId="{67FC71F6-74BB-4705-9462-2C12A0F77689}"/>
    <dgm:cxn modelId="{0F000537-4EE4-42ED-9B11-D6B4F572C95E}" type="presOf" srcId="{E700FC2B-9801-402A-AF82-DA0BD115925B}" destId="{034BC652-3791-4D14-9AA4-3256EC302F69}" srcOrd="0" destOrd="0" presId="urn:microsoft.com/office/officeart/2005/8/layout/vList3#1"/>
    <dgm:cxn modelId="{100E34B4-8D9D-464C-AF46-EC49E75179FD}" srcId="{2E750D8D-CCEF-46E5-8E97-3B681F6DAF3A}" destId="{D954097C-4D70-49D8-B284-22FB9CF7054A}" srcOrd="2" destOrd="0" parTransId="{086BA751-7D8F-489B-AEA4-C5DF878AA323}" sibTransId="{01D96C55-A424-49FD-9E44-A9EA8DBBDEE8}"/>
    <dgm:cxn modelId="{FEE86EFA-B96D-4FDB-A79C-6BE30103C016}" srcId="{2E750D8D-CCEF-46E5-8E97-3B681F6DAF3A}" destId="{E700FC2B-9801-402A-AF82-DA0BD115925B}" srcOrd="0" destOrd="0" parTransId="{9FE62BE7-A605-498C-8E7F-19C08DCDF12F}" sibTransId="{10D6FE9E-5195-4DED-93A0-693AEBA2C479}"/>
    <dgm:cxn modelId="{7E4A5088-A01E-4FC9-984C-FB339E7B2812}" type="presOf" srcId="{2E750D8D-CCEF-46E5-8E97-3B681F6DAF3A}" destId="{BF5C652B-D56E-4558-9C4F-CDD5EC98ED47}" srcOrd="0" destOrd="0" presId="urn:microsoft.com/office/officeart/2005/8/layout/vList3#1"/>
    <dgm:cxn modelId="{D6A50D4D-EBF1-4110-A643-C34B22C063A9}" type="presParOf" srcId="{BF5C652B-D56E-4558-9C4F-CDD5EC98ED47}" destId="{C5190D18-9B20-4E12-A3E1-5143000BA89B}" srcOrd="0" destOrd="0" presId="urn:microsoft.com/office/officeart/2005/8/layout/vList3#1"/>
    <dgm:cxn modelId="{83065E57-DCDF-4A06-8594-C5F149A5D9F7}" type="presParOf" srcId="{C5190D18-9B20-4E12-A3E1-5143000BA89B}" destId="{F4189C4A-76BA-4CFF-A55F-765AC23E0C3B}" srcOrd="0" destOrd="0" presId="urn:microsoft.com/office/officeart/2005/8/layout/vList3#1"/>
    <dgm:cxn modelId="{75B1931F-6032-4677-A3A1-B7F5FF7D5F92}" type="presParOf" srcId="{C5190D18-9B20-4E12-A3E1-5143000BA89B}" destId="{034BC652-3791-4D14-9AA4-3256EC302F69}" srcOrd="1" destOrd="0" presId="urn:microsoft.com/office/officeart/2005/8/layout/vList3#1"/>
    <dgm:cxn modelId="{66FFBDD5-94BA-41C9-A803-3D20038D4015}" type="presParOf" srcId="{BF5C652B-D56E-4558-9C4F-CDD5EC98ED47}" destId="{5CEF3EF9-6866-423F-9F25-88239608EDA8}" srcOrd="1" destOrd="0" presId="urn:microsoft.com/office/officeart/2005/8/layout/vList3#1"/>
    <dgm:cxn modelId="{A66B1FFE-6746-467D-8BF3-C00D284FEC6E}" type="presParOf" srcId="{BF5C652B-D56E-4558-9C4F-CDD5EC98ED47}" destId="{41ADFE2C-4F1E-49D0-A817-2D522900D7E7}" srcOrd="2" destOrd="0" presId="urn:microsoft.com/office/officeart/2005/8/layout/vList3#1"/>
    <dgm:cxn modelId="{0BE21AE9-A9C0-4B19-968E-1F95B48C4869}" type="presParOf" srcId="{41ADFE2C-4F1E-49D0-A817-2D522900D7E7}" destId="{D0AC2DE7-7BDF-48E9-8528-F86E39919502}" srcOrd="0" destOrd="0" presId="urn:microsoft.com/office/officeart/2005/8/layout/vList3#1"/>
    <dgm:cxn modelId="{F9978CAD-0F25-402D-AAA7-2FCF59F4DBAD}" type="presParOf" srcId="{41ADFE2C-4F1E-49D0-A817-2D522900D7E7}" destId="{662675EE-AC0C-497B-B64C-99C4429EFC4A}" srcOrd="1" destOrd="0" presId="urn:microsoft.com/office/officeart/2005/8/layout/vList3#1"/>
    <dgm:cxn modelId="{435C15CD-C399-436D-A220-C1ABEC3B8AD5}" type="presParOf" srcId="{BF5C652B-D56E-4558-9C4F-CDD5EC98ED47}" destId="{4F9FCA6E-D6EF-4C55-8E0D-40DCEF2CEEFC}" srcOrd="3" destOrd="0" presId="urn:microsoft.com/office/officeart/2005/8/layout/vList3#1"/>
    <dgm:cxn modelId="{83700E22-52FF-4A6E-9DB7-9110C4E068F6}" type="presParOf" srcId="{BF5C652B-D56E-4558-9C4F-CDD5EC98ED47}" destId="{40E4C795-EEE6-4F8F-96C1-FFE39CA81AED}" srcOrd="4" destOrd="0" presId="urn:microsoft.com/office/officeart/2005/8/layout/vList3#1"/>
    <dgm:cxn modelId="{0121CA80-3D2A-428E-881C-71E4F0D3EC40}" type="presParOf" srcId="{40E4C795-EEE6-4F8F-96C1-FFE39CA81AED}" destId="{99149928-9675-42ED-A944-2A356A0C4B38}" srcOrd="0" destOrd="0" presId="urn:microsoft.com/office/officeart/2005/8/layout/vList3#1"/>
    <dgm:cxn modelId="{FAF4559B-4A2C-4513-9742-2304CEE647FB}" type="presParOf" srcId="{40E4C795-EEE6-4F8F-96C1-FFE39CA81AED}" destId="{AF0DCC9F-6780-457C-A3D2-2E04509D9FA6}" srcOrd="1" destOrd="0" presId="urn:microsoft.com/office/officeart/2005/8/layout/vList3#1"/>
    <dgm:cxn modelId="{107CAE1D-809B-4EE7-8714-2FEE1A97EDA9}" type="presParOf" srcId="{BF5C652B-D56E-4558-9C4F-CDD5EC98ED47}" destId="{D2EAE442-6702-42C8-8B58-7866558225FD}" srcOrd="5" destOrd="0" presId="urn:microsoft.com/office/officeart/2005/8/layout/vList3#1"/>
    <dgm:cxn modelId="{8E0ED300-1871-43E4-A878-4157B5C987EB}" type="presParOf" srcId="{BF5C652B-D56E-4558-9C4F-CDD5EC98ED47}" destId="{41512C65-3EBE-4B33-BA03-BBC2A577C076}" srcOrd="6" destOrd="0" presId="urn:microsoft.com/office/officeart/2005/8/layout/vList3#1"/>
    <dgm:cxn modelId="{C509AD19-2CDA-4251-B6BB-0B3CDB2A65D9}" type="presParOf" srcId="{41512C65-3EBE-4B33-BA03-BBC2A577C076}" destId="{E0667B15-FD46-4B04-82D5-CB50C8479E2B}" srcOrd="0" destOrd="0" presId="urn:microsoft.com/office/officeart/2005/8/layout/vList3#1"/>
    <dgm:cxn modelId="{4DF151A6-F2FE-4825-9063-87E36B496148}" type="presParOf" srcId="{41512C65-3EBE-4B33-BA03-BBC2A577C076}" destId="{DD464A7D-463B-4E0A-A63D-6E9C61861BDE}" srcOrd="1" destOrd="0" presId="urn:microsoft.com/office/officeart/2005/8/layout/vList3#1"/>
    <dgm:cxn modelId="{629E57BC-03F0-4A97-A4A8-6D3105660F95}" type="presParOf" srcId="{BF5C652B-D56E-4558-9C4F-CDD5EC98ED47}" destId="{474C98A2-A75C-49A7-9B12-B7A1F6AF28C9}" srcOrd="7" destOrd="0" presId="urn:microsoft.com/office/officeart/2005/8/layout/vList3#1"/>
    <dgm:cxn modelId="{826A494C-1A76-4991-9E87-F77484BA3615}" type="presParOf" srcId="{BF5C652B-D56E-4558-9C4F-CDD5EC98ED47}" destId="{699A8AAE-C92A-48F0-B3BD-BF49A1374E79}" srcOrd="8" destOrd="0" presId="urn:microsoft.com/office/officeart/2005/8/layout/vList3#1"/>
    <dgm:cxn modelId="{F4CCC168-24E3-4E46-BB5F-14EE45BBBD04}" type="presParOf" srcId="{699A8AAE-C92A-48F0-B3BD-BF49A1374E79}" destId="{95E56C5B-33F6-4A8E-BB95-11ADD47130A6}" srcOrd="0" destOrd="0" presId="urn:microsoft.com/office/officeart/2005/8/layout/vList3#1"/>
    <dgm:cxn modelId="{F0576F14-4AFF-490E-8F08-8414C8992074}" type="presParOf" srcId="{699A8AAE-C92A-48F0-B3BD-BF49A1374E79}" destId="{E6DEAED7-7CD7-4FC7-9053-EEEC93EFD954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7FFFD41-7552-4595-871C-4609C65FDCC1}" type="doc">
      <dgm:prSet loTypeId="urn:microsoft.com/office/officeart/2005/8/layout/vList3#2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F35E8447-F375-4CF6-90E0-247A7C1C3366}">
      <dgm:prSet custT="1"/>
      <dgm:spPr/>
      <dgm:t>
        <a:bodyPr/>
        <a:lstStyle/>
        <a:p>
          <a:r>
            <a:rPr lang="sr-Latn-RS" sz="2400" smtClean="0"/>
            <a:t>Implementacija i testiranje dizajna primenom softverskog razvojnog okruženja Quartus II</a:t>
          </a:r>
        </a:p>
      </dgm:t>
    </dgm:pt>
    <dgm:pt modelId="{DAE07A43-BB0D-4406-A55C-AA0A9201D111}" type="parTrans" cxnId="{63E57AA5-FAE6-4946-98F8-0A1D321062C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F27E7D7-FC4A-4E2E-B13E-5C0FBA0AD3A5}" type="sibTrans" cxnId="{63E57AA5-FAE6-4946-98F8-0A1D321062C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6970225-51D6-4F33-94A6-73108FC51610}">
      <dgm:prSet custT="1"/>
      <dgm:spPr/>
      <dgm:t>
        <a:bodyPr/>
        <a:lstStyle/>
        <a:p>
          <a:r>
            <a:rPr lang="sr-Latn-RS" sz="2400" smtClean="0"/>
            <a:t>Primeri opisa dizajna u VHDL</a:t>
          </a:r>
          <a:r>
            <a:rPr lang="sr-Cyrl-RS" sz="2400" smtClean="0"/>
            <a:t> </a:t>
          </a:r>
          <a:r>
            <a:rPr lang="sr-Latn-RS" sz="2400" smtClean="0"/>
            <a:t>programskom jeziku, testiranja i implementacije u FPGA kolu </a:t>
          </a:r>
        </a:p>
      </dgm:t>
    </dgm:pt>
    <dgm:pt modelId="{DE35DDA5-0016-420D-B7FC-0A363DDD3C24}" type="parTrans" cxnId="{6C9AB8AB-D0C1-497F-8A94-ED95CA2E50C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16A62B8-1B7D-44CF-BC12-9B856AC1F3D7}" type="sibTrans" cxnId="{6C9AB8AB-D0C1-497F-8A94-ED95CA2E50C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C23A345-93D1-4A5C-A6BA-2D02EBE5EC12}">
      <dgm:prSet custT="1"/>
      <dgm:spPr/>
      <dgm:t>
        <a:bodyPr/>
        <a:lstStyle/>
        <a:p>
          <a:r>
            <a:rPr lang="sr-Latn-RS" sz="2400" smtClean="0"/>
            <a:t>Primeri opisa dizajna u Verilog programskom jeziku, testiranje i implementacija u FPGA kolu</a:t>
          </a:r>
        </a:p>
      </dgm:t>
    </dgm:pt>
    <dgm:pt modelId="{F158A4E2-9840-474B-BD54-298D045AD447}" type="parTrans" cxnId="{02EAA57C-CFD3-4E57-8092-AD51D63F96A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B54397C-FB41-4114-83A5-5315FBBC1B31}" type="sibTrans" cxnId="{02EAA57C-CFD3-4E57-8092-AD51D63F96A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6F7E434-E577-4643-BA55-88EA875161D7}">
      <dgm:prSet custT="1"/>
      <dgm:spPr/>
      <dgm:t>
        <a:bodyPr/>
        <a:lstStyle/>
        <a:p>
          <a:r>
            <a:rPr lang="sr-Latn-RS" sz="2400" smtClean="0"/>
            <a:t>Primena VHDL/Verilog opisa za implementaciju digitalnih sistema sa sinhronom logikom</a:t>
          </a:r>
          <a:endParaRPr lang="en-US" sz="2400"/>
        </a:p>
      </dgm:t>
    </dgm:pt>
    <dgm:pt modelId="{8BFE0F44-CDBA-4BF4-9300-44A3C788F680}" type="parTrans" cxnId="{7848DB07-409E-46B6-9375-8D7EC418DA8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ACF948F-BECB-4134-939F-E8A8C69B9B3C}" type="sibTrans" cxnId="{7848DB07-409E-46B6-9375-8D7EC418DA8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BD46769-474F-49B3-B3EC-70E9D07FC670}">
      <dgm:prSet custT="1"/>
      <dgm:spPr/>
      <dgm:t>
        <a:bodyPr/>
        <a:lstStyle/>
        <a:p>
          <a:r>
            <a:rPr lang="sr-Latn-RS" sz="2400" smtClean="0"/>
            <a:t>Upoznavanje sa softverskim i hardverskim alatima za implementaciju dizajna u FPGA SoC kolima</a:t>
          </a:r>
        </a:p>
      </dgm:t>
    </dgm:pt>
    <dgm:pt modelId="{B7C1BBE2-8449-4F78-9B53-31ADB2785919}" type="parTrans" cxnId="{A691A9ED-4AE8-4306-88DE-80E52DD50A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3467232-6900-4AFF-AB78-A904B1512CFF}" type="sibTrans" cxnId="{A691A9ED-4AE8-4306-88DE-80E52DD50A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207488C-42B4-4956-90D2-22DE54C9411C}" type="pres">
      <dgm:prSet presAssocID="{E7FFFD41-7552-4595-871C-4609C65FDCC1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2F797CA-B5C2-4002-AFC5-20502BCEBD33}" type="pres">
      <dgm:prSet presAssocID="{F35E8447-F375-4CF6-90E0-247A7C1C3366}" presName="composite" presStyleCnt="0"/>
      <dgm:spPr/>
      <dgm:t>
        <a:bodyPr/>
        <a:lstStyle/>
        <a:p>
          <a:endParaRPr lang="en-US"/>
        </a:p>
      </dgm:t>
    </dgm:pt>
    <dgm:pt modelId="{21F8E6C0-09F0-47F2-94C9-C61FD06FB7A4}" type="pres">
      <dgm:prSet presAssocID="{F35E8447-F375-4CF6-90E0-247A7C1C3366}" presName="imgShp" presStyleLbl="fgImgPlace1" presStyleIdx="0" presStyleCnt="5" custLinFactX="-32531" custLinFactNeighborX="-100000" custLinFactNeighborY="2369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4B2DBB28-0705-4AC3-8ABA-B15082B399C8}" type="pres">
      <dgm:prSet presAssocID="{F35E8447-F375-4CF6-90E0-247A7C1C3366}" presName="txShp" presStyleLbl="node1" presStyleIdx="0" presStyleCnt="5" custScaleX="133886" custLinFactNeighborY="236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55F643-653B-408B-BE11-805FBD70D13D}" type="pres">
      <dgm:prSet presAssocID="{5F27E7D7-FC4A-4E2E-B13E-5C0FBA0AD3A5}" presName="spacing" presStyleCnt="0"/>
      <dgm:spPr/>
      <dgm:t>
        <a:bodyPr/>
        <a:lstStyle/>
        <a:p>
          <a:endParaRPr lang="en-US"/>
        </a:p>
      </dgm:t>
    </dgm:pt>
    <dgm:pt modelId="{2A6880E9-E47E-4FC2-988F-938FA083A9FB}" type="pres">
      <dgm:prSet presAssocID="{06970225-51D6-4F33-94A6-73108FC51610}" presName="composite" presStyleCnt="0"/>
      <dgm:spPr/>
      <dgm:t>
        <a:bodyPr/>
        <a:lstStyle/>
        <a:p>
          <a:endParaRPr lang="en-US"/>
        </a:p>
      </dgm:t>
    </dgm:pt>
    <dgm:pt modelId="{630FA411-E8BC-4043-8738-6C05444F3A1B}" type="pres">
      <dgm:prSet presAssocID="{06970225-51D6-4F33-94A6-73108FC51610}" presName="imgShp" presStyleLbl="fgImgPlace1" presStyleIdx="1" presStyleCnt="5" custLinFactX="-32531" custLinFactNeighborX="-100000" custLinFactNeighborY="1409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F61D34DE-D490-4E59-992C-6348179E200A}" type="pres">
      <dgm:prSet presAssocID="{06970225-51D6-4F33-94A6-73108FC51610}" presName="txShp" presStyleLbl="node1" presStyleIdx="1" presStyleCnt="5" custScaleX="134820" custLinFactNeighborY="140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95AA6E-58C1-44C5-9CC1-C00D7AB207FD}" type="pres">
      <dgm:prSet presAssocID="{016A62B8-1B7D-44CF-BC12-9B856AC1F3D7}" presName="spacing" presStyleCnt="0"/>
      <dgm:spPr/>
      <dgm:t>
        <a:bodyPr/>
        <a:lstStyle/>
        <a:p>
          <a:endParaRPr lang="en-US"/>
        </a:p>
      </dgm:t>
    </dgm:pt>
    <dgm:pt modelId="{C4ECAD32-BC8D-437F-A0B2-E1FED43B9D02}" type="pres">
      <dgm:prSet presAssocID="{DC23A345-93D1-4A5C-A6BA-2D02EBE5EC12}" presName="composite" presStyleCnt="0"/>
      <dgm:spPr/>
      <dgm:t>
        <a:bodyPr/>
        <a:lstStyle/>
        <a:p>
          <a:endParaRPr lang="en-US"/>
        </a:p>
      </dgm:t>
    </dgm:pt>
    <dgm:pt modelId="{E0C2523C-6D9E-4D76-9DDA-A969F38BA8B0}" type="pres">
      <dgm:prSet presAssocID="{DC23A345-93D1-4A5C-A6BA-2D02EBE5EC12}" presName="imgShp" presStyleLbl="fgImgPlace1" presStyleIdx="2" presStyleCnt="5" custLinFactX="-32531" custLinFactNeighborX="-100000" custLinFactNeighborY="616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3D849B71-0536-41A9-9623-32E6168514DC}" type="pres">
      <dgm:prSet presAssocID="{DC23A345-93D1-4A5C-A6BA-2D02EBE5EC12}" presName="txShp" presStyleLbl="node1" presStyleIdx="2" presStyleCnt="5" custScaleX="134820" custLinFactNeighborY="61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D185D0-3788-4402-AB2F-90E20CAE5789}" type="pres">
      <dgm:prSet presAssocID="{6B54397C-FB41-4114-83A5-5315FBBC1B31}" presName="spacing" presStyleCnt="0"/>
      <dgm:spPr/>
      <dgm:t>
        <a:bodyPr/>
        <a:lstStyle/>
        <a:p>
          <a:endParaRPr lang="en-US"/>
        </a:p>
      </dgm:t>
    </dgm:pt>
    <dgm:pt modelId="{17F097A6-0620-427D-94E5-B345A82A431D}" type="pres">
      <dgm:prSet presAssocID="{36F7E434-E577-4643-BA55-88EA875161D7}" presName="composite" presStyleCnt="0"/>
      <dgm:spPr/>
      <dgm:t>
        <a:bodyPr/>
        <a:lstStyle/>
        <a:p>
          <a:endParaRPr lang="en-US"/>
        </a:p>
      </dgm:t>
    </dgm:pt>
    <dgm:pt modelId="{74BF6A6D-9677-4817-9A38-042EC0A3E9F5}" type="pres">
      <dgm:prSet presAssocID="{36F7E434-E577-4643-BA55-88EA875161D7}" presName="imgShp" presStyleLbl="fgImgPlace1" presStyleIdx="3" presStyleCnt="5" custLinFactX="-32531" custLinFactNeighborX="-100000" custLinFactNeighborY="-313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2A2E2972-B047-4B41-A829-4C1C939302B3}" type="pres">
      <dgm:prSet presAssocID="{36F7E434-E577-4643-BA55-88EA875161D7}" presName="txShp" presStyleLbl="node1" presStyleIdx="3" presStyleCnt="5" custScaleX="134820" custLinFactNeighborY="-31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8FFD54-075B-4D5F-8AE1-59E855994C37}" type="pres">
      <dgm:prSet presAssocID="{3ACF948F-BECB-4134-939F-E8A8C69B9B3C}" presName="spacing" presStyleCnt="0"/>
      <dgm:spPr/>
      <dgm:t>
        <a:bodyPr/>
        <a:lstStyle/>
        <a:p>
          <a:endParaRPr lang="en-US"/>
        </a:p>
      </dgm:t>
    </dgm:pt>
    <dgm:pt modelId="{5AF765E5-6303-455C-8CA5-E3E3ABCF32D0}" type="pres">
      <dgm:prSet presAssocID="{4BD46769-474F-49B3-B3EC-70E9D07FC670}" presName="composite" presStyleCnt="0"/>
      <dgm:spPr/>
      <dgm:t>
        <a:bodyPr/>
        <a:lstStyle/>
        <a:p>
          <a:endParaRPr lang="en-US"/>
        </a:p>
      </dgm:t>
    </dgm:pt>
    <dgm:pt modelId="{D9F46BC7-B830-468C-A310-26A0DEA440EF}" type="pres">
      <dgm:prSet presAssocID="{4BD46769-474F-49B3-B3EC-70E9D07FC670}" presName="imgShp" presStyleLbl="fgImgPlace1" presStyleIdx="4" presStyleCnt="5" custLinFactX="-32531" custLinFactNeighborX="-100000" custLinFactNeighborY="-1242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45F83941-997E-4CB7-845D-0ACD0B46DE4C}" type="pres">
      <dgm:prSet presAssocID="{4BD46769-474F-49B3-B3EC-70E9D07FC670}" presName="txShp" presStyleLbl="node1" presStyleIdx="4" presStyleCnt="5" custScaleX="134820" custLinFactNeighborY="-90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3E57AA5-FAE6-4946-98F8-0A1D321062C1}" srcId="{E7FFFD41-7552-4595-871C-4609C65FDCC1}" destId="{F35E8447-F375-4CF6-90E0-247A7C1C3366}" srcOrd="0" destOrd="0" parTransId="{DAE07A43-BB0D-4406-A55C-AA0A9201D111}" sibTransId="{5F27E7D7-FC4A-4E2E-B13E-5C0FBA0AD3A5}"/>
    <dgm:cxn modelId="{E8B8E857-C76B-4247-A06D-8E19D5ADF208}" type="presOf" srcId="{DC23A345-93D1-4A5C-A6BA-2D02EBE5EC12}" destId="{3D849B71-0536-41A9-9623-32E6168514DC}" srcOrd="0" destOrd="0" presId="urn:microsoft.com/office/officeart/2005/8/layout/vList3#2"/>
    <dgm:cxn modelId="{A691A9ED-4AE8-4306-88DE-80E52DD50A5E}" srcId="{E7FFFD41-7552-4595-871C-4609C65FDCC1}" destId="{4BD46769-474F-49B3-B3EC-70E9D07FC670}" srcOrd="4" destOrd="0" parTransId="{B7C1BBE2-8449-4F78-9B53-31ADB2785919}" sibTransId="{C3467232-6900-4AFF-AB78-A904B1512CFF}"/>
    <dgm:cxn modelId="{7848DB07-409E-46B6-9375-8D7EC418DA80}" srcId="{E7FFFD41-7552-4595-871C-4609C65FDCC1}" destId="{36F7E434-E577-4643-BA55-88EA875161D7}" srcOrd="3" destOrd="0" parTransId="{8BFE0F44-CDBA-4BF4-9300-44A3C788F680}" sibTransId="{3ACF948F-BECB-4134-939F-E8A8C69B9B3C}"/>
    <dgm:cxn modelId="{87179C4B-BFB8-4549-B5A2-12705C16999C}" type="presOf" srcId="{E7FFFD41-7552-4595-871C-4609C65FDCC1}" destId="{3207488C-42B4-4956-90D2-22DE54C9411C}" srcOrd="0" destOrd="0" presId="urn:microsoft.com/office/officeart/2005/8/layout/vList3#2"/>
    <dgm:cxn modelId="{21042583-2662-4197-A170-B157429628A2}" type="presOf" srcId="{36F7E434-E577-4643-BA55-88EA875161D7}" destId="{2A2E2972-B047-4B41-A829-4C1C939302B3}" srcOrd="0" destOrd="0" presId="urn:microsoft.com/office/officeart/2005/8/layout/vList3#2"/>
    <dgm:cxn modelId="{02EAA57C-CFD3-4E57-8092-AD51D63F96A4}" srcId="{E7FFFD41-7552-4595-871C-4609C65FDCC1}" destId="{DC23A345-93D1-4A5C-A6BA-2D02EBE5EC12}" srcOrd="2" destOrd="0" parTransId="{F158A4E2-9840-474B-BD54-298D045AD447}" sibTransId="{6B54397C-FB41-4114-83A5-5315FBBC1B31}"/>
    <dgm:cxn modelId="{6C9AB8AB-D0C1-497F-8A94-ED95CA2E50C4}" srcId="{E7FFFD41-7552-4595-871C-4609C65FDCC1}" destId="{06970225-51D6-4F33-94A6-73108FC51610}" srcOrd="1" destOrd="0" parTransId="{DE35DDA5-0016-420D-B7FC-0A363DDD3C24}" sibTransId="{016A62B8-1B7D-44CF-BC12-9B856AC1F3D7}"/>
    <dgm:cxn modelId="{17C166CD-EB65-4F0B-8EA3-53A5FFBC97D4}" type="presOf" srcId="{06970225-51D6-4F33-94A6-73108FC51610}" destId="{F61D34DE-D490-4E59-992C-6348179E200A}" srcOrd="0" destOrd="0" presId="urn:microsoft.com/office/officeart/2005/8/layout/vList3#2"/>
    <dgm:cxn modelId="{B44E4282-9A0A-4BEF-917D-92376D8A8B3D}" type="presOf" srcId="{4BD46769-474F-49B3-B3EC-70E9D07FC670}" destId="{45F83941-997E-4CB7-845D-0ACD0B46DE4C}" srcOrd="0" destOrd="0" presId="urn:microsoft.com/office/officeart/2005/8/layout/vList3#2"/>
    <dgm:cxn modelId="{B72E8FB5-13E5-4F90-B1D0-F924E67ED0F3}" type="presOf" srcId="{F35E8447-F375-4CF6-90E0-247A7C1C3366}" destId="{4B2DBB28-0705-4AC3-8ABA-B15082B399C8}" srcOrd="0" destOrd="0" presId="urn:microsoft.com/office/officeart/2005/8/layout/vList3#2"/>
    <dgm:cxn modelId="{986262D2-053B-4C15-AE07-B7B83181AB0C}" type="presParOf" srcId="{3207488C-42B4-4956-90D2-22DE54C9411C}" destId="{62F797CA-B5C2-4002-AFC5-20502BCEBD33}" srcOrd="0" destOrd="0" presId="urn:microsoft.com/office/officeart/2005/8/layout/vList3#2"/>
    <dgm:cxn modelId="{8D0A2F7A-09E6-4995-B552-CF1EEDA44DF5}" type="presParOf" srcId="{62F797CA-B5C2-4002-AFC5-20502BCEBD33}" destId="{21F8E6C0-09F0-47F2-94C9-C61FD06FB7A4}" srcOrd="0" destOrd="0" presId="urn:microsoft.com/office/officeart/2005/8/layout/vList3#2"/>
    <dgm:cxn modelId="{6D88566C-5E4C-4B4A-818D-2E8391A79ED5}" type="presParOf" srcId="{62F797CA-B5C2-4002-AFC5-20502BCEBD33}" destId="{4B2DBB28-0705-4AC3-8ABA-B15082B399C8}" srcOrd="1" destOrd="0" presId="urn:microsoft.com/office/officeart/2005/8/layout/vList3#2"/>
    <dgm:cxn modelId="{CCB3F23B-DC49-4A06-B836-5C2E323DDBCA}" type="presParOf" srcId="{3207488C-42B4-4956-90D2-22DE54C9411C}" destId="{5E55F643-653B-408B-BE11-805FBD70D13D}" srcOrd="1" destOrd="0" presId="urn:microsoft.com/office/officeart/2005/8/layout/vList3#2"/>
    <dgm:cxn modelId="{2A24FCC4-306F-4954-8D6A-D9437EEABB45}" type="presParOf" srcId="{3207488C-42B4-4956-90D2-22DE54C9411C}" destId="{2A6880E9-E47E-4FC2-988F-938FA083A9FB}" srcOrd="2" destOrd="0" presId="urn:microsoft.com/office/officeart/2005/8/layout/vList3#2"/>
    <dgm:cxn modelId="{23DEE570-C8A3-4761-BA71-5738500DE4CC}" type="presParOf" srcId="{2A6880E9-E47E-4FC2-988F-938FA083A9FB}" destId="{630FA411-E8BC-4043-8738-6C05444F3A1B}" srcOrd="0" destOrd="0" presId="urn:microsoft.com/office/officeart/2005/8/layout/vList3#2"/>
    <dgm:cxn modelId="{CF5FF0F3-38D1-4B4D-B9E1-C6728C2D152F}" type="presParOf" srcId="{2A6880E9-E47E-4FC2-988F-938FA083A9FB}" destId="{F61D34DE-D490-4E59-992C-6348179E200A}" srcOrd="1" destOrd="0" presId="urn:microsoft.com/office/officeart/2005/8/layout/vList3#2"/>
    <dgm:cxn modelId="{4AE8C535-8601-407A-980F-A87A55B6CFB0}" type="presParOf" srcId="{3207488C-42B4-4956-90D2-22DE54C9411C}" destId="{4995AA6E-58C1-44C5-9CC1-C00D7AB207FD}" srcOrd="3" destOrd="0" presId="urn:microsoft.com/office/officeart/2005/8/layout/vList3#2"/>
    <dgm:cxn modelId="{D68C4837-A01B-4840-AEEA-50C461FF7B0D}" type="presParOf" srcId="{3207488C-42B4-4956-90D2-22DE54C9411C}" destId="{C4ECAD32-BC8D-437F-A0B2-E1FED43B9D02}" srcOrd="4" destOrd="0" presId="urn:microsoft.com/office/officeart/2005/8/layout/vList3#2"/>
    <dgm:cxn modelId="{4317D55F-B5BF-4752-BF77-01465C52D66B}" type="presParOf" srcId="{C4ECAD32-BC8D-437F-A0B2-E1FED43B9D02}" destId="{E0C2523C-6D9E-4D76-9DDA-A969F38BA8B0}" srcOrd="0" destOrd="0" presId="urn:microsoft.com/office/officeart/2005/8/layout/vList3#2"/>
    <dgm:cxn modelId="{388C6B09-1B28-4289-BBFC-A22A947121C6}" type="presParOf" srcId="{C4ECAD32-BC8D-437F-A0B2-E1FED43B9D02}" destId="{3D849B71-0536-41A9-9623-32E6168514DC}" srcOrd="1" destOrd="0" presId="urn:microsoft.com/office/officeart/2005/8/layout/vList3#2"/>
    <dgm:cxn modelId="{2B15DC16-61A9-4043-A74F-F05ACD401B97}" type="presParOf" srcId="{3207488C-42B4-4956-90D2-22DE54C9411C}" destId="{9BD185D0-3788-4402-AB2F-90E20CAE5789}" srcOrd="5" destOrd="0" presId="urn:microsoft.com/office/officeart/2005/8/layout/vList3#2"/>
    <dgm:cxn modelId="{F3B11DDD-1D77-4343-9E45-779EC6104947}" type="presParOf" srcId="{3207488C-42B4-4956-90D2-22DE54C9411C}" destId="{17F097A6-0620-427D-94E5-B345A82A431D}" srcOrd="6" destOrd="0" presId="urn:microsoft.com/office/officeart/2005/8/layout/vList3#2"/>
    <dgm:cxn modelId="{9B96191E-DB17-4A73-A261-17C4CE4436D9}" type="presParOf" srcId="{17F097A6-0620-427D-94E5-B345A82A431D}" destId="{74BF6A6D-9677-4817-9A38-042EC0A3E9F5}" srcOrd="0" destOrd="0" presId="urn:microsoft.com/office/officeart/2005/8/layout/vList3#2"/>
    <dgm:cxn modelId="{D9B3066A-BC8B-4044-AF2B-4B777F8B8D9E}" type="presParOf" srcId="{17F097A6-0620-427D-94E5-B345A82A431D}" destId="{2A2E2972-B047-4B41-A829-4C1C939302B3}" srcOrd="1" destOrd="0" presId="urn:microsoft.com/office/officeart/2005/8/layout/vList3#2"/>
    <dgm:cxn modelId="{8CD83FB2-6F10-40CB-AC83-5D2972028CE4}" type="presParOf" srcId="{3207488C-42B4-4956-90D2-22DE54C9411C}" destId="{688FFD54-075B-4D5F-8AE1-59E855994C37}" srcOrd="7" destOrd="0" presId="urn:microsoft.com/office/officeart/2005/8/layout/vList3#2"/>
    <dgm:cxn modelId="{255AB6A5-70E1-4208-9A75-7B1BB5E9A610}" type="presParOf" srcId="{3207488C-42B4-4956-90D2-22DE54C9411C}" destId="{5AF765E5-6303-455C-8CA5-E3E3ABCF32D0}" srcOrd="8" destOrd="0" presId="urn:microsoft.com/office/officeart/2005/8/layout/vList3#2"/>
    <dgm:cxn modelId="{21CA56BD-6356-4C22-B63C-F11BCAF6E576}" type="presParOf" srcId="{5AF765E5-6303-455C-8CA5-E3E3ABCF32D0}" destId="{D9F46BC7-B830-468C-A310-26A0DEA440EF}" srcOrd="0" destOrd="0" presId="urn:microsoft.com/office/officeart/2005/8/layout/vList3#2"/>
    <dgm:cxn modelId="{2AB07D6E-30D0-4B34-AE69-C7B0F1E66B7C}" type="presParOf" srcId="{5AF765E5-6303-455C-8CA5-E3E3ABCF32D0}" destId="{45F83941-997E-4CB7-845D-0ACD0B46DE4C}" srcOrd="1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AE598B3-A4DE-4E7F-9812-AA19E179E664}" type="doc">
      <dgm:prSet loTypeId="urn:microsoft.com/office/officeart/2005/8/layout/chevron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328E7B1-82E0-47A5-AF2A-704C9A11DF3C}">
      <dgm:prSet phldrT="[Text]" custT="1"/>
      <dgm:spPr>
        <a:ln>
          <a:solidFill>
            <a:srgbClr val="66FF33"/>
          </a:solidFill>
        </a:ln>
      </dgm:spPr>
      <dgm:t>
        <a:bodyPr/>
        <a:lstStyle/>
        <a:p>
          <a:r>
            <a:rPr lang="en-US" sz="2400" smtClean="0"/>
            <a:t>TESTOVI</a:t>
          </a:r>
          <a:r>
            <a:rPr lang="sr-Cyrl-RS" sz="2400" smtClean="0"/>
            <a:t> </a:t>
          </a:r>
          <a:r>
            <a:rPr lang="en-US" sz="2400" smtClean="0"/>
            <a:t>IZ</a:t>
          </a:r>
          <a:r>
            <a:rPr lang="sr-Cyrl-RS" sz="2400" smtClean="0"/>
            <a:t> </a:t>
          </a:r>
          <a:r>
            <a:rPr lang="en-US" sz="2400" smtClean="0"/>
            <a:t>TEORIJE</a:t>
          </a:r>
          <a:endParaRPr lang="en-US" sz="2400"/>
        </a:p>
      </dgm:t>
    </dgm:pt>
    <dgm:pt modelId="{1E7356A3-CA9A-4803-941E-4D0A0CB896A2}" type="parTrans" cxnId="{6B84A8CB-252A-427F-9EE3-725F315D122E}">
      <dgm:prSet/>
      <dgm:spPr/>
      <dgm:t>
        <a:bodyPr/>
        <a:lstStyle/>
        <a:p>
          <a:endParaRPr lang="en-US"/>
        </a:p>
      </dgm:t>
    </dgm:pt>
    <dgm:pt modelId="{44B18206-CC17-4697-9D8B-A030CF80392E}" type="sibTrans" cxnId="{6B84A8CB-252A-427F-9EE3-725F315D122E}">
      <dgm:prSet/>
      <dgm:spPr/>
      <dgm:t>
        <a:bodyPr/>
        <a:lstStyle/>
        <a:p>
          <a:endParaRPr lang="en-US"/>
        </a:p>
      </dgm:t>
    </dgm:pt>
    <dgm:pt modelId="{39FF5D95-D7FC-4286-9D94-01C59348626E}">
      <dgm:prSet phldrT="[Text]"/>
      <dgm:spPr/>
      <dgm:t>
        <a:bodyPr/>
        <a:lstStyle/>
        <a:p>
          <a:r>
            <a:rPr lang="sr-Latn-RS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10</a:t>
          </a:r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CE95305-EB9C-4ED0-97FD-8A72AE8615FE}" type="parTrans" cxnId="{1F5B6BBB-CBA0-4D13-B059-08840E6DEA36}">
      <dgm:prSet/>
      <dgm:spPr/>
      <dgm:t>
        <a:bodyPr/>
        <a:lstStyle/>
        <a:p>
          <a:endParaRPr lang="en-US"/>
        </a:p>
      </dgm:t>
    </dgm:pt>
    <dgm:pt modelId="{28F82CDF-DDC9-4BC8-8BB7-148D70A35B40}" type="sibTrans" cxnId="{1F5B6BBB-CBA0-4D13-B059-08840E6DEA36}">
      <dgm:prSet/>
      <dgm:spPr/>
      <dgm:t>
        <a:bodyPr/>
        <a:lstStyle/>
        <a:p>
          <a:endParaRPr lang="en-US"/>
        </a:p>
      </dgm:t>
    </dgm:pt>
    <dgm:pt modelId="{5D983EF8-6602-407A-A6ED-8C579AE8208D}">
      <dgm:prSet phldrT="[Text]" custT="1"/>
      <dgm:spPr>
        <a:ln>
          <a:solidFill>
            <a:srgbClr val="FFC000"/>
          </a:solidFill>
        </a:ln>
      </dgm:spPr>
      <dgm:t>
        <a:bodyPr/>
        <a:lstStyle/>
        <a:p>
          <a:r>
            <a:rPr lang="sr-Latn-RS" sz="2400" smtClean="0"/>
            <a:t>DOMAĆI </a:t>
          </a:r>
          <a:r>
            <a:rPr lang="sr-Latn-RS" sz="2400" smtClean="0"/>
            <a:t>ZADACI</a:t>
          </a:r>
          <a:endParaRPr lang="en-US" sz="2400"/>
        </a:p>
      </dgm:t>
    </dgm:pt>
    <dgm:pt modelId="{02FA2099-361B-4066-9EBF-3574D15906C6}" type="parTrans" cxnId="{828494D9-AF6E-4378-ACD5-B6A3E1098C0A}">
      <dgm:prSet/>
      <dgm:spPr/>
      <dgm:t>
        <a:bodyPr/>
        <a:lstStyle/>
        <a:p>
          <a:endParaRPr lang="en-US"/>
        </a:p>
      </dgm:t>
    </dgm:pt>
    <dgm:pt modelId="{3C786921-C7EE-4266-AE93-DFBBF8AE4B07}" type="sibTrans" cxnId="{828494D9-AF6E-4378-ACD5-B6A3E1098C0A}">
      <dgm:prSet/>
      <dgm:spPr/>
      <dgm:t>
        <a:bodyPr/>
        <a:lstStyle/>
        <a:p>
          <a:endParaRPr lang="en-US"/>
        </a:p>
      </dgm:t>
    </dgm:pt>
    <dgm:pt modelId="{2ACE0EF5-9570-47BC-B38A-74A3E246545E}">
      <dgm:prSet/>
      <dgm:spPr>
        <a:solidFill>
          <a:srgbClr val="FFC000"/>
        </a:solidFill>
      </dgm:spPr>
      <dgm:t>
        <a:bodyPr/>
        <a:lstStyle/>
        <a:p>
          <a:r>
            <a:rPr lang="sr-Latn-RS" sz="1800" b="1" smtClean="0"/>
            <a:t>20</a:t>
          </a:r>
          <a:endParaRPr lang="en-US" sz="1800" b="1"/>
        </a:p>
      </dgm:t>
    </dgm:pt>
    <dgm:pt modelId="{DBF8898A-8BF4-4D35-B32E-2F6ADD774657}" type="parTrans" cxnId="{091B3655-F411-4D5B-891D-8030C8FD5275}">
      <dgm:prSet/>
      <dgm:spPr/>
      <dgm:t>
        <a:bodyPr/>
        <a:lstStyle/>
        <a:p>
          <a:endParaRPr lang="en-US"/>
        </a:p>
      </dgm:t>
    </dgm:pt>
    <dgm:pt modelId="{0408CEA7-26FD-4A9B-B285-1B52BE432344}" type="sibTrans" cxnId="{091B3655-F411-4D5B-891D-8030C8FD5275}">
      <dgm:prSet/>
      <dgm:spPr/>
      <dgm:t>
        <a:bodyPr/>
        <a:lstStyle/>
        <a:p>
          <a:endParaRPr lang="en-US"/>
        </a:p>
      </dgm:t>
    </dgm:pt>
    <dgm:pt modelId="{B92DA17D-F3D7-430B-A239-F98B245054AF}">
      <dgm:prSet phldrT="[Text]" custT="1"/>
      <dgm:spPr>
        <a:ln>
          <a:solidFill>
            <a:schemeClr val="tx2">
              <a:lumMod val="50000"/>
            </a:schemeClr>
          </a:solidFill>
        </a:ln>
      </dgm:spPr>
      <dgm:t>
        <a:bodyPr anchor="ctr" anchorCtr="0"/>
        <a:lstStyle/>
        <a:p>
          <a:r>
            <a:rPr lang="sr-Latn-RS" sz="2400" smtClean="0"/>
            <a:t>AKTIVNOSTI NA LABORATORIJSKIM VEŽBAMA</a:t>
          </a:r>
          <a:endParaRPr lang="en-US" sz="2400"/>
        </a:p>
      </dgm:t>
    </dgm:pt>
    <dgm:pt modelId="{8A99ACD5-62A2-443A-A0FD-E66A245BD26A}" type="parTrans" cxnId="{FA4F5347-E042-4B42-A895-D6CB3E25B2E4}">
      <dgm:prSet/>
      <dgm:spPr/>
      <dgm:t>
        <a:bodyPr/>
        <a:lstStyle/>
        <a:p>
          <a:endParaRPr lang="en-US"/>
        </a:p>
      </dgm:t>
    </dgm:pt>
    <dgm:pt modelId="{272CE1E5-AA33-4CF8-97CF-4D46B6213E37}" type="sibTrans" cxnId="{FA4F5347-E042-4B42-A895-D6CB3E25B2E4}">
      <dgm:prSet/>
      <dgm:spPr/>
      <dgm:t>
        <a:bodyPr/>
        <a:lstStyle/>
        <a:p>
          <a:endParaRPr lang="en-US"/>
        </a:p>
      </dgm:t>
    </dgm:pt>
    <dgm:pt modelId="{BAD05925-EA5D-48A6-BA6C-E1C3A8E60F63}">
      <dgm:prSet/>
      <dgm:spPr>
        <a:ln>
          <a:solidFill>
            <a:schemeClr val="tx2">
              <a:lumMod val="50000"/>
            </a:schemeClr>
          </a:solidFill>
        </a:ln>
      </dgm:spPr>
      <dgm:t>
        <a:bodyPr anchor="ctr" anchorCtr="0"/>
        <a:lstStyle/>
        <a:p>
          <a:endParaRPr lang="en-US" sz="1800"/>
        </a:p>
      </dgm:t>
    </dgm:pt>
    <dgm:pt modelId="{5A3D691C-559E-4070-9C68-1B9BE34ADECD}" type="parTrans" cxnId="{248BFD9E-339F-4278-8A87-74F894EAA72F}">
      <dgm:prSet/>
      <dgm:spPr/>
      <dgm:t>
        <a:bodyPr/>
        <a:lstStyle/>
        <a:p>
          <a:endParaRPr lang="en-US"/>
        </a:p>
      </dgm:t>
    </dgm:pt>
    <dgm:pt modelId="{2EFC2EEB-3402-4300-B842-781FF2B8CD0D}" type="sibTrans" cxnId="{248BFD9E-339F-4278-8A87-74F894EAA72F}">
      <dgm:prSet/>
      <dgm:spPr/>
      <dgm:t>
        <a:bodyPr/>
        <a:lstStyle/>
        <a:p>
          <a:endParaRPr lang="en-US"/>
        </a:p>
      </dgm:t>
    </dgm:pt>
    <dgm:pt modelId="{D9C6BD8B-A995-40DD-96CB-F446D8295F89}">
      <dgm:prSet phldrT="[Text]" custT="1"/>
      <dgm:spPr>
        <a:ln>
          <a:solidFill>
            <a:srgbClr val="FF0000"/>
          </a:solidFill>
        </a:ln>
      </dgm:spPr>
      <dgm:t>
        <a:bodyPr/>
        <a:lstStyle/>
        <a:p>
          <a:r>
            <a:rPr lang="sr-Latn-RS" sz="2400" smtClean="0"/>
            <a:t>PROJEKTNI </a:t>
          </a:r>
          <a:r>
            <a:rPr lang="sr-Latn-RS" sz="2400" smtClean="0"/>
            <a:t>ZADACI</a:t>
          </a:r>
          <a:endParaRPr lang="en-US" sz="2400"/>
        </a:p>
      </dgm:t>
    </dgm:pt>
    <dgm:pt modelId="{BE6F6464-A66E-440D-906C-A2E1920BCF55}" type="sibTrans" cxnId="{A6C476B6-BF7E-41B2-9CC4-2C3122CC2FA9}">
      <dgm:prSet/>
      <dgm:spPr/>
      <dgm:t>
        <a:bodyPr/>
        <a:lstStyle/>
        <a:p>
          <a:endParaRPr lang="en-US"/>
        </a:p>
      </dgm:t>
    </dgm:pt>
    <dgm:pt modelId="{8E2ABFAC-0B42-40D5-A36C-D3B735D42A57}" type="parTrans" cxnId="{A6C476B6-BF7E-41B2-9CC4-2C3122CC2FA9}">
      <dgm:prSet/>
      <dgm:spPr/>
      <dgm:t>
        <a:bodyPr/>
        <a:lstStyle/>
        <a:p>
          <a:endParaRPr lang="en-US"/>
        </a:p>
      </dgm:t>
    </dgm:pt>
    <dgm:pt modelId="{78B515CE-346D-427B-BDBA-FD256D31640D}">
      <dgm:prSet phldrT="[Text]"/>
      <dgm:spPr>
        <a:solidFill>
          <a:srgbClr val="FF6E25"/>
        </a:solidFill>
      </dgm:spPr>
      <dgm:t>
        <a:bodyPr/>
        <a:lstStyle/>
        <a:p>
          <a:r>
            <a:rPr lang="sr-Latn-RS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20</a:t>
          </a:r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7089CCC-B5AC-4760-9D50-BF019146A310}" type="sibTrans" cxnId="{CF452908-15CA-4EC8-AC0C-5A8C7D1C4D05}">
      <dgm:prSet/>
      <dgm:spPr/>
      <dgm:t>
        <a:bodyPr/>
        <a:lstStyle/>
        <a:p>
          <a:endParaRPr lang="en-US"/>
        </a:p>
      </dgm:t>
    </dgm:pt>
    <dgm:pt modelId="{8D6FB9EF-727F-4A0D-8A2B-58893BD293A4}" type="parTrans" cxnId="{CF452908-15CA-4EC8-AC0C-5A8C7D1C4D05}">
      <dgm:prSet/>
      <dgm:spPr/>
      <dgm:t>
        <a:bodyPr/>
        <a:lstStyle/>
        <a:p>
          <a:endParaRPr lang="en-US"/>
        </a:p>
      </dgm:t>
    </dgm:pt>
    <dgm:pt modelId="{B66A81CC-C9F4-49BE-B59B-DBD99A37CB98}">
      <dgm:prSet phldrT="[Text]"/>
      <dgm:spPr/>
      <dgm:t>
        <a:bodyPr/>
        <a:lstStyle/>
        <a:p>
          <a:r>
            <a:rPr lang="sr-Latn-RS" b="1" smtClean="0"/>
            <a:t>20</a:t>
          </a:r>
          <a:endParaRPr lang="en-US" b="1"/>
        </a:p>
      </dgm:t>
    </dgm:pt>
    <dgm:pt modelId="{CB3A411D-66DC-4B25-9B17-7320825085CE}" type="sibTrans" cxnId="{44B8FEE2-795E-40AE-949D-3068FF09E3D3}">
      <dgm:prSet/>
      <dgm:spPr/>
      <dgm:t>
        <a:bodyPr/>
        <a:lstStyle/>
        <a:p>
          <a:endParaRPr lang="en-US"/>
        </a:p>
      </dgm:t>
    </dgm:pt>
    <dgm:pt modelId="{AA3B45DF-C1A2-41A9-8625-C64CB892F006}" type="parTrans" cxnId="{44B8FEE2-795E-40AE-949D-3068FF09E3D3}">
      <dgm:prSet/>
      <dgm:spPr/>
      <dgm:t>
        <a:bodyPr/>
        <a:lstStyle/>
        <a:p>
          <a:endParaRPr lang="en-US"/>
        </a:p>
      </dgm:t>
    </dgm:pt>
    <dgm:pt modelId="{FA1A2132-5608-4B7A-9C76-EB8E99BE61AF}">
      <dgm:prSet phldrT="[Text]"/>
      <dgm:spPr>
        <a:solidFill>
          <a:srgbClr val="FF0000"/>
        </a:solidFill>
      </dgm:spPr>
      <dgm:t>
        <a:bodyPr/>
        <a:lstStyle/>
        <a:p>
          <a:r>
            <a:rPr lang="en-US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</a:t>
          </a:r>
          <a:r>
            <a:rPr lang="sr-Latn-RS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0</a:t>
          </a:r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76A502D-3FBF-4D63-9054-C9195FB50205}" type="parTrans" cxnId="{CEC02A6A-8678-4D67-86F6-4B8EAF2B0471}">
      <dgm:prSet/>
      <dgm:spPr/>
      <dgm:t>
        <a:bodyPr/>
        <a:lstStyle/>
        <a:p>
          <a:endParaRPr lang="en-US"/>
        </a:p>
      </dgm:t>
    </dgm:pt>
    <dgm:pt modelId="{B0B62639-41A1-4E1C-ADE1-75CA5CEBBAB9}" type="sibTrans" cxnId="{CEC02A6A-8678-4D67-86F6-4B8EAF2B0471}">
      <dgm:prSet/>
      <dgm:spPr/>
      <dgm:t>
        <a:bodyPr/>
        <a:lstStyle/>
        <a:p>
          <a:endParaRPr lang="en-US"/>
        </a:p>
      </dgm:t>
    </dgm:pt>
    <dgm:pt modelId="{E6EF8830-908E-46BE-A18E-146A8A68FC13}">
      <dgm:prSet phldrT="[Text]" custT="1"/>
      <dgm:spPr>
        <a:ln>
          <a:solidFill>
            <a:srgbClr val="FF0000"/>
          </a:solidFill>
        </a:ln>
      </dgm:spPr>
      <dgm:t>
        <a:bodyPr/>
        <a:lstStyle/>
        <a:p>
          <a:r>
            <a:rPr lang="sr-Latn-RS" sz="2400" smtClean="0"/>
            <a:t>SEMINARSKI RAD </a:t>
          </a:r>
          <a:endParaRPr lang="en-US" sz="2400"/>
        </a:p>
      </dgm:t>
    </dgm:pt>
    <dgm:pt modelId="{CE726504-A827-42BF-8BB4-9A5D0136DBA0}" type="parTrans" cxnId="{532793E3-1DA9-463C-BAEA-4A4553E4583A}">
      <dgm:prSet/>
      <dgm:spPr/>
      <dgm:t>
        <a:bodyPr/>
        <a:lstStyle/>
        <a:p>
          <a:endParaRPr lang="en-US"/>
        </a:p>
      </dgm:t>
    </dgm:pt>
    <dgm:pt modelId="{76452DAE-E291-42A6-8112-33A6A5E4E7E3}" type="sibTrans" cxnId="{532793E3-1DA9-463C-BAEA-4A4553E4583A}">
      <dgm:prSet/>
      <dgm:spPr/>
      <dgm:t>
        <a:bodyPr/>
        <a:lstStyle/>
        <a:p>
          <a:endParaRPr lang="en-US"/>
        </a:p>
      </dgm:t>
    </dgm:pt>
    <dgm:pt modelId="{9377FEA4-9B88-4032-A53F-BE6D76E18543}">
      <dgm:prSet phldrT="[Text]" custT="1"/>
      <dgm:spPr>
        <a:ln>
          <a:solidFill>
            <a:schemeClr val="tx2">
              <a:lumMod val="50000"/>
            </a:schemeClr>
          </a:solidFill>
        </a:ln>
      </dgm:spPr>
      <dgm:t>
        <a:bodyPr anchor="ctr" anchorCtr="0"/>
        <a:lstStyle/>
        <a:p>
          <a:endParaRPr lang="en-US" sz="2400"/>
        </a:p>
      </dgm:t>
    </dgm:pt>
    <dgm:pt modelId="{0A5B8B40-3DBD-4953-A948-9B0AE5F1AB2E}" type="parTrans" cxnId="{2338AEE1-B56C-4418-AEA5-3526B7F0DE6B}">
      <dgm:prSet/>
      <dgm:spPr/>
      <dgm:t>
        <a:bodyPr/>
        <a:lstStyle/>
        <a:p>
          <a:endParaRPr lang="en-US"/>
        </a:p>
      </dgm:t>
    </dgm:pt>
    <dgm:pt modelId="{08E47639-DF63-4B7B-B41D-7859A3EED909}" type="sibTrans" cxnId="{2338AEE1-B56C-4418-AEA5-3526B7F0DE6B}">
      <dgm:prSet/>
      <dgm:spPr/>
      <dgm:t>
        <a:bodyPr/>
        <a:lstStyle/>
        <a:p>
          <a:endParaRPr lang="en-US"/>
        </a:p>
      </dgm:t>
    </dgm:pt>
    <dgm:pt modelId="{8C666C3E-5D60-4E81-84BF-B533F531D4F8}" type="pres">
      <dgm:prSet presAssocID="{5AE598B3-A4DE-4E7F-9812-AA19E179E66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6918C86-25DA-4699-9AE0-EB59DE5A5738}" type="pres">
      <dgm:prSet presAssocID="{78B515CE-346D-427B-BDBA-FD256D31640D}" presName="composite" presStyleCnt="0"/>
      <dgm:spPr/>
      <dgm:t>
        <a:bodyPr/>
        <a:lstStyle/>
        <a:p>
          <a:endParaRPr lang="en-US"/>
        </a:p>
      </dgm:t>
    </dgm:pt>
    <dgm:pt modelId="{D35A9349-A259-4D25-8F6A-E0C009732B14}" type="pres">
      <dgm:prSet presAssocID="{78B515CE-346D-427B-BDBA-FD256D31640D}" presName="parentText" presStyleLbl="alignNode1" presStyleIdx="0" presStyleCnt="5" custLinFactY="100000" custLinFactNeighborY="15310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DEE5A7-E9B2-4E22-A141-9313A7F4F4CA}" type="pres">
      <dgm:prSet presAssocID="{78B515CE-346D-427B-BDBA-FD256D31640D}" presName="descendantText" presStyleLbl="alignAcc1" presStyleIdx="0" presStyleCnt="5" custScaleY="100000" custLinFactNeighborX="-253" custLinFactNeighborY="43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CC15B3-E6A1-44AC-966C-FC13AE2E99A6}" type="pres">
      <dgm:prSet presAssocID="{A7089CCC-B5AC-4760-9D50-BF019146A310}" presName="sp" presStyleCnt="0"/>
      <dgm:spPr/>
      <dgm:t>
        <a:bodyPr/>
        <a:lstStyle/>
        <a:p>
          <a:endParaRPr lang="en-US"/>
        </a:p>
      </dgm:t>
    </dgm:pt>
    <dgm:pt modelId="{20AD6C0D-FACF-4064-8D38-49304701C081}" type="pres">
      <dgm:prSet presAssocID="{2ACE0EF5-9570-47BC-B38A-74A3E246545E}" presName="composite" presStyleCnt="0"/>
      <dgm:spPr/>
    </dgm:pt>
    <dgm:pt modelId="{739FB27B-FCFB-44F9-9CF2-1A464CBF432D}" type="pres">
      <dgm:prSet presAssocID="{2ACE0EF5-9570-47BC-B38A-74A3E246545E}" presName="parentText" presStyleLbl="alignNode1" presStyleIdx="1" presStyleCnt="5" custLinFactNeighborY="8012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63FFB8-6952-4EFB-8953-D44417A38043}" type="pres">
      <dgm:prSet presAssocID="{2ACE0EF5-9570-47BC-B38A-74A3E246545E}" presName="descendantText" presStyleLbl="alignAcc1" presStyleIdx="1" presStyleCnt="5" custLinFactNeighborY="-23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CB4E1E-BEBE-476C-8142-703430B24020}" type="pres">
      <dgm:prSet presAssocID="{0408CEA7-26FD-4A9B-B285-1B52BE432344}" presName="sp" presStyleCnt="0"/>
      <dgm:spPr/>
    </dgm:pt>
    <dgm:pt modelId="{55ED9596-5842-49DF-A12A-37FAD2E55760}" type="pres">
      <dgm:prSet presAssocID="{39FF5D95-D7FC-4286-9D94-01C59348626E}" presName="composite" presStyleCnt="0"/>
      <dgm:spPr/>
      <dgm:t>
        <a:bodyPr/>
        <a:lstStyle/>
        <a:p>
          <a:endParaRPr lang="en-US"/>
        </a:p>
      </dgm:t>
    </dgm:pt>
    <dgm:pt modelId="{1FD29951-B0CB-4724-AEE2-6743D4FD8352}" type="pres">
      <dgm:prSet presAssocID="{39FF5D95-D7FC-4286-9D94-01C59348626E}" presName="parentText" presStyleLbl="alignNode1" presStyleIdx="2" presStyleCnt="5" custLinFactNeighborY="-9113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5441C3-36A0-47CE-96E7-60E43E39B47B}" type="pres">
      <dgm:prSet presAssocID="{39FF5D95-D7FC-4286-9D94-01C59348626E}" presName="descendantText" presStyleLbl="alignAcc1" presStyleIdx="2" presStyleCnt="5" custScaleY="99890" custLinFactNeighborY="-134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A580E5-7B44-4481-962A-E6879B283DB6}" type="pres">
      <dgm:prSet presAssocID="{28F82CDF-DDC9-4BC8-8BB7-148D70A35B40}" presName="sp" presStyleCnt="0"/>
      <dgm:spPr/>
      <dgm:t>
        <a:bodyPr/>
        <a:lstStyle/>
        <a:p>
          <a:endParaRPr lang="en-US"/>
        </a:p>
      </dgm:t>
    </dgm:pt>
    <dgm:pt modelId="{3AB70C42-EA16-4805-AB22-185A66ADB813}" type="pres">
      <dgm:prSet presAssocID="{B66A81CC-C9F4-49BE-B59B-DBD99A37CB98}" presName="composite" presStyleCnt="0"/>
      <dgm:spPr/>
      <dgm:t>
        <a:bodyPr/>
        <a:lstStyle/>
        <a:p>
          <a:endParaRPr lang="en-US"/>
        </a:p>
      </dgm:t>
    </dgm:pt>
    <dgm:pt modelId="{FCB31D80-DC0F-4B41-A627-9B3063C5EF00}" type="pres">
      <dgm:prSet presAssocID="{B66A81CC-C9F4-49BE-B59B-DBD99A37CB98}" presName="parentText" presStyleLbl="alignNode1" presStyleIdx="3" presStyleCnt="5" custLinFactY="-100000" custLinFactNeighborY="-16798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8061B8-B476-4B09-B8DA-04D2E4416E19}" type="pres">
      <dgm:prSet presAssocID="{B66A81CC-C9F4-49BE-B59B-DBD99A37CB98}" presName="descendantText" presStyleLbl="alignAcc1" presStyleIdx="3" presStyleCnt="5" custLinFactNeighborY="-237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477758-05F7-4145-B860-2413CB6E2E3C}" type="pres">
      <dgm:prSet presAssocID="{CB3A411D-66DC-4B25-9B17-7320825085CE}" presName="sp" presStyleCnt="0"/>
      <dgm:spPr/>
    </dgm:pt>
    <dgm:pt modelId="{9E84BCB9-35BF-4D4A-8C39-A1617B47BD41}" type="pres">
      <dgm:prSet presAssocID="{FA1A2132-5608-4B7A-9C76-EB8E99BE61AF}" presName="composite" presStyleCnt="0"/>
      <dgm:spPr/>
    </dgm:pt>
    <dgm:pt modelId="{C8BA596C-0864-44AB-B1D2-6601F3ABDD7B}" type="pres">
      <dgm:prSet presAssocID="{FA1A2132-5608-4B7A-9C76-EB8E99BE61AF}" presName="parentText" presStyleLbl="alignNode1" presStyleIdx="4" presStyleCnt="5" custLinFactNeighborY="-1925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6BD9C8-72CD-4810-97E0-81AE68671166}" type="pres">
      <dgm:prSet presAssocID="{FA1A2132-5608-4B7A-9C76-EB8E99BE61AF}" presName="descendantText" presStyleLbl="alignAcc1" presStyleIdx="4" presStyleCnt="5" custLinFactNeighborY="-296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D7FD78D-FE39-4395-ABCF-005131ABC569}" type="presOf" srcId="{78B515CE-346D-427B-BDBA-FD256D31640D}" destId="{D35A9349-A259-4D25-8F6A-E0C009732B14}" srcOrd="0" destOrd="0" presId="urn:microsoft.com/office/officeart/2005/8/layout/chevron2"/>
    <dgm:cxn modelId="{CEC02A6A-8678-4D67-86F6-4B8EAF2B0471}" srcId="{5AE598B3-A4DE-4E7F-9812-AA19E179E664}" destId="{FA1A2132-5608-4B7A-9C76-EB8E99BE61AF}" srcOrd="4" destOrd="0" parTransId="{776A502D-3FBF-4D63-9054-C9195FB50205}" sibTransId="{B0B62639-41A1-4E1C-ADE1-75CA5CEBBAB9}"/>
    <dgm:cxn modelId="{1F5B6BBB-CBA0-4D13-B059-08840E6DEA36}" srcId="{5AE598B3-A4DE-4E7F-9812-AA19E179E664}" destId="{39FF5D95-D7FC-4286-9D94-01C59348626E}" srcOrd="2" destOrd="0" parTransId="{5CE95305-EB9C-4ED0-97FD-8A72AE8615FE}" sibTransId="{28F82CDF-DDC9-4BC8-8BB7-148D70A35B40}"/>
    <dgm:cxn modelId="{D4826AE6-9469-479D-85FB-FFACF50E393A}" type="presOf" srcId="{9377FEA4-9B88-4032-A53F-BE6D76E18543}" destId="{BE63FFB8-6952-4EFB-8953-D44417A38043}" srcOrd="0" destOrd="0" presId="urn:microsoft.com/office/officeart/2005/8/layout/chevron2"/>
    <dgm:cxn modelId="{A6C476B6-BF7E-41B2-9CC4-2C3122CC2FA9}" srcId="{B66A81CC-C9F4-49BE-B59B-DBD99A37CB98}" destId="{D9C6BD8B-A995-40DD-96CB-F446D8295F89}" srcOrd="0" destOrd="0" parTransId="{8E2ABFAC-0B42-40D5-A36C-D3B735D42A57}" sibTransId="{BE6F6464-A66E-440D-906C-A2E1920BCF55}"/>
    <dgm:cxn modelId="{248BFD9E-339F-4278-8A87-74F894EAA72F}" srcId="{2ACE0EF5-9570-47BC-B38A-74A3E246545E}" destId="{BAD05925-EA5D-48A6-BA6C-E1C3A8E60F63}" srcOrd="2" destOrd="0" parTransId="{5A3D691C-559E-4070-9C68-1B9BE34ADECD}" sibTransId="{2EFC2EEB-3402-4300-B842-781FF2B8CD0D}"/>
    <dgm:cxn modelId="{3A577FF7-3CCF-4CEA-ACE7-B632688714F0}" type="presOf" srcId="{B92DA17D-F3D7-430B-A239-F98B245054AF}" destId="{BE63FFB8-6952-4EFB-8953-D44417A38043}" srcOrd="0" destOrd="1" presId="urn:microsoft.com/office/officeart/2005/8/layout/chevron2"/>
    <dgm:cxn modelId="{975FD916-4F95-40ED-854B-836BE0EF95C7}" type="presOf" srcId="{B66A81CC-C9F4-49BE-B59B-DBD99A37CB98}" destId="{FCB31D80-DC0F-4B41-A627-9B3063C5EF00}" srcOrd="0" destOrd="0" presId="urn:microsoft.com/office/officeart/2005/8/layout/chevron2"/>
    <dgm:cxn modelId="{ABB2E52E-27C0-45CF-A9C6-34DD5E942738}" type="presOf" srcId="{2ACE0EF5-9570-47BC-B38A-74A3E246545E}" destId="{739FB27B-FCFB-44F9-9CF2-1A464CBF432D}" srcOrd="0" destOrd="0" presId="urn:microsoft.com/office/officeart/2005/8/layout/chevron2"/>
    <dgm:cxn modelId="{CF452908-15CA-4EC8-AC0C-5A8C7D1C4D05}" srcId="{5AE598B3-A4DE-4E7F-9812-AA19E179E664}" destId="{78B515CE-346D-427B-BDBA-FD256D31640D}" srcOrd="0" destOrd="0" parTransId="{8D6FB9EF-727F-4A0D-8A2B-58893BD293A4}" sibTransId="{A7089CCC-B5AC-4760-9D50-BF019146A310}"/>
    <dgm:cxn modelId="{22D8051C-A941-4829-8266-A84EF02FBFF9}" type="presOf" srcId="{FA1A2132-5608-4B7A-9C76-EB8E99BE61AF}" destId="{C8BA596C-0864-44AB-B1D2-6601F3ABDD7B}" srcOrd="0" destOrd="0" presId="urn:microsoft.com/office/officeart/2005/8/layout/chevron2"/>
    <dgm:cxn modelId="{2110EA77-874B-4338-9EB2-87B668117FE9}" type="presOf" srcId="{E6EF8830-908E-46BE-A18E-146A8A68FC13}" destId="{E86BD9C8-72CD-4810-97E0-81AE68671166}" srcOrd="0" destOrd="0" presId="urn:microsoft.com/office/officeart/2005/8/layout/chevron2"/>
    <dgm:cxn modelId="{828494D9-AF6E-4378-ACD5-B6A3E1098C0A}" srcId="{39FF5D95-D7FC-4286-9D94-01C59348626E}" destId="{5D983EF8-6602-407A-A6ED-8C579AE8208D}" srcOrd="0" destOrd="0" parTransId="{02FA2099-361B-4066-9EBF-3574D15906C6}" sibTransId="{3C786921-C7EE-4266-AE93-DFBBF8AE4B07}"/>
    <dgm:cxn modelId="{6B84A8CB-252A-427F-9EE3-725F315D122E}" srcId="{78B515CE-346D-427B-BDBA-FD256D31640D}" destId="{B328E7B1-82E0-47A5-AF2A-704C9A11DF3C}" srcOrd="0" destOrd="0" parTransId="{1E7356A3-CA9A-4803-941E-4D0A0CB896A2}" sibTransId="{44B18206-CC17-4697-9D8B-A030CF80392E}"/>
    <dgm:cxn modelId="{091B3655-F411-4D5B-891D-8030C8FD5275}" srcId="{5AE598B3-A4DE-4E7F-9812-AA19E179E664}" destId="{2ACE0EF5-9570-47BC-B38A-74A3E246545E}" srcOrd="1" destOrd="0" parTransId="{DBF8898A-8BF4-4D35-B32E-2F6ADD774657}" sibTransId="{0408CEA7-26FD-4A9B-B285-1B52BE432344}"/>
    <dgm:cxn modelId="{7779420C-0433-4740-94E7-326DEA7CB466}" type="presOf" srcId="{5AE598B3-A4DE-4E7F-9812-AA19E179E664}" destId="{8C666C3E-5D60-4E81-84BF-B533F531D4F8}" srcOrd="0" destOrd="0" presId="urn:microsoft.com/office/officeart/2005/8/layout/chevron2"/>
    <dgm:cxn modelId="{FA4F5347-E042-4B42-A895-D6CB3E25B2E4}" srcId="{2ACE0EF5-9570-47BC-B38A-74A3E246545E}" destId="{B92DA17D-F3D7-430B-A239-F98B245054AF}" srcOrd="1" destOrd="0" parTransId="{8A99ACD5-62A2-443A-A0FD-E66A245BD26A}" sibTransId="{272CE1E5-AA33-4CF8-97CF-4D46B6213E37}"/>
    <dgm:cxn modelId="{532793E3-1DA9-463C-BAEA-4A4553E4583A}" srcId="{FA1A2132-5608-4B7A-9C76-EB8E99BE61AF}" destId="{E6EF8830-908E-46BE-A18E-146A8A68FC13}" srcOrd="0" destOrd="0" parTransId="{CE726504-A827-42BF-8BB4-9A5D0136DBA0}" sibTransId="{76452DAE-E291-42A6-8112-33A6A5E4E7E3}"/>
    <dgm:cxn modelId="{0A4E0036-2894-40D2-BA95-E41CE448409A}" type="presOf" srcId="{B328E7B1-82E0-47A5-AF2A-704C9A11DF3C}" destId="{61DEE5A7-E9B2-4E22-A141-9313A7F4F4CA}" srcOrd="0" destOrd="0" presId="urn:microsoft.com/office/officeart/2005/8/layout/chevron2"/>
    <dgm:cxn modelId="{CFD4CC54-F91D-4613-9F7C-46A1FBB643FF}" type="presOf" srcId="{5D983EF8-6602-407A-A6ED-8C579AE8208D}" destId="{955441C3-36A0-47CE-96E7-60E43E39B47B}" srcOrd="0" destOrd="0" presId="urn:microsoft.com/office/officeart/2005/8/layout/chevron2"/>
    <dgm:cxn modelId="{7526E748-AC4A-4FC3-BB6D-7E3DBB80C01F}" type="presOf" srcId="{BAD05925-EA5D-48A6-BA6C-E1C3A8E60F63}" destId="{BE63FFB8-6952-4EFB-8953-D44417A38043}" srcOrd="0" destOrd="2" presId="urn:microsoft.com/office/officeart/2005/8/layout/chevron2"/>
    <dgm:cxn modelId="{2338AEE1-B56C-4418-AEA5-3526B7F0DE6B}" srcId="{2ACE0EF5-9570-47BC-B38A-74A3E246545E}" destId="{9377FEA4-9B88-4032-A53F-BE6D76E18543}" srcOrd="0" destOrd="0" parTransId="{0A5B8B40-3DBD-4953-A948-9B0AE5F1AB2E}" sibTransId="{08E47639-DF63-4B7B-B41D-7859A3EED909}"/>
    <dgm:cxn modelId="{59359BA0-5CD7-4952-A579-7FC5A30FDAD9}" type="presOf" srcId="{39FF5D95-D7FC-4286-9D94-01C59348626E}" destId="{1FD29951-B0CB-4724-AEE2-6743D4FD8352}" srcOrd="0" destOrd="0" presId="urn:microsoft.com/office/officeart/2005/8/layout/chevron2"/>
    <dgm:cxn modelId="{44B8FEE2-795E-40AE-949D-3068FF09E3D3}" srcId="{5AE598B3-A4DE-4E7F-9812-AA19E179E664}" destId="{B66A81CC-C9F4-49BE-B59B-DBD99A37CB98}" srcOrd="3" destOrd="0" parTransId="{AA3B45DF-C1A2-41A9-8625-C64CB892F006}" sibTransId="{CB3A411D-66DC-4B25-9B17-7320825085CE}"/>
    <dgm:cxn modelId="{0FE2228D-DAB4-4347-B666-8989707CC4D1}" type="presOf" srcId="{D9C6BD8B-A995-40DD-96CB-F446D8295F89}" destId="{768061B8-B476-4B09-B8DA-04D2E4416E19}" srcOrd="0" destOrd="0" presId="urn:microsoft.com/office/officeart/2005/8/layout/chevron2"/>
    <dgm:cxn modelId="{C6DC52A0-3588-4476-B204-66B723902BBB}" type="presParOf" srcId="{8C666C3E-5D60-4E81-84BF-B533F531D4F8}" destId="{C6918C86-25DA-4699-9AE0-EB59DE5A5738}" srcOrd="0" destOrd="0" presId="urn:microsoft.com/office/officeart/2005/8/layout/chevron2"/>
    <dgm:cxn modelId="{FE56E82E-5E2E-47D1-BC52-03042DAADC92}" type="presParOf" srcId="{C6918C86-25DA-4699-9AE0-EB59DE5A5738}" destId="{D35A9349-A259-4D25-8F6A-E0C009732B14}" srcOrd="0" destOrd="0" presId="urn:microsoft.com/office/officeart/2005/8/layout/chevron2"/>
    <dgm:cxn modelId="{A0C5F9C7-EABB-405B-84FB-288C9ED8FE84}" type="presParOf" srcId="{C6918C86-25DA-4699-9AE0-EB59DE5A5738}" destId="{61DEE5A7-E9B2-4E22-A141-9313A7F4F4CA}" srcOrd="1" destOrd="0" presId="urn:microsoft.com/office/officeart/2005/8/layout/chevron2"/>
    <dgm:cxn modelId="{692C8FF6-7472-4F03-94CA-FB1DF3289BA5}" type="presParOf" srcId="{8C666C3E-5D60-4E81-84BF-B533F531D4F8}" destId="{0BCC15B3-E6A1-44AC-966C-FC13AE2E99A6}" srcOrd="1" destOrd="0" presId="urn:microsoft.com/office/officeart/2005/8/layout/chevron2"/>
    <dgm:cxn modelId="{E69D1568-54EE-44BD-8218-E02116527D9A}" type="presParOf" srcId="{8C666C3E-5D60-4E81-84BF-B533F531D4F8}" destId="{20AD6C0D-FACF-4064-8D38-49304701C081}" srcOrd="2" destOrd="0" presId="urn:microsoft.com/office/officeart/2005/8/layout/chevron2"/>
    <dgm:cxn modelId="{2C2665C6-0CF3-4EB2-9787-EE9FA04672E9}" type="presParOf" srcId="{20AD6C0D-FACF-4064-8D38-49304701C081}" destId="{739FB27B-FCFB-44F9-9CF2-1A464CBF432D}" srcOrd="0" destOrd="0" presId="urn:microsoft.com/office/officeart/2005/8/layout/chevron2"/>
    <dgm:cxn modelId="{119E4898-F8CE-4C11-9733-BEE51FF7C246}" type="presParOf" srcId="{20AD6C0D-FACF-4064-8D38-49304701C081}" destId="{BE63FFB8-6952-4EFB-8953-D44417A38043}" srcOrd="1" destOrd="0" presId="urn:microsoft.com/office/officeart/2005/8/layout/chevron2"/>
    <dgm:cxn modelId="{D3EE9BB2-DA57-4C6C-B00A-2737EF1717CB}" type="presParOf" srcId="{8C666C3E-5D60-4E81-84BF-B533F531D4F8}" destId="{14CB4E1E-BEBE-476C-8142-703430B24020}" srcOrd="3" destOrd="0" presId="urn:microsoft.com/office/officeart/2005/8/layout/chevron2"/>
    <dgm:cxn modelId="{8A540529-8856-4A50-B59E-14F24DF855A8}" type="presParOf" srcId="{8C666C3E-5D60-4E81-84BF-B533F531D4F8}" destId="{55ED9596-5842-49DF-A12A-37FAD2E55760}" srcOrd="4" destOrd="0" presId="urn:microsoft.com/office/officeart/2005/8/layout/chevron2"/>
    <dgm:cxn modelId="{0BCBC1A0-55F9-4248-9278-4DAEE38C0E9A}" type="presParOf" srcId="{55ED9596-5842-49DF-A12A-37FAD2E55760}" destId="{1FD29951-B0CB-4724-AEE2-6743D4FD8352}" srcOrd="0" destOrd="0" presId="urn:microsoft.com/office/officeart/2005/8/layout/chevron2"/>
    <dgm:cxn modelId="{18711D40-594A-46D6-9C16-F59E823E72EB}" type="presParOf" srcId="{55ED9596-5842-49DF-A12A-37FAD2E55760}" destId="{955441C3-36A0-47CE-96E7-60E43E39B47B}" srcOrd="1" destOrd="0" presId="urn:microsoft.com/office/officeart/2005/8/layout/chevron2"/>
    <dgm:cxn modelId="{2FC7F8DB-1F48-4F0B-8144-D0A54DC75383}" type="presParOf" srcId="{8C666C3E-5D60-4E81-84BF-B533F531D4F8}" destId="{AAA580E5-7B44-4481-962A-E6879B283DB6}" srcOrd="5" destOrd="0" presId="urn:microsoft.com/office/officeart/2005/8/layout/chevron2"/>
    <dgm:cxn modelId="{824BF9B6-1E37-4CDE-AA31-33B96BA5B018}" type="presParOf" srcId="{8C666C3E-5D60-4E81-84BF-B533F531D4F8}" destId="{3AB70C42-EA16-4805-AB22-185A66ADB813}" srcOrd="6" destOrd="0" presId="urn:microsoft.com/office/officeart/2005/8/layout/chevron2"/>
    <dgm:cxn modelId="{3B7459BB-5D11-4756-94B1-5689BC95AF20}" type="presParOf" srcId="{3AB70C42-EA16-4805-AB22-185A66ADB813}" destId="{FCB31D80-DC0F-4B41-A627-9B3063C5EF00}" srcOrd="0" destOrd="0" presId="urn:microsoft.com/office/officeart/2005/8/layout/chevron2"/>
    <dgm:cxn modelId="{BD2B14F1-93F3-402F-B0A5-CE20E04D50E7}" type="presParOf" srcId="{3AB70C42-EA16-4805-AB22-185A66ADB813}" destId="{768061B8-B476-4B09-B8DA-04D2E4416E19}" srcOrd="1" destOrd="0" presId="urn:microsoft.com/office/officeart/2005/8/layout/chevron2"/>
    <dgm:cxn modelId="{D6DFA020-FFDA-4383-959B-53E133D7B7A7}" type="presParOf" srcId="{8C666C3E-5D60-4E81-84BF-B533F531D4F8}" destId="{C8477758-05F7-4145-B860-2413CB6E2E3C}" srcOrd="7" destOrd="0" presId="urn:microsoft.com/office/officeart/2005/8/layout/chevron2"/>
    <dgm:cxn modelId="{3EF648D5-5496-4707-A4F0-73E1533EB578}" type="presParOf" srcId="{8C666C3E-5D60-4E81-84BF-B533F531D4F8}" destId="{9E84BCB9-35BF-4D4A-8C39-A1617B47BD41}" srcOrd="8" destOrd="0" presId="urn:microsoft.com/office/officeart/2005/8/layout/chevron2"/>
    <dgm:cxn modelId="{D4A1538C-FAF2-4744-8AE1-1FB127341098}" type="presParOf" srcId="{9E84BCB9-35BF-4D4A-8C39-A1617B47BD41}" destId="{C8BA596C-0864-44AB-B1D2-6601F3ABDD7B}" srcOrd="0" destOrd="0" presId="urn:microsoft.com/office/officeart/2005/8/layout/chevron2"/>
    <dgm:cxn modelId="{CE13C5F9-87CE-4C9C-8D57-3A3FD0133C2E}" type="presParOf" srcId="{9E84BCB9-35BF-4D4A-8C39-A1617B47BD41}" destId="{E86BD9C8-72CD-4810-97E0-81AE6867116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7353DC-1419-4230-A0E2-5CA7C142D342}">
      <dsp:nvSpPr>
        <dsp:cNvPr id="0" name=""/>
        <dsp:cNvSpPr/>
      </dsp:nvSpPr>
      <dsp:spPr>
        <a:xfrm>
          <a:off x="0" y="0"/>
          <a:ext cx="4922520" cy="777240"/>
        </a:xfrm>
        <a:prstGeom prst="roundRect">
          <a:avLst>
            <a:gd name="adj" fmla="val 10000"/>
          </a:avLst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800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</a:t>
          </a:r>
          <a:r>
            <a:rPr lang="en-US" sz="2800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rojektovanje</a:t>
          </a:r>
          <a:endParaRPr lang="en-US" sz="2800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2765" y="22765"/>
        <a:ext cx="4083816" cy="731710"/>
      </dsp:txXfrm>
    </dsp:sp>
    <dsp:sp modelId="{F5BAB041-BD44-4A2F-9032-FEB4B4F3EA20}">
      <dsp:nvSpPr>
        <dsp:cNvPr id="0" name=""/>
        <dsp:cNvSpPr/>
      </dsp:nvSpPr>
      <dsp:spPr>
        <a:xfrm>
          <a:off x="434339" y="906780"/>
          <a:ext cx="4922520" cy="777240"/>
        </a:xfrm>
        <a:prstGeom prst="roundRect">
          <a:avLst>
            <a:gd name="adj" fmla="val 10000"/>
          </a:avLst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800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</a:t>
          </a:r>
          <a:r>
            <a:rPr lang="en-US" sz="2800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estiranje</a:t>
          </a:r>
        </a:p>
      </dsp:txBody>
      <dsp:txXfrm>
        <a:off x="457104" y="929545"/>
        <a:ext cx="3937444" cy="731710"/>
      </dsp:txXfrm>
    </dsp:sp>
    <dsp:sp modelId="{70C8D6A4-C312-461A-93E2-5A9CA96E46E8}">
      <dsp:nvSpPr>
        <dsp:cNvPr id="0" name=""/>
        <dsp:cNvSpPr/>
      </dsp:nvSpPr>
      <dsp:spPr>
        <a:xfrm>
          <a:off x="868679" y="1813560"/>
          <a:ext cx="4922520" cy="7772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800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</a:t>
          </a:r>
          <a:r>
            <a:rPr lang="en-US" sz="2800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mplementacija</a:t>
          </a:r>
        </a:p>
      </dsp:txBody>
      <dsp:txXfrm>
        <a:off x="891444" y="1836325"/>
        <a:ext cx="3937444" cy="731710"/>
      </dsp:txXfrm>
    </dsp:sp>
    <dsp:sp modelId="{80270A06-B8E8-42B2-8172-76DFB3F623A1}">
      <dsp:nvSpPr>
        <dsp:cNvPr id="0" name=""/>
        <dsp:cNvSpPr/>
      </dsp:nvSpPr>
      <dsp:spPr>
        <a:xfrm>
          <a:off x="4417314" y="589407"/>
          <a:ext cx="505206" cy="50520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/>
        </a:p>
      </dsp:txBody>
      <dsp:txXfrm>
        <a:off x="4530985" y="589407"/>
        <a:ext cx="277864" cy="380168"/>
      </dsp:txXfrm>
    </dsp:sp>
    <dsp:sp modelId="{2A99C3C2-8FF1-44CF-8D80-5D33B6AE8991}">
      <dsp:nvSpPr>
        <dsp:cNvPr id="0" name=""/>
        <dsp:cNvSpPr/>
      </dsp:nvSpPr>
      <dsp:spPr>
        <a:xfrm>
          <a:off x="4851654" y="1491005"/>
          <a:ext cx="505206" cy="50520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/>
        </a:p>
      </dsp:txBody>
      <dsp:txXfrm>
        <a:off x="4965325" y="1491005"/>
        <a:ext cx="277864" cy="3801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0AC4AD-E55D-47CF-90B6-F6F546CAAF0E}">
      <dsp:nvSpPr>
        <dsp:cNvPr id="0" name=""/>
        <dsp:cNvSpPr/>
      </dsp:nvSpPr>
      <dsp:spPr>
        <a:xfrm>
          <a:off x="2963822" y="1609160"/>
          <a:ext cx="2454354" cy="24543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000" kern="1200" smtClean="0"/>
            <a:t>Nedeljne aktivnosti</a:t>
          </a:r>
          <a:endParaRPr lang="en-US" sz="3000" kern="1200"/>
        </a:p>
      </dsp:txBody>
      <dsp:txXfrm>
        <a:off x="3323254" y="1968592"/>
        <a:ext cx="1735490" cy="1735490"/>
      </dsp:txXfrm>
    </dsp:sp>
    <dsp:sp modelId="{7B169527-FF96-4DD6-A780-57DDFDDE0A63}">
      <dsp:nvSpPr>
        <dsp:cNvPr id="0" name=""/>
        <dsp:cNvSpPr/>
      </dsp:nvSpPr>
      <dsp:spPr>
        <a:xfrm rot="12900000">
          <a:off x="1431133" y="1150072"/>
          <a:ext cx="1975943" cy="699490"/>
        </a:xfrm>
        <a:prstGeom prst="leftArrow">
          <a:avLst>
            <a:gd name="adj1" fmla="val 60000"/>
            <a:gd name="adj2" fmla="val 50000"/>
          </a:avLst>
        </a:prstGeom>
        <a:solidFill>
          <a:srgbClr val="FFC00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D88ED06-DEA6-4D7E-B195-1B3A3E8571C4}">
      <dsp:nvSpPr>
        <dsp:cNvPr id="0" name=""/>
        <dsp:cNvSpPr/>
      </dsp:nvSpPr>
      <dsp:spPr>
        <a:xfrm>
          <a:off x="307134" y="485"/>
          <a:ext cx="2331636" cy="186530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800" kern="1200" smtClean="0"/>
            <a:t>Predavanja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smtClean="0">
              <a:solidFill>
                <a:srgbClr val="C00000"/>
              </a:solidFill>
            </a:rPr>
            <a:t>3</a:t>
          </a:r>
          <a:r>
            <a:rPr lang="sr-Latn-RS" sz="2800" kern="1200" smtClean="0">
              <a:solidFill>
                <a:srgbClr val="C00000"/>
              </a:solidFill>
            </a:rPr>
            <a:t> časa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800" kern="1200" smtClean="0">
              <a:solidFill>
                <a:srgbClr val="C00000"/>
              </a:solidFill>
            </a:rPr>
            <a:t> online</a:t>
          </a:r>
          <a:endParaRPr lang="en-US" sz="2800" kern="1200">
            <a:solidFill>
              <a:srgbClr val="C00000"/>
            </a:solidFill>
          </a:endParaRPr>
        </a:p>
      </dsp:txBody>
      <dsp:txXfrm>
        <a:off x="361767" y="55118"/>
        <a:ext cx="2222370" cy="1756043"/>
      </dsp:txXfrm>
    </dsp:sp>
    <dsp:sp modelId="{1BB81812-E637-4328-AA05-23197B55D874}">
      <dsp:nvSpPr>
        <dsp:cNvPr id="0" name=""/>
        <dsp:cNvSpPr/>
      </dsp:nvSpPr>
      <dsp:spPr>
        <a:xfrm rot="19500000">
          <a:off x="4974942" y="1150072"/>
          <a:ext cx="1975943" cy="699490"/>
        </a:xfrm>
        <a:prstGeom prst="leftArrow">
          <a:avLst>
            <a:gd name="adj1" fmla="val 60000"/>
            <a:gd name="adj2" fmla="val 50000"/>
          </a:avLst>
        </a:prstGeom>
        <a:solidFill>
          <a:srgbClr val="FFC00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8CDA8ED-8371-4C6F-A75C-D1CD0465C34D}">
      <dsp:nvSpPr>
        <dsp:cNvPr id="0" name=""/>
        <dsp:cNvSpPr/>
      </dsp:nvSpPr>
      <dsp:spPr>
        <a:xfrm>
          <a:off x="5743228" y="485"/>
          <a:ext cx="2331636" cy="186530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800" kern="1200" smtClean="0"/>
            <a:t>Lab. vežbe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smtClean="0">
              <a:solidFill>
                <a:srgbClr val="C00000"/>
              </a:solidFill>
            </a:rPr>
            <a:t>2</a:t>
          </a:r>
          <a:r>
            <a:rPr lang="sr-Latn-RS" sz="2800" kern="1200" smtClean="0">
              <a:solidFill>
                <a:srgbClr val="C00000"/>
              </a:solidFill>
            </a:rPr>
            <a:t> časa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800" kern="1200" smtClean="0">
              <a:solidFill>
                <a:srgbClr val="C00000"/>
              </a:solidFill>
            </a:rPr>
            <a:t> u laboratoriji</a:t>
          </a:r>
          <a:endParaRPr lang="en-US" sz="2800" kern="1200">
            <a:solidFill>
              <a:srgbClr val="C00000"/>
            </a:solidFill>
          </a:endParaRPr>
        </a:p>
      </dsp:txBody>
      <dsp:txXfrm>
        <a:off x="5797861" y="55118"/>
        <a:ext cx="2222370" cy="17560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4BC652-3791-4D14-9AA4-3256EC302F69}">
      <dsp:nvSpPr>
        <dsp:cNvPr id="0" name=""/>
        <dsp:cNvSpPr/>
      </dsp:nvSpPr>
      <dsp:spPr>
        <a:xfrm rot="10800000">
          <a:off x="473619" y="0"/>
          <a:ext cx="7755971" cy="811304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9184" tIns="91440" rIns="109728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400" kern="1200" smtClean="0"/>
            <a:t>Upoznavanje sa arhitekturom FPGA kola i metodama implementacije digitalnog hardvera u njima</a:t>
          </a:r>
          <a:endParaRPr lang="en-US" sz="2400" kern="1200"/>
        </a:p>
      </dsp:txBody>
      <dsp:txXfrm rot="10800000">
        <a:off x="676445" y="0"/>
        <a:ext cx="7553145" cy="811304"/>
      </dsp:txXfrm>
    </dsp:sp>
    <dsp:sp modelId="{F4189C4A-76BA-4CFF-A55F-765AC23E0C3B}">
      <dsp:nvSpPr>
        <dsp:cNvPr id="0" name=""/>
        <dsp:cNvSpPr/>
      </dsp:nvSpPr>
      <dsp:spPr>
        <a:xfrm>
          <a:off x="0" y="1976"/>
          <a:ext cx="811304" cy="811304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2675EE-AC0C-497B-B64C-99C4429EFC4A}">
      <dsp:nvSpPr>
        <dsp:cNvPr id="0" name=""/>
        <dsp:cNvSpPr/>
      </dsp:nvSpPr>
      <dsp:spPr>
        <a:xfrm rot="10800000">
          <a:off x="533408" y="1055462"/>
          <a:ext cx="7696182" cy="811304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7763" tIns="91440" rIns="170688" bIns="914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kern="1200" smtClean="0"/>
            <a:t>V</a:t>
          </a:r>
          <a:r>
            <a:rPr lang="sr-Latn-RS" sz="2400" kern="1200" smtClean="0"/>
            <a:t>HDL opis osnovnih elemenata programabilnih digitalnih sistema</a:t>
          </a:r>
          <a:r>
            <a:rPr lang="en-US" sz="2400" kern="1200" smtClean="0"/>
            <a:t> </a:t>
          </a:r>
          <a:endParaRPr lang="en-US" sz="2400" kern="1200"/>
        </a:p>
      </dsp:txBody>
      <dsp:txXfrm rot="10800000">
        <a:off x="736234" y="1055462"/>
        <a:ext cx="7493356" cy="811304"/>
      </dsp:txXfrm>
    </dsp:sp>
    <dsp:sp modelId="{D0AC2DE7-7BDF-48E9-8528-F86E39919502}">
      <dsp:nvSpPr>
        <dsp:cNvPr id="0" name=""/>
        <dsp:cNvSpPr/>
      </dsp:nvSpPr>
      <dsp:spPr>
        <a:xfrm>
          <a:off x="0" y="1055462"/>
          <a:ext cx="811304" cy="811304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0DCC9F-6780-457C-A3D2-2E04509D9FA6}">
      <dsp:nvSpPr>
        <dsp:cNvPr id="0" name=""/>
        <dsp:cNvSpPr/>
      </dsp:nvSpPr>
      <dsp:spPr>
        <a:xfrm rot="10800000">
          <a:off x="533408" y="2108947"/>
          <a:ext cx="7696182" cy="811304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7763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400" kern="1200" smtClean="0"/>
            <a:t>Verilog opis osnovnih elemenata programabilnih digitalnih sistema</a:t>
          </a:r>
          <a:endParaRPr lang="en-US" sz="2400" kern="1200" smtClean="0"/>
        </a:p>
      </dsp:txBody>
      <dsp:txXfrm rot="10800000">
        <a:off x="736234" y="2108947"/>
        <a:ext cx="7493356" cy="811304"/>
      </dsp:txXfrm>
    </dsp:sp>
    <dsp:sp modelId="{99149928-9675-42ED-A944-2A356A0C4B38}">
      <dsp:nvSpPr>
        <dsp:cNvPr id="0" name=""/>
        <dsp:cNvSpPr/>
      </dsp:nvSpPr>
      <dsp:spPr>
        <a:xfrm>
          <a:off x="0" y="2108947"/>
          <a:ext cx="811304" cy="811304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464A7D-463B-4E0A-A63D-6E9C61861BDE}">
      <dsp:nvSpPr>
        <dsp:cNvPr id="0" name=""/>
        <dsp:cNvSpPr/>
      </dsp:nvSpPr>
      <dsp:spPr>
        <a:xfrm rot="10800000">
          <a:off x="533408" y="3162433"/>
          <a:ext cx="7696182" cy="811304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7763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400" kern="1200" smtClean="0"/>
            <a:t>Primeri implementacije digitalnih sistema sa sinhronom logikom u programabilnoj logici</a:t>
          </a:r>
          <a:endParaRPr lang="en-US" sz="2400" kern="1200"/>
        </a:p>
      </dsp:txBody>
      <dsp:txXfrm rot="10800000">
        <a:off x="736234" y="3162433"/>
        <a:ext cx="7493356" cy="811304"/>
      </dsp:txXfrm>
    </dsp:sp>
    <dsp:sp modelId="{E0667B15-FD46-4B04-82D5-CB50C8479E2B}">
      <dsp:nvSpPr>
        <dsp:cNvPr id="0" name=""/>
        <dsp:cNvSpPr/>
      </dsp:nvSpPr>
      <dsp:spPr>
        <a:xfrm>
          <a:off x="0" y="3162433"/>
          <a:ext cx="811304" cy="811304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DEAED7-7CD7-4FC7-9053-EEEC93EFD954}">
      <dsp:nvSpPr>
        <dsp:cNvPr id="0" name=""/>
        <dsp:cNvSpPr/>
      </dsp:nvSpPr>
      <dsp:spPr>
        <a:xfrm rot="10800000">
          <a:off x="533408" y="4215918"/>
          <a:ext cx="7696182" cy="811304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7763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CS" sz="2400" kern="1200" smtClean="0"/>
            <a:t>Primeri projektovanja i implementacije digitalnih sistema u FPGA SoC (System on Chip)</a:t>
          </a:r>
          <a:endParaRPr lang="en-US" sz="2400" kern="1200"/>
        </a:p>
      </dsp:txBody>
      <dsp:txXfrm rot="10800000">
        <a:off x="736234" y="4215918"/>
        <a:ext cx="7493356" cy="811304"/>
      </dsp:txXfrm>
    </dsp:sp>
    <dsp:sp modelId="{95E56C5B-33F6-4A8E-BB95-11ADD47130A6}">
      <dsp:nvSpPr>
        <dsp:cNvPr id="0" name=""/>
        <dsp:cNvSpPr/>
      </dsp:nvSpPr>
      <dsp:spPr>
        <a:xfrm>
          <a:off x="0" y="4215918"/>
          <a:ext cx="811304" cy="811304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2DBB28-0705-4AC3-8ABA-B15082B399C8}">
      <dsp:nvSpPr>
        <dsp:cNvPr id="0" name=""/>
        <dsp:cNvSpPr/>
      </dsp:nvSpPr>
      <dsp:spPr>
        <a:xfrm rot="10800000">
          <a:off x="484644" y="194690"/>
          <a:ext cx="7869910" cy="811130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7686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400" kern="1200" smtClean="0"/>
            <a:t>Implementacija i testiranje dizajna primenom softverskog razvojnog okruženja Quartus II</a:t>
          </a:r>
        </a:p>
      </dsp:txBody>
      <dsp:txXfrm rot="10800000">
        <a:off x="687426" y="194690"/>
        <a:ext cx="7667128" cy="811130"/>
      </dsp:txXfrm>
    </dsp:sp>
    <dsp:sp modelId="{21F8E6C0-09F0-47F2-94C9-C61FD06FB7A4}">
      <dsp:nvSpPr>
        <dsp:cNvPr id="0" name=""/>
        <dsp:cNvSpPr/>
      </dsp:nvSpPr>
      <dsp:spPr>
        <a:xfrm>
          <a:off x="1" y="194690"/>
          <a:ext cx="811130" cy="81113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61D34DE-D490-4E59-992C-6348179E200A}">
      <dsp:nvSpPr>
        <dsp:cNvPr id="0" name=""/>
        <dsp:cNvSpPr/>
      </dsp:nvSpPr>
      <dsp:spPr>
        <a:xfrm rot="10800000">
          <a:off x="457194" y="1170072"/>
          <a:ext cx="7924811" cy="811130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7686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400" kern="1200" smtClean="0"/>
            <a:t>Primeri opisa dizajna u VHDL</a:t>
          </a:r>
          <a:r>
            <a:rPr lang="sr-Cyrl-RS" sz="2400" kern="1200" smtClean="0"/>
            <a:t> </a:t>
          </a:r>
          <a:r>
            <a:rPr lang="sr-Latn-RS" sz="2400" kern="1200" smtClean="0"/>
            <a:t>programskom jeziku, testiranja i implementacije u FPGA kolu </a:t>
          </a:r>
        </a:p>
      </dsp:txBody>
      <dsp:txXfrm rot="10800000">
        <a:off x="659976" y="1170072"/>
        <a:ext cx="7722029" cy="811130"/>
      </dsp:txXfrm>
    </dsp:sp>
    <dsp:sp modelId="{630FA411-E8BC-4043-8738-6C05444F3A1B}">
      <dsp:nvSpPr>
        <dsp:cNvPr id="0" name=""/>
        <dsp:cNvSpPr/>
      </dsp:nvSpPr>
      <dsp:spPr>
        <a:xfrm>
          <a:off x="1" y="1170072"/>
          <a:ext cx="811130" cy="81113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D849B71-0536-41A9-9623-32E6168514DC}">
      <dsp:nvSpPr>
        <dsp:cNvPr id="0" name=""/>
        <dsp:cNvSpPr/>
      </dsp:nvSpPr>
      <dsp:spPr>
        <a:xfrm rot="10800000">
          <a:off x="457194" y="2159000"/>
          <a:ext cx="7924811" cy="811130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7686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400" kern="1200" smtClean="0"/>
            <a:t>Primeri opisa dizajna u Verilog programskom jeziku, testiranje i implementacija u FPGA kolu</a:t>
          </a:r>
        </a:p>
      </dsp:txBody>
      <dsp:txXfrm rot="10800000">
        <a:off x="659976" y="2159000"/>
        <a:ext cx="7722029" cy="811130"/>
      </dsp:txXfrm>
    </dsp:sp>
    <dsp:sp modelId="{E0C2523C-6D9E-4D76-9DDA-A969F38BA8B0}">
      <dsp:nvSpPr>
        <dsp:cNvPr id="0" name=""/>
        <dsp:cNvSpPr/>
      </dsp:nvSpPr>
      <dsp:spPr>
        <a:xfrm>
          <a:off x="1" y="2159000"/>
          <a:ext cx="811130" cy="81113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A2E2972-B047-4B41-A829-4C1C939302B3}">
      <dsp:nvSpPr>
        <dsp:cNvPr id="0" name=""/>
        <dsp:cNvSpPr/>
      </dsp:nvSpPr>
      <dsp:spPr>
        <a:xfrm rot="10800000">
          <a:off x="457194" y="3136897"/>
          <a:ext cx="7924811" cy="811130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7686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400" kern="1200" smtClean="0"/>
            <a:t>Primena VHDL/Verilog opisa za implementaciju digitalnih sistema sa sinhronom logikom</a:t>
          </a:r>
          <a:endParaRPr lang="en-US" sz="2400" kern="1200"/>
        </a:p>
      </dsp:txBody>
      <dsp:txXfrm rot="10800000">
        <a:off x="659976" y="3136897"/>
        <a:ext cx="7722029" cy="811130"/>
      </dsp:txXfrm>
    </dsp:sp>
    <dsp:sp modelId="{74BF6A6D-9677-4817-9A38-042EC0A3E9F5}">
      <dsp:nvSpPr>
        <dsp:cNvPr id="0" name=""/>
        <dsp:cNvSpPr/>
      </dsp:nvSpPr>
      <dsp:spPr>
        <a:xfrm>
          <a:off x="1" y="3136897"/>
          <a:ext cx="811130" cy="81113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5F83941-997E-4CB7-845D-0ACD0B46DE4C}">
      <dsp:nvSpPr>
        <dsp:cNvPr id="0" name=""/>
        <dsp:cNvSpPr/>
      </dsp:nvSpPr>
      <dsp:spPr>
        <a:xfrm rot="10800000">
          <a:off x="457194" y="4141869"/>
          <a:ext cx="7924811" cy="811130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7686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400" kern="1200" smtClean="0"/>
            <a:t>Upoznavanje sa softverskim i hardverskim alatima za implementaciju dizajna u FPGA SoC kolima</a:t>
          </a:r>
        </a:p>
      </dsp:txBody>
      <dsp:txXfrm rot="10800000">
        <a:off x="659976" y="4141869"/>
        <a:ext cx="7722029" cy="811130"/>
      </dsp:txXfrm>
    </dsp:sp>
    <dsp:sp modelId="{D9F46BC7-B830-468C-A310-26A0DEA440EF}">
      <dsp:nvSpPr>
        <dsp:cNvPr id="0" name=""/>
        <dsp:cNvSpPr/>
      </dsp:nvSpPr>
      <dsp:spPr>
        <a:xfrm>
          <a:off x="1" y="4114793"/>
          <a:ext cx="811130" cy="81113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5A9349-A259-4D25-8F6A-E0C009732B14}">
      <dsp:nvSpPr>
        <dsp:cNvPr id="0" name=""/>
        <dsp:cNvSpPr/>
      </dsp:nvSpPr>
      <dsp:spPr>
        <a:xfrm rot="5400000">
          <a:off x="-162361" y="2906612"/>
          <a:ext cx="1082410" cy="757687"/>
        </a:xfrm>
        <a:prstGeom prst="chevron">
          <a:avLst/>
        </a:prstGeom>
        <a:solidFill>
          <a:srgbClr val="FF6E25"/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1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20</a:t>
          </a:r>
          <a:endParaRPr lang="en-US" sz="21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" y="3123095"/>
        <a:ext cx="757687" cy="324723"/>
      </dsp:txXfrm>
    </dsp:sp>
    <dsp:sp modelId="{61DEE5A7-E9B2-4E22-A141-9313A7F4F4CA}">
      <dsp:nvSpPr>
        <dsp:cNvPr id="0" name=""/>
        <dsp:cNvSpPr/>
      </dsp:nvSpPr>
      <dsp:spPr>
        <a:xfrm rot="5400000">
          <a:off x="3933420" y="-3158596"/>
          <a:ext cx="703566" cy="70909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rgbClr val="66FF33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smtClean="0"/>
            <a:t>TESTOVI</a:t>
          </a:r>
          <a:r>
            <a:rPr lang="sr-Cyrl-RS" sz="2400" kern="1200" smtClean="0"/>
            <a:t> </a:t>
          </a:r>
          <a:r>
            <a:rPr lang="en-US" sz="2400" kern="1200" smtClean="0"/>
            <a:t>IZ</a:t>
          </a:r>
          <a:r>
            <a:rPr lang="sr-Cyrl-RS" sz="2400" kern="1200" smtClean="0"/>
            <a:t> </a:t>
          </a:r>
          <a:r>
            <a:rPr lang="en-US" sz="2400" kern="1200" smtClean="0"/>
            <a:t>TEORIJE</a:t>
          </a:r>
          <a:endParaRPr lang="en-US" sz="2400" kern="1200"/>
        </a:p>
      </dsp:txBody>
      <dsp:txXfrm rot="-5400000">
        <a:off x="739748" y="69421"/>
        <a:ext cx="7056567" cy="634876"/>
      </dsp:txXfrm>
    </dsp:sp>
    <dsp:sp modelId="{739FB27B-FCFB-44F9-9CF2-1A464CBF432D}">
      <dsp:nvSpPr>
        <dsp:cNvPr id="0" name=""/>
        <dsp:cNvSpPr/>
      </dsp:nvSpPr>
      <dsp:spPr>
        <a:xfrm rot="5400000">
          <a:off x="-162361" y="1999560"/>
          <a:ext cx="1082410" cy="757687"/>
        </a:xfrm>
        <a:prstGeom prst="chevron">
          <a:avLst/>
        </a:prstGeom>
        <a:solidFill>
          <a:srgbClr val="FFC000"/>
        </a:solidFill>
        <a:ln w="9525" cap="flat" cmpd="sng" algn="ctr">
          <a:solidFill>
            <a:schemeClr val="accent2">
              <a:hueOff val="-5040797"/>
              <a:satOff val="2192"/>
              <a:lumOff val="63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100" b="1" kern="1200" smtClean="0"/>
            <a:t>20</a:t>
          </a:r>
          <a:endParaRPr lang="en-US" sz="2100" b="1" kern="1200"/>
        </a:p>
      </dsp:txBody>
      <dsp:txXfrm rot="-5400000">
        <a:off x="1" y="2216043"/>
        <a:ext cx="757687" cy="324723"/>
      </dsp:txXfrm>
    </dsp:sp>
    <dsp:sp modelId="{BE63FFB8-6952-4EFB-8953-D44417A38043}">
      <dsp:nvSpPr>
        <dsp:cNvPr id="0" name=""/>
        <dsp:cNvSpPr/>
      </dsp:nvSpPr>
      <dsp:spPr>
        <a:xfrm rot="5400000">
          <a:off x="3951360" y="-2240172"/>
          <a:ext cx="703566" cy="70909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tx2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sz="2400" kern="1200" smtClean="0"/>
            <a:t>AKTIVNOSTI NA LABORATORIJSKIM VEŽBAMA</a:t>
          </a:r>
          <a:endParaRPr lang="en-US" sz="2400" kern="120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800" kern="1200"/>
        </a:p>
      </dsp:txBody>
      <dsp:txXfrm rot="-5400000">
        <a:off x="757688" y="987845"/>
        <a:ext cx="7056567" cy="634876"/>
      </dsp:txXfrm>
    </dsp:sp>
    <dsp:sp modelId="{1FD29951-B0CB-4724-AEE2-6743D4FD8352}">
      <dsp:nvSpPr>
        <dsp:cNvPr id="0" name=""/>
        <dsp:cNvSpPr/>
      </dsp:nvSpPr>
      <dsp:spPr>
        <a:xfrm rot="5400000">
          <a:off x="-162361" y="1111179"/>
          <a:ext cx="1082410" cy="757687"/>
        </a:xfrm>
        <a:prstGeom prst="chevron">
          <a:avLst/>
        </a:prstGeom>
        <a:gradFill rotWithShape="0">
          <a:gsLst>
            <a:gs pos="0">
              <a:schemeClr val="accent2">
                <a:hueOff val="-10081593"/>
                <a:satOff val="4384"/>
                <a:lumOff val="1275"/>
                <a:alphaOff val="0"/>
                <a:shade val="51000"/>
                <a:satMod val="130000"/>
              </a:schemeClr>
            </a:gs>
            <a:gs pos="80000">
              <a:schemeClr val="accent2">
                <a:hueOff val="-10081593"/>
                <a:satOff val="4384"/>
                <a:lumOff val="1275"/>
                <a:alphaOff val="0"/>
                <a:shade val="93000"/>
                <a:satMod val="130000"/>
              </a:schemeClr>
            </a:gs>
            <a:gs pos="100000">
              <a:schemeClr val="accent2">
                <a:hueOff val="-10081593"/>
                <a:satOff val="4384"/>
                <a:lumOff val="1275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-10081593"/>
              <a:satOff val="4384"/>
              <a:lumOff val="127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1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10</a:t>
          </a:r>
          <a:endParaRPr lang="en-US" sz="21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" y="1327662"/>
        <a:ext cx="757687" cy="324723"/>
      </dsp:txXfrm>
    </dsp:sp>
    <dsp:sp modelId="{955441C3-36A0-47CE-96E7-60E43E39B47B}">
      <dsp:nvSpPr>
        <dsp:cNvPr id="0" name=""/>
        <dsp:cNvSpPr/>
      </dsp:nvSpPr>
      <dsp:spPr>
        <a:xfrm rot="5400000">
          <a:off x="3951747" y="-1353303"/>
          <a:ext cx="702793" cy="70909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rgbClr val="FFC000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sz="2400" kern="1200" smtClean="0"/>
            <a:t>DOMAĆI </a:t>
          </a:r>
          <a:r>
            <a:rPr lang="sr-Latn-RS" sz="2400" kern="1200" smtClean="0"/>
            <a:t>ZADACI</a:t>
          </a:r>
          <a:endParaRPr lang="en-US" sz="2400" kern="1200"/>
        </a:p>
      </dsp:txBody>
      <dsp:txXfrm rot="-5400000">
        <a:off x="757688" y="1875064"/>
        <a:ext cx="7056604" cy="634177"/>
      </dsp:txXfrm>
    </dsp:sp>
    <dsp:sp modelId="{FCB31D80-DC0F-4B41-A627-9B3063C5EF00}">
      <dsp:nvSpPr>
        <dsp:cNvPr id="0" name=""/>
        <dsp:cNvSpPr/>
      </dsp:nvSpPr>
      <dsp:spPr>
        <a:xfrm rot="5400000">
          <a:off x="-162361" y="162361"/>
          <a:ext cx="1082410" cy="757687"/>
        </a:xfrm>
        <a:prstGeom prst="chevron">
          <a:avLst/>
        </a:prstGeom>
        <a:gradFill rotWithShape="0">
          <a:gsLst>
            <a:gs pos="0">
              <a:schemeClr val="accent2">
                <a:hueOff val="-15122390"/>
                <a:satOff val="6577"/>
                <a:lumOff val="1912"/>
                <a:alphaOff val="0"/>
                <a:shade val="51000"/>
                <a:satMod val="130000"/>
              </a:schemeClr>
            </a:gs>
            <a:gs pos="80000">
              <a:schemeClr val="accent2">
                <a:hueOff val="-15122390"/>
                <a:satOff val="6577"/>
                <a:lumOff val="1912"/>
                <a:alphaOff val="0"/>
                <a:shade val="93000"/>
                <a:satMod val="130000"/>
              </a:schemeClr>
            </a:gs>
            <a:gs pos="100000">
              <a:schemeClr val="accent2">
                <a:hueOff val="-15122390"/>
                <a:satOff val="6577"/>
                <a:lumOff val="1912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-15122390"/>
              <a:satOff val="6577"/>
              <a:lumOff val="191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100" b="1" kern="1200" smtClean="0"/>
            <a:t>20</a:t>
          </a:r>
          <a:endParaRPr lang="en-US" sz="2100" b="1" kern="1200"/>
        </a:p>
      </dsp:txBody>
      <dsp:txXfrm rot="-5400000">
        <a:off x="1" y="378844"/>
        <a:ext cx="757687" cy="324723"/>
      </dsp:txXfrm>
    </dsp:sp>
    <dsp:sp modelId="{768061B8-B476-4B09-B8DA-04D2E4416E19}">
      <dsp:nvSpPr>
        <dsp:cNvPr id="0" name=""/>
        <dsp:cNvSpPr/>
      </dsp:nvSpPr>
      <dsp:spPr>
        <a:xfrm rot="5400000">
          <a:off x="3951360" y="-459897"/>
          <a:ext cx="703566" cy="70909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rgbClr val="FF0000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sz="2400" kern="1200" smtClean="0"/>
            <a:t>PROJEKTNI </a:t>
          </a:r>
          <a:r>
            <a:rPr lang="sr-Latn-RS" sz="2400" kern="1200" smtClean="0"/>
            <a:t>ZADACI</a:t>
          </a:r>
          <a:endParaRPr lang="en-US" sz="2400" kern="1200"/>
        </a:p>
      </dsp:txBody>
      <dsp:txXfrm rot="-5400000">
        <a:off x="757688" y="2768120"/>
        <a:ext cx="7056567" cy="634876"/>
      </dsp:txXfrm>
    </dsp:sp>
    <dsp:sp modelId="{C8BA596C-0864-44AB-B1D2-6601F3ABDD7B}">
      <dsp:nvSpPr>
        <dsp:cNvPr id="0" name=""/>
        <dsp:cNvSpPr/>
      </dsp:nvSpPr>
      <dsp:spPr>
        <a:xfrm rot="5400000">
          <a:off x="-162361" y="3819960"/>
          <a:ext cx="1082410" cy="757687"/>
        </a:xfrm>
        <a:prstGeom prst="chevron">
          <a:avLst/>
        </a:prstGeom>
        <a:solidFill>
          <a:srgbClr val="FF0000"/>
        </a:solidFill>
        <a:ln w="9525" cap="flat" cmpd="sng" algn="ctr">
          <a:solidFill>
            <a:schemeClr val="accent2">
              <a:hueOff val="-20163186"/>
              <a:satOff val="8769"/>
              <a:lumOff val="255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</a:t>
          </a:r>
          <a:r>
            <a:rPr lang="sr-Latn-RS" sz="21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0</a:t>
          </a:r>
          <a:endParaRPr lang="en-US" sz="21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" y="4036443"/>
        <a:ext cx="757687" cy="324723"/>
      </dsp:txXfrm>
    </dsp:sp>
    <dsp:sp modelId="{E86BD9C8-72CD-4810-97E0-81AE68671166}">
      <dsp:nvSpPr>
        <dsp:cNvPr id="0" name=""/>
        <dsp:cNvSpPr/>
      </dsp:nvSpPr>
      <dsp:spPr>
        <a:xfrm rot="5400000">
          <a:off x="3951360" y="463929"/>
          <a:ext cx="703566" cy="70909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rgbClr val="FF0000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sz="2400" kern="1200" smtClean="0"/>
            <a:t>SEMINARSKI RAD </a:t>
          </a:r>
          <a:endParaRPr lang="en-US" sz="2400" kern="1200"/>
        </a:p>
      </dsp:txBody>
      <dsp:txXfrm rot="-5400000">
        <a:off x="757688" y="3691947"/>
        <a:ext cx="7056567" cy="6348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E24A45-0817-4489-B24E-809443B93441}" type="datetimeFigureOut">
              <a:rPr lang="en-US" smtClean="0"/>
              <a:pPr/>
              <a:t>2/20/2024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D0A8B4-A004-4A61-B83A-8947D58E64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9386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D0A8B4-A004-4A61-B83A-8947D58E6497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5229225"/>
            <a:ext cx="7723188" cy="762000"/>
          </a:xfrm>
        </p:spPr>
        <p:txBody>
          <a:bodyPr anchor="b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60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6021388"/>
            <a:ext cx="7723188" cy="792162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60100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1055473D-8077-49BD-A26A-9C02B773A6DD}" type="datetimeFigureOut">
              <a:rPr lang="en-US" smtClean="0"/>
              <a:pPr/>
              <a:t>2/20/2024</a:t>
            </a:fld>
            <a:endParaRPr lang="en-US"/>
          </a:p>
        </p:txBody>
      </p:sp>
      <p:sp>
        <p:nvSpPr>
          <p:cNvPr id="26010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6010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1A395A6-CD8C-467D-A728-366668C8F1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055473D-8077-49BD-A26A-9C02B773A6DD}" type="datetimeFigureOut">
              <a:rPr lang="en-US" smtClean="0"/>
              <a:pPr/>
              <a:t>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395A6-CD8C-467D-A728-366668C8F1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055473D-8077-49BD-A26A-9C02B773A6DD}" type="datetimeFigureOut">
              <a:rPr lang="en-US" smtClean="0"/>
              <a:pPr/>
              <a:t>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395A6-CD8C-467D-A728-366668C8F1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1773238"/>
            <a:ext cx="3771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1773238"/>
            <a:ext cx="3771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055473D-8077-49BD-A26A-9C02B773A6DD}" type="datetimeFigureOut">
              <a:rPr lang="en-US" smtClean="0"/>
              <a:pPr/>
              <a:t>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395A6-CD8C-467D-A728-366668C8F1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055473D-8077-49BD-A26A-9C02B773A6DD}" type="datetimeFigureOut">
              <a:rPr lang="en-US" smtClean="0"/>
              <a:pPr/>
              <a:t>2/20/2024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395A6-CD8C-467D-A728-366668C8F1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055473D-8077-49BD-A26A-9C02B773A6DD}" type="datetimeFigureOut">
              <a:rPr lang="en-US" smtClean="0"/>
              <a:pPr/>
              <a:t>2/20/2024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395A6-CD8C-467D-A728-366668C8F1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055473D-8077-49BD-A26A-9C02B773A6DD}" type="datetimeFigureOut">
              <a:rPr lang="en-US" smtClean="0"/>
              <a:pPr/>
              <a:t>2/20/2024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395A6-CD8C-467D-A728-366668C8F1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055473D-8077-49BD-A26A-9C02B773A6DD}" type="datetimeFigureOut">
              <a:rPr lang="en-US" smtClean="0"/>
              <a:pPr/>
              <a:t>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395A6-CD8C-467D-A728-366668C8F1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055473D-8077-49BD-A26A-9C02B773A6DD}" type="datetimeFigureOut">
              <a:rPr lang="en-US" smtClean="0"/>
              <a:pPr/>
              <a:t>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395A6-CD8C-467D-A728-366668C8F1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055473D-8077-49BD-A26A-9C02B773A6DD}" type="datetimeFigureOut">
              <a:rPr lang="en-US" smtClean="0"/>
              <a:pPr/>
              <a:t>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395A6-CD8C-467D-A728-366668C8F1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4150" y="333375"/>
            <a:ext cx="1924050" cy="6191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33375"/>
            <a:ext cx="5619750" cy="6191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055473D-8077-49BD-A26A-9C02B773A6DD}" type="datetimeFigureOut">
              <a:rPr lang="en-US" smtClean="0"/>
              <a:pPr/>
              <a:t>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395A6-CD8C-467D-A728-366668C8F1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333375"/>
            <a:ext cx="7696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title style</a:t>
            </a:r>
          </a:p>
        </p:txBody>
      </p:sp>
      <p:sp>
        <p:nvSpPr>
          <p:cNvPr id="259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773238"/>
            <a:ext cx="7696200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5907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1055473D-8077-49BD-A26A-9C02B773A6DD}" type="datetimeFigureOut">
              <a:rPr lang="en-US" smtClean="0"/>
              <a:pPr/>
              <a:t>2/20/2024</a:t>
            </a:fld>
            <a:endParaRPr lang="en-US"/>
          </a:p>
        </p:txBody>
      </p:sp>
      <p:sp>
        <p:nvSpPr>
          <p:cNvPr id="25908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25908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1A395A6-CD8C-467D-A728-366668C8F15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400">
          <a:solidFill>
            <a:schemeClr val="tx1"/>
          </a:solidFill>
          <a:latin typeface="+mn-lt"/>
        </a:defRPr>
      </a:lvl3pPr>
      <a:lvl4pPr marL="15621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4pPr>
      <a:lvl5pPr marL="1981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5pPr>
      <a:lvl6pPr marL="2438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6pPr>
      <a:lvl7pPr marL="2895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7pPr>
      <a:lvl8pPr marL="3352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8pPr>
      <a:lvl9pPr marL="3810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13" Type="http://schemas.openxmlformats.org/officeDocument/2006/relationships/image" Target="../media/image6.png"/><Relationship Id="rId3" Type="http://schemas.openxmlformats.org/officeDocument/2006/relationships/image" Target="../media/image7.png"/><Relationship Id="rId7" Type="http://schemas.openxmlformats.org/officeDocument/2006/relationships/diagramColors" Target="../diagrams/colors2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4.png"/><Relationship Id="rId5" Type="http://schemas.openxmlformats.org/officeDocument/2006/relationships/diagramLayout" Target="../diagrams/layout2.xml"/><Relationship Id="rId10" Type="http://schemas.openxmlformats.org/officeDocument/2006/relationships/image" Target="../media/image9.png"/><Relationship Id="rId4" Type="http://schemas.openxmlformats.org/officeDocument/2006/relationships/diagramData" Target="../diagrams/data2.xml"/><Relationship Id="rId9" Type="http://schemas.openxmlformats.org/officeDocument/2006/relationships/image" Target="../media/image8.png"/><Relationship Id="rId1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10" Type="http://schemas.openxmlformats.org/officeDocument/2006/relationships/image" Target="../media/image5.png"/><Relationship Id="rId4" Type="http://schemas.openxmlformats.org/officeDocument/2006/relationships/diagramData" Target="../diagrams/data3.xml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4191000"/>
            <a:ext cx="7696200" cy="1066800"/>
          </a:xfrm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en-US" sz="3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DIGITALNI SISTEMI U PROGRAMABILNOJ LOGICI</a:t>
            </a:r>
            <a:endParaRPr lang="en-US" sz="32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5334000"/>
            <a:ext cx="8839200" cy="533400"/>
          </a:xfrm>
        </p:spPr>
        <p:txBody>
          <a:bodyPr/>
          <a:lstStyle/>
          <a:p>
            <a:pPr algn="ctr">
              <a:spcBef>
                <a:spcPts val="0"/>
              </a:spcBef>
            </a:pPr>
            <a:r>
              <a:rPr lang="sr-Latn-RS" sz="2800" smtClean="0"/>
              <a:t>d</a:t>
            </a:r>
            <a:r>
              <a:rPr lang="en-US" sz="2800" smtClean="0"/>
              <a:t>r Dragana Prokin</a:t>
            </a:r>
            <a:endParaRPr lang="sr-Latn-RS" sz="2800" smtClean="0"/>
          </a:p>
          <a:p>
            <a:pPr algn="ctr">
              <a:spcBef>
                <a:spcPts val="0"/>
              </a:spcBef>
            </a:pPr>
            <a:endParaRPr lang="sr-Latn-RS" sz="800" dirty="0" smtClean="0"/>
          </a:p>
          <a:p>
            <a:pPr>
              <a:spcBef>
                <a:spcPts val="0"/>
              </a:spcBef>
            </a:pPr>
            <a:r>
              <a:rPr lang="sr-Latn-RS" sz="2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dprokin</a:t>
            </a:r>
            <a:r>
              <a:rPr lang="en-US" sz="2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@</a:t>
            </a:r>
            <a:r>
              <a:rPr lang="sr-Latn-RS" sz="2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gs.</a:t>
            </a:r>
            <a:r>
              <a:rPr lang="en-US" sz="2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viser.edu.rs </a:t>
            </a:r>
            <a:r>
              <a:rPr lang="sr-Latn-RS" sz="2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	</a:t>
            </a:r>
            <a:endParaRPr lang="sr-Latn-R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>
              <a:spcBef>
                <a:spcPts val="0"/>
              </a:spcBef>
            </a:pP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kabinet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512</a:t>
            </a:r>
            <a:r>
              <a:rPr lang="sr-Latn-R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				</a:t>
            </a:r>
            <a:r>
              <a:rPr lang="sr-Latn-RS" sz="2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	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45651">
            <a:off x="3436138" y="1901108"/>
            <a:ext cx="2177475" cy="1933393"/>
          </a:xfrm>
          <a:prstGeom prst="ellipse">
            <a:avLst/>
          </a:prstGeom>
          <a:ln w="63500" cap="rnd">
            <a:solidFill>
              <a:schemeClr val="tx1">
                <a:lumMod val="8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09600" y="76200"/>
            <a:ext cx="79248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80000"/>
              </a:lnSpc>
            </a:pPr>
            <a:r>
              <a:rPr lang="en-US" altLang="ko-KR" b="1" smtClean="0">
                <a:solidFill>
                  <a:schemeClr val="tx2"/>
                </a:solidFill>
              </a:rPr>
              <a:t>Visoka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škola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elektrotehnike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i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računarstva</a:t>
            </a:r>
            <a:endParaRPr lang="sr-Cyrl-CS" altLang="ko-KR" b="1">
              <a:solidFill>
                <a:schemeClr val="tx2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4800" y="457200"/>
            <a:ext cx="8839200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ko-KR" b="1" smtClean="0">
                <a:solidFill>
                  <a:srgbClr val="FFC000"/>
                </a:solidFill>
              </a:rPr>
              <a:t>MASTER ELEKTROTEHNI</a:t>
            </a:r>
            <a:r>
              <a:rPr lang="sr-Latn-RS" altLang="ko-KR" b="1" smtClean="0">
                <a:solidFill>
                  <a:srgbClr val="FFC000"/>
                </a:solidFill>
              </a:rPr>
              <a:t>ČKO INŽENJERSTVO</a:t>
            </a:r>
            <a:endParaRPr lang="sr-Cyrl-CS" altLang="ko-KR" b="1" smtClean="0">
              <a:solidFill>
                <a:srgbClr val="FFC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38600" y="3886200"/>
            <a:ext cx="9989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r-Cyrl-CS" altLang="ko-KR" b="1" dirty="0" smtClean="0">
                <a:solidFill>
                  <a:srgbClr val="002060"/>
                </a:solidFill>
              </a:rPr>
              <a:t>8 </a:t>
            </a:r>
            <a:r>
              <a:rPr lang="en-US" altLang="ko-KR" b="1" dirty="0" smtClean="0">
                <a:solidFill>
                  <a:srgbClr val="002060"/>
                </a:solidFill>
              </a:rPr>
              <a:t>ESPB</a:t>
            </a:r>
            <a:endParaRPr lang="en-US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Cilj predmeta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305800" cy="4800600"/>
          </a:xfrm>
        </p:spPr>
        <p:txBody>
          <a:bodyPr/>
          <a:lstStyle/>
          <a:p>
            <a:pPr>
              <a:buNone/>
            </a:pPr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pPr indent="0">
              <a:buNone/>
            </a:pPr>
            <a:endParaRPr lang="en-US" smtClean="0"/>
          </a:p>
          <a:p>
            <a:pPr indent="0">
              <a:buNone/>
            </a:pPr>
            <a:r>
              <a:rPr lang="en-US" smtClean="0"/>
              <a:t>programabilnih</a:t>
            </a:r>
            <a:r>
              <a:rPr lang="sr-Cyrl-CS" smtClean="0"/>
              <a:t> </a:t>
            </a:r>
            <a:r>
              <a:rPr lang="en-US" smtClean="0"/>
              <a:t>digitalnih</a:t>
            </a:r>
            <a:r>
              <a:rPr lang="sr-Cyrl-CS" smtClean="0"/>
              <a:t> </a:t>
            </a:r>
            <a:r>
              <a:rPr lang="en-US" smtClean="0"/>
              <a:t>sistema u</a:t>
            </a:r>
            <a:r>
              <a:rPr lang="sr-Cyrl-CS" smtClean="0"/>
              <a:t> </a:t>
            </a:r>
            <a:r>
              <a:rPr lang="en-US" smtClean="0"/>
              <a:t>programabilnim</a:t>
            </a:r>
            <a:r>
              <a:rPr lang="sr-Cyrl-CS" smtClean="0"/>
              <a:t> </a:t>
            </a:r>
            <a:r>
              <a:rPr lang="en-US" smtClean="0"/>
              <a:t>logičkim</a:t>
            </a:r>
            <a:r>
              <a:rPr lang="sr-Cyrl-CS" smtClean="0"/>
              <a:t> </a:t>
            </a:r>
            <a:r>
              <a:rPr lang="en-US" smtClean="0"/>
              <a:t>kolima</a:t>
            </a:r>
            <a:r>
              <a:rPr lang="sr-Cyrl-CS" smtClean="0"/>
              <a:t> </a:t>
            </a:r>
            <a:r>
              <a:rPr lang="en-US" smtClean="0"/>
              <a:t>FPGA tipa primenom softverskih razvojnih alata</a:t>
            </a:r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1905000" y="2133600"/>
          <a:ext cx="5791200" cy="259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545651">
            <a:off x="297546" y="404069"/>
            <a:ext cx="1013180" cy="899609"/>
          </a:xfrm>
          <a:prstGeom prst="ellipse">
            <a:avLst/>
          </a:prstGeom>
          <a:ln w="63500" cap="rnd">
            <a:solidFill>
              <a:schemeClr val="tx1">
                <a:lumMod val="8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34400" y="152400"/>
            <a:ext cx="454349" cy="44676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chemeClr val="tx2">
                <a:lumMod val="85000"/>
                <a:alpha val="25000"/>
              </a:scheme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914400" y="76200"/>
            <a:ext cx="79248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80000"/>
              </a:lnSpc>
            </a:pPr>
            <a:r>
              <a:rPr lang="en-US" altLang="ko-KR" b="1" smtClean="0">
                <a:solidFill>
                  <a:schemeClr val="tx2"/>
                </a:solidFill>
              </a:rPr>
              <a:t>Visoka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škola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elektrotehnike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i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računarstva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strukovnih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studija</a:t>
            </a:r>
            <a:endParaRPr lang="sr-Cyrl-CS" altLang="ko-KR" b="1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b="1" smtClean="0">
                <a:solidFill>
                  <a:schemeClr val="tx1"/>
                </a:solidFill>
              </a:rPr>
              <a:t>Fond časova</a:t>
            </a:r>
            <a:endParaRPr lang="en-US" b="1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81000"/>
            <a:ext cx="990600" cy="8640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9" name="Diagram 8"/>
          <p:cNvGraphicFramePr/>
          <p:nvPr/>
        </p:nvGraphicFramePr>
        <p:xfrm>
          <a:off x="533400" y="2286000"/>
          <a:ext cx="8382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194" name="AutoShape 2" descr="data:image/png;base64,iVBORw0KGgoAAAANSUhEUgAAAc4AAAEnCAIAAACvzzStAAAgAElEQVR4nGy9Z3dUWZYtGkISkGTZ26a6+/W9o253V1dWGnwavPce4RIPEsIKJBDC20x8kiQJmYmQF/ICeRsRx5vwIQmouj3eeF/6S/+Nfh+m9qyF8p7B0DicOHHMjnPmnnuuudYO/Pd///d//ud/aprW0tLS0NDQ3NxcV1dXV1dXX1//4sWLhoaGFy9e1NXV4W9jY2NDQ0NTU1NDQwN2bmxsbGpqqqura2hoaGlpaWlpaW5uxt/W1taWlpbGxsaWlpampib8t7W1tbW19eXLl9iI3V69evXy5Uvu8PLly/b2dmx/9epVW1tbe3t7R0cH/tvR0dHR0dHd3d3d3d3V1dXZ2dnV1YWVzs7O7u7u3t7enp4e/u1XSygUGhwcDAaDWOnv7+/r6xsYGAgGg319ff39/YODg5qmDQ4OYjdd1wcGBjRNCwaDAwMD4XB4YGCgp6cnFAr19/dji6ZpmqYZhqHreigUCofDg4OD4XCYH/X394fD4WAwiANyCYVCY7ZomhYKhUKhkK7r4XBY1/VgMIiNmqaZpmmaJrfoum7btmVZhmHgjkKhkGEYpmniUJqm6bqOLbhCHMF1XcdxeIW6rmO7vAxcHtZxa5ZlmaZpGAb+axiGZVm2bfMU2AfrlmXhsGwcnJf7a5oWDodN03QcBzv/vFlwtIGBAV3XPc9zHIfXpmma67q4HpyFZ8Td2baNSzIMw7Zt27Z5dsuyuDPuJRwO43YMw4hEIq7rorVxEBwHO+M4aDc0CG+EbYW/OCbbij8i7gKf4rts4TGL3IifOBgM4kEKh8O4BfzoOA4WPIHBYHBQLf39/b29vXgm8dxiI5be3t6BgQHuPDAwgO19fX19fX34It4jvCb4Sl9fX3d3d09PD1a6u7s7Ozuxvaenp7Ozs6enp6enp6urq6enBy9pb29vt1ra29vxUuMvlvb29vb2dm7s6OiQO+D1b2tra2xsBGI0Nze/fPmSQNTY2Pjq1avW1lZsaWpqamlpqa+vb2pqamxsBEZxz4aGhtra2hcvXlRVVdXU1ADuXrx4UV1dXVtbW1NTU11dXV1dXVNTg93q6uqwsaKioqKioqampry8vLKy8vnz58+fPy8vLy8vL3/+/HlFRUVZWVlVVVV5eXlZWVlFRQU+LVNL4L/+679CoRAuCMfFievr6wG4QFhc7osXL2pra7EPoBbA2tjYWF9fjzvBloaGhvr6+tbWVkIwQfbly5fEVqy3qwUt2N7e3tXVhSZGWwNb0frt7e2AVwArfmkCLqEWzwqgls8Nfn5sx4rE0K6uLjxzeF4HBgb61IIncmBgQD6aeAEkfFuWxUcc2/v7+/Gu8q0DXhCL8arwjQqFQrZtDw4O8kUC3BuGEQqF+vr6sF0CJVCAEGyohS+8PBe2ELMIo7LPwEfEMh4K8EpkIWTgK7Za8C0AOs9r2zYuD19HxwAEZAsQ/vB1gCPwDsdk70JYdxyHfyXkscGxHZgeDodxhaZpep7HjzzPww8nz4K/+CKOxrtjOwC42XWx9fjr4MZxI8FgULYk2593zd6arSQxFC2G/+K8bFsiLBgA/uLxGxwcJJ/AOh5jPGnYE90bd8C7g0cdjxy38F3Ae9fb24s3DlDb39/f1dXV0dHB95EI29vbi1e4p6cHL3VnZ6cEXPAnvu+vXr0iaBA6QOywHdjKLUAeLvX19VwBpgGOgFENDQ3V1dUklLW1tVVVVQA94BvRFoBbU1NTWVlZU1MDPK2rqwPgVlVVVVRUVFdXV1VVlZWVAVUrKyuxXlVVhf0rKysrKysrKioCoVAI1wHgB5MFsP5fLxT/JcMFFgNS8cWWlpaXL18ChQm1aDLZaiSw+AgICyAGyLJPA5NFh9khlvb2dsAoYBcAyp8W3Sx2QO/K7fJTPFLs5Pk44sE1DAPrZKZ4QOV/yTgAi8FgsKenhwRZsgwina7rgGO8V8QgHEqCIxCWLzCRlAQQDAuAhQNiB9M0gdpACkldiZJ4byVCkYgBR4gCxC+CAtkrLw+nIKzwr2EYjuO4rstvkSkTOsmLXdcFJpLxAVbk6fARWgOQ5zgOLh572rYNIoz/AmHRvLhIoFUoFMKF8btoRlBmdD+S/OKLaHCCJi6MnRbuiISUiCl/TdmS7KiwzgEKbjCoFjwwOCB3IK3GY8ARFXbmoXgQgCx2wxZA5+DgIHgr6EKfWACgfPW6urrIWvjqAWpJfbgOKsMdgKddXV2gqJ2dne3t7d3d3R0dHWRdgODu7m5QVPAwroCHgaVhlEwKiGE0V4BFoLTAU8BubW0tiCqJ7YsXL2pqarBSXV1NtK2trQWGVlVVVVZWgv8CN4mhcqVSLcBfQnN5eTm4cFlZWYA8mRfx4sUL3AOYM9krsBjXDQAlM8f+6GRIb9n/AFghF+AvGhcUta2tDVCLVpZjB9Bb/E4krdiHBBY/J6EWz0R/fz8+BYBipbu7m6iKbh/vLcdlRFhsZ5+Ppwq7YSUUCuEjvEsSdvFfyfhwIu4gx+YSkfGKkhDhtZSSAmGCeCo1B/yX4EIs4CBUagtgW2Svuhp9E5RBKoEpPBQpoTw1rpyEXQI0v+s4Dkk3Wg/QJpUEiZW8YN/3cZ1AEPwFCWWPous6WC1AGQfBAckZyZFxU7x9MFnXdX3fJ4ACfwG7PCx7AqxI6QN76kpXITSTcrInptzBO2W3ZyjxAdcgO1d8EY8KOgw8e+iT8F88gdjO3hTwyoccLY/njW8BtuCZB9YTYQcGBiSq8j2iLICBIAaIlB2AsHw3O8VCwot3nBwW41SAL7AVPAwfceBLYkveBmwF+OArhKbm5mYgFaghiCOhtr6+vrKyEhpCZWVlbW1tZWUloZZoC4YLklteXg7whXoAMAWBJdpWVFSAz0JAePbsGUSGsrKy58+fB0BLcUHV1dWNjY21tbXsEAC12IeqAra0tLSA2+IvbxtQi/tsFQs6IlBdwGtLSwvkV+wgWxZdHHo5/CRSlsVgpK+vjxoCF+wwODhIGou/eG4oRY3htngZ+F88lFLkAiPADnhtQCVIl0h+iaEAYjziZLUUEMiFsQ/wgm+1piQ/DidBzchcJDMylJaHSyIZlFqBruQ/qgTQDbEdl4HRMTbKrwOqOAbHO0mkI95JVitxLRgMYohN4gZ2SdHDUgtukz0HGhB3xMvj9YBCAhOhsUJIxbdIjQm7+K4ppGTLsiKRCC/bMIxoNOq6bjAYJA7iLGwrUGApaEhA199VivAVADeORg4uURXtqQuFncxXPml4WvAAkNqbSo35+Uf4L7UCuU7CgWcSn1KFoEqA7ZBruYLXB1IAYFfqs3zdsI49u9RCaoy4S1tbG8AaCIu3HqgKcAACcPjb1NSEj9ra2jBuBsJIbtvU1EScAYhRusV/sQNgF0EmiAn4788FBCwQDUB1y8rKamtrSV0Bu1ByIdpCQ6ioqCgtLcUWwHEAp6mtrW1ubq6uriawYsF2CggAXKnD4q7wKVUSkFbZBeE+AbiEVykpcJjw6tUraj2AVPwYGIZQPeDvR+0VPz9VfPBZfgoM5QNBNQpLX1+fruvU/gm+6NIlySVVkU8ncRaPL4kJXlFJc0g0+IJhSIhPKc4StcfwJnJD7owFEKAp2Y5IISNXclBsKn2TA14yUxyclI2gz/8SWTQVCMLbyzuFBkJMlBolIIDjX3JhgiC7AeCRVAM0EQ8c06MAy3QViwO8kjJTDDGVrg1ii93YAtQTKMiilSgyUBOA+ID9oUEbStIh4GpCUuBtostBTzNmwMHD6kLhxTOAB4bAKpuO5+VjqSlpRX83bsaeOPxu9Ax6lwwLS9qL1wSoCimWvBXKA3BZSnbgQFR48Q6CLUE6gPQn+RNVWobBETYn1AIZACwMDkEloPgAPCXaQBHFAtiVwSdKtDIsxsF9jViqq6tBV0FdoQ+ADoPJIiyGFYBslVrwldLS0tLS0rKyskBtbW1LSwvZK8NfZK+tra0Qbevr62k5AKutra0lRQddRQ9D0GxsbGQX1Nzc3NbW1traCkUcXRm5Ldoav0RPTw9W2tra8Pt1dHQATOkxgE6EsYwc0fCH58CHcVj258AyPFXQ+PGQQWNleEEKC1DKsEVX8QpAJwkC/gJr8JTjv5qKEfOLZI58lzi+A3YwPIKjgcQR9TQl6uE15itEIoxAPNgcKbCEWo7lQdlItdh/AKN1JcVKXZU0NqisAgAFXUi6YSUrRyIRbqSQSh6NKwQWE/exJ3cjChP4dBXK4x1RDPE8T1fqMHuUMb0IhWPP8/Bd3BQAPRgMMiA2Bp057CBLNdTCzo+BMmIiF7YnWxvQjIOze+BvxBbWVGiU6g3hldSYUIuHnCSXEgEaTVMGG10pObpSgRlAoxVhYGCgq6uL4gPDGD09PRArsIUMBu8RcRkvJngrXnmQXzqFoCfgTSfgQkwAYmBoiy92d3fTkgTc4BCZ+Pvq1StgKzkvDVGALA64wWFramqwBWExMFyEwmgQAG8tLy+n/oAdGOyigAuFAZJCaWkpdIOqqqpnz56VlpZWVFQEGOMCwoLD4jTYSCoOxYD/pfEC3QtwFtFA3LBUVTo6OtDtSHgF/qJBW1tb4UCA0+Dly5f4AfCToEel4g5UZW8MIEZHii4X4yA+NBj7cByERwG2LXwRIyO8BsFgED2zjHoBDWEn4IMeVqFh8OKwcHrxI75RfEk4UiY8AdrkeJ+wS+bIUS2ORoDG17mnrrxEQC4O4XFrtm3jOLrSAUnKxlA8ohXYHwgXDgiEwvUTF4hNEE/QJ/EyTBE7Mn6mGkvlBCAIZYC8GxgEMojjmMrhAPBF74KjWcJqNkY9IPkl3uGOgNG8cekVw38NpfbKb+GqcHwSbS4cXoRCIc/zwItpIKNiQ0I62pNZpuvFTcN1rXA41K+ZEdOJ60ZwwHaDuhYc7LVtsz+kd/WHQmFdD/brumkYhhYO6sFB17EsywnqVveALs8CmO7v79fUIEkT8TeO1cBLgKGASzyEwWAQL1QoFOru7qYo3NXVRaMk2Wt/fz/wFAeRlEiyJfAhjllJb4Gq/1f7F7ZAHAAyACXAfxk9g1BLHypoIt0IYK/4L41cCCwBRn9OeBE3g98Aki7sB2PiYNgICjxGqwUKV1RUBOjfamhoqKmpkRItWLp0GlBboKMLWIk7BJjS8oUFkCqds2C72ML4GKAWPxjAl34v6jtSPUBviZ8KvyIgFY8LMBc4KxUD6UAAh5UhMo7cZdCWQhjIxRhRjCoYgXWMYIr9+baTgHBFAgTFO8CBHNqTtBJSCd+0E3FASrCgmIALADpI1KMli/wIjBJvPj7CmJqEVF6kLoxZxGuGjExhF4OnCoCII/PsnucR0UhsOY7mESgXaCr4Ziojmq6/Ay64JF3FqTjcJnk0lQPXNE3f93HNcqOppGQcCnAp42Y8uGVZoNKm8g6jnyBY68JOx+GFJqy7MqoW1jVNdwzdcWxd00K64YZDlq4NDgyGDD1sagOmoYVCWn//YKi/JxLuC4a0gcGQbli6YfX19YWCA+GBXiv817GUoTwPVGzBlHENeEEsy8IK2ElYeR9JcmExJH3BewExQcafx5h5GLimyMBBJz5qb28HEEs+i7EsFULpAAMhA1xQbQDDIxyDGoLM1dXVgcwyyI+QF8NlADQwRWlCAHUlhwV6Any5AsxlWIz7YB1/EROj/SsgHV21tbWgtNANKA6QrrJPoLsA3QUNXrQl0HKL7VKfBbFlC0KUQU8FMkvzLJ0fiHH1qIXhUYQ4KRWxswUtxW9P9VY6XqHGjrHEhpUJATsDcyXU0ksg4w9Yt5TPkVotkVcOYKnQAQfxAmsiawCYAkjCG0JQpuxA4MAYk+N3Q5hSOW4lDmpK46O9iagXFvKuJTwA+CtjQQRZEjFbuV+JQbhlOeImsOJSQU4BTHjzAcSmyEfAGbHREPYGLLg1wiitEewzJGIC+MZIEBwfGO/6ZNlX6boeiUSgNpDA4nrYgLpyhrBzJQQT7DiCIfYRo9kh4a9t25ZleG7MMr2wrlmOaZp2f++A55quaTiG/vJl23c/lJ278aD46v3iS18NBo1QcMCyrIGBoG5YhmGZhqYH+63BPslbgyJTJvxuFA4wCmwF1QDDDYVCeH34mgCXpTMXfh4oBlxoBOK4k+ET8llIt4Ba+oXAq8BVIS2CVDFWRtOnDPNQTMDwmnEwxucZxpfWqXq1MCIFACSxBebCbwDGyuwGmctQrhaKCbR2YaOE4MrKygCdDTTVUqLF6YH3yCKjUEvTAvoZ6RyW9jeoJwBTtg44P/gsGojtCyUXPRt2xg9Dvwj6Q2pDgFp0sOStVPoBvnxi8JejJAgCjMnigcM4S1MeHQIr478kpIaIC0lxM6ycqoRIGdKhZkdIIoBK7DBE/F0O+ggHYRVlwrge7z+AG2NbDt7JXhkuJ2/VRKSFcoGhFuwjYU4X3imwXV0ZrRD9JzPFBeDi4aPS3g1q4WpN04xEIhBJJc0k48MVkiSSa+Pu0Kuh74HMCopqCpsBQVmGKEOhEE+Hw6J9cNn0S/CqqLewawGZJab7vs8btJTazg5JXjwuWO5JudwwDNcztZCua3bQNAdDQVs3fNvp7e9p7+6rbHy5Lf/M8gMlH6078qe1R2ZsLTx4/Vnp8/LOzs5QKKSFg8GBwcHBQU03+0OjYQBdma+BlXx6wyrkYCq3GYUvuhT4XpBS8M2SCZaQzvAe8b3jR+C8tAlxMArpgGmfQHAOUqU5lzYkfAsYQgstySyjYfCEgRfSEDYmVQzKADgl0Q9YB0gFztaKpby8HJQWf/Ff+BBIbAGvwGLEwfARvLfl5eUB5lTgImg9Y3Csvr4eFwdVASALlAT9puWW2br04SKXDkYuZtxindSVlgO2KeQeoC27R+k3oFCL/3Z2dvarBY+IDIZiOztq4q+m7IShd70yIeVxgS1BU5qsfAQNZQslLGoiBwwaAofPIeX6It/h1yGkjrHv4MXD/jgdKaSknJJDAVB0FQS3lY/KFK57SXWBIMa7ebQhke+rK7MBIVsOsV3XZQTPUjZVBtaBlYRs2nUB0JQLAAcAXIbmwHYNw8B23A6B21KJyPDb4hqIj5qSfck3yXYpZ7MXlPQWYwhd12k/IB2WiIxPkWRBzZofkcNiBzwDhvCEod3YIenKzICLVNqu4Vm2rtlB27Uc27d0UzduP/7hy1NXNp28/umXZz4/ePN/byj845azU3df+F+rD6/YW7gpt6impd22bUsLGno4FNaDhoOmYz9NzyI4KZ9wSgqMlWFLWOWecVCFdyqkHJAhZTanP5fxYY476bTlAi6Mt1uGXsilgLxw0xNqSX6BHj9PKpOiQVdXF9gbx9+guqCxTNglw5WqgkwYI/hSMUDQDEiKrLCqqio6cykdQDeQGm5paelothhNXbTEUuCQNJbXLXMW6FgAyLaIAgiSt1KKRQN1dXXRdQDRQGbmodExBmlvb8eoBOsYdxB2yVuxjp4T3Sy1AuwDJtsvEsD5uFCTxRaQzX6Vx8WnDUAMfmcqexb+kl2aKgQxoMojACkGBgY4frdEEF9KBByDE9a1/5vjilSR7FgiPmmgo2ynZMpSnAX8cbvk0ZZyGmgqsGOK8Jqp/PxglABKAJaMfZkiJ8JSMUDLsnzfBzRT0/R9H0BMFZijBF4nOxVdlGIAshvCJkXpA1fIYQEHHzgRo1vYLqVVcluCNUVqUGZeDDPfiLPETeyMPaV4QlLMoQk6daUbWOFw2HVdw7GNUFAPG5YfC4YH7WD/YNBYtuvI4sM315/7YcXZn/59y9lPtp3+cH3+H1bu/XTrsX/ddPZfVuUfuPjt7e9Ka2rrgoP9odAg9QGGDUJqQTPiytFEeMI1ZXLAt4C5eGv4ab+oIhIWpl2+aODXRFWEwqQdEwovIiscnoIqIWIm3Ucy255WXK4QdulGoDOXEAS2x0oswFOgGfUEqR6Q5NKEwHXwXCgJwFyCKagrrLVMdmBtBCJvaWlpgFE2asPkp9IeAbqKHAca1oCkBFnq1qwjQyYLDYFtxEUqs2h0tDVLH4DeUkCgTRrrTFKgTkR1n5EuaWHBo4NfHdyWgQIqVhx24eEj2DGpkYMySgokoXy98XYFVSYog2Ycj+NTMk1uJDXGQUi0dRWy50k5uMYVGsIxKokzx8W2cixpyh3FkSyvmTSWYiKhCvvryp/Pt5eYYqj0NkNIpTwvdQOuh1W+rIRRojOh0FBSxphwE5QTsmxDCayk/Dg+rs3zPOgY/C8UDFs5B0i6gX3oRaB+gIaz6zKVWmIIV29IpF1wYI6P2I+yIyGLJ/Sz5wiapmsaRiisOY5laxEj3BNyPt1x8nZzJO9+27YbdavPPFmUe23m5mOf5hz/ZMOR328s/mjHhY/WH/toxe51+09++6ym6VVnyBjNyUZnSUAMiZQQ9tZ4/knDZYyBUq8mqiaFhd9xUCyaMD5SPZAIOyYmxrRPDD17VZ4nSK4c9TKJCYCAT+milXjKDDGWpJHJC0yqalQVZ4B4AFlQVObvsvQBNAHm6SJuBmJL3sp0Bppwnz17BlVB1k8I4MQ4jTRD4IqBuUR96h20c1EQgbzLVA2W7GpubqZRDlQXZltSXQ4K0KYAX1amwEfI/2MmgoxvMhOss7OTpBU/JPGUnTAeMmbZElkg0VIcCKpkxzGPFPksX3VdRfnHIKAlwugEHb5sYxQAvPAcbOJKDJUOwIvUdR0YoSt/LkBNFxlflkj6JNXVVTUsEEkam6AwSopNQkfMspTF1TAM0FJy5LCKxZlKizTFAkQjMSdDpEBJjRU4G4lEbJWtQLGC3QnazVH5tYwpUSKwlWeLraqrBDzG4tgyDPTxlyLKIxTG4YIUZ3B2NALFCunzRStJQRlQS5IeVqnScvSgaVo0GkW3MWDarmnYuqa7tmVrMUsfsJOf77/8tC2288KzXddenP5xYGvJDxsKH8068PW/brwwfUvBlM0n/7SxYPqXJTO2Fm4uuLkpt+jqg6dtbW2k0rRtsRvWVbK4LozeQVU0LqTMBiQEgFpD5ZHjnWL0mONIvJh4+7q6uvpV+RHG0GisJE8CksI4j+QxggDL01BG6OrqYrgMyEtUAZkD4HZ0dNBsi304IsfOcCbAbUVyWVlZSYbLWJlM2wVvBXWFXIv0Wvx3jANBVvaCqfann356JzGXUizdXVQ0qCeAxmIdl15fX//y5UtQYJq9mOZBCy0ZvvTKYVAgyx1I8EVnKOOV6AmlQs9shUGVu0KgpPUkJIrCYBBkmmZPTw9FgLCwWJEF6CJ9liMsRr3I7yTuSJGOIgPpqqaiWARBz/NCKmWALyE1RE244kmfDeH/BzZBGzVVWB/HsZUxgC+8ofJZ5WVLSHIcB3hHyYKdBHkuR6DEIA6BAXY8BVgk+gbSyVgsRqglrSMIAo9IPOmrZcqAZN+68lpQSzWUFM5r44kMVQYM3RXaByuOWvgVXhIOiBuh4oxT46rYh+H2Q8rSIO8Iv44uqlhwf10FJPHrjwoIhqYbVszS9bCmWW5QN+bsu/Co2d10tX7+ie+mfXlm643K/O/bNxR9s+LY3anbS2buOP/pjvOTN5ycuqnw0x3Ff1h96MPNJzYeL7n07Q+DluualjXY7wRDhqablqfpZjAc0jRNCwdty3Ady9DDocG/hn+x4BkmT+eTjNeBY6wBUUeUb418++SLSdtljypDA90PDoS2tjZIEFQLMUhlbZrW1laCgKS3WGdqA1MYGBAjwgKdEIXiSJ1yLR21DI6hvgyUBEgHpLdYQc4CQJYf4b/Pnz9HZAwBMawEGlRFWlkOkYVj0CE0qBq1jaK+TJMoDQn+yzwN1t1Br4ImYPlEKNwMIMoejOtMpuYvhKanxwshS3ab7DB7RaUMOmdD7zq00DljO/2A8lkJqwSEQVUqyRCWgJAqIGIJMwAhIKRy8HURASc8SQUWAGqKUgY4ssRWyTHxTBMCTGHPJDoQCxhoclTtAmIEX3hdJIOBW7ELIXaDNnKLXIAODBwBQ8Fk+UXCiqFcEPyU+MsrB2xFIpFwOAz2LYmwKcRQiLw8COHSUglppiD4BFxcDEvGmEpX5R1xI3xdPCC2EEMNpThzB12pKzJ6Sdpuq1oN+EvRwFJlHHB813VN2zJN3bSciK2buqHbnm47s/acfVhv5FxrmLLn2uFHzRuvPJ935O6e6+W5dxp3XPppYe61aTmnZmw58+mOkj+tPz5tZ8nU3Rc+21Ywdc3+3Scv/1jVpOl2KBQyjZBla+HQYCg0qOmmZrmDmhkMabZpWdpfq8HpKiUSmMtxG9gr1bMBVSFhzLoMtdFgK3M1e0UlmkFVXYGRtFevXgFwUXxKSrpM2Qe3BXSwKgATFmgLY5KYtIIBmsYYEmQ0bEzmLjJraUhgrS/gLwgv5FoUr0EYjRVsZWWvysrKAGVZ6TjD1dSpSrVjgFWmFTP7jfoAomEwb4H5krSS+VOmwSACn4K9UivgT9ItKmOOwVMauXpFCXBs4ZMBcSAcDuP35pPEYNegqGYgF4y8GOACF2bcQFe+pUFV3Y7jTUfk0RpKNCRME3FM0xwYGDCVc4DoSfppidCWLSLpBAK+/AQLR+Qy6aIsIT7lSNZQ8TFKGaFQCKNvslRirqTAvBLZB/AaDJW1QQUAZwdooraLpbwQJNES13zfB9RiO8kmSKiUArgDVFfZtXCdTQqyT9SzlLjBfsJTC8cEhHIQYaxHo1G600w1jICkgOuJRqMg8jIbwhQVJ7CbpeKHHHyMDiw813Es2/FcI6Truqablu1+ur3wcaOx/mz55J1X7r+KzTl2d8/dlqXH7y44fP/og4a918vWnrw/f//lD9cdn73v8tQvz/1h08mZOy7P2n159s4zs7ce2Vt4sbSuYVALh7WBqGc6tmlaju5EwpYHFNaDgxxMmMr+pYmKxuzp8agEVeE6oDBtPIMqtZesltylt7dXV+EQECaMPllI4ee59aTIiz0AACAASURBVHjTQWmxg7TWIroO9IDeSE2ShjCkVrGWAJNdiXKEWmblAmSxyJwxSLQQcEF4EekC80U1L6nVMmJGSXc0hQEgy4IL9aKOl4RaXBkTc3Ez5OosfcZupFUVAscCbZvEFsBKRwFEGTRZh6qRyI4RfSmFdvxaQVH5eIy/hJ2wLpJo5dhfxrhIXRkKGFS1C0w1Mg2rklGGqOpiipGpKUa4lshZICqZwuUKUMbbzhE36RiGb6wfyHeA7yqffkO4SsmSsEKEZUzJEVYBXqcM8fMsYyizLmy/ABFJjXlGS1mggDVYB2cECeV2irDQKIF0lmVFIhEeBNCMFVwhuytHeWBldhbOS26r6zov1TCMaDRKQHeUpYzSsKFKlzHZgXiNXyEajeL3QukvrFDnQZ8h+btpmpFIJBqNslcgQzeUt4E/DQNorutaEBBsx9FDpmlquulF/Nk7i540m5vOlc84cPNOs/eLebs+3n5x5r5red91zz90c2XB/W2Xnm258OPaom8+21Xyx7WHZ+298PHmko+3nPtoy+kZu85+vvPkkj3Hdp0obuzoR94X7k4T1eOCKlWHWi3jFrpKfKBVZszOAwMD+rvJvkFVioyjSYq5GKT2q0qMbao4KsPazBOjA5ecDDqsNIExZwxIKoshMGJEegvkxWh7DNQyN3cM1FKcpfEA6bksTEOVFnuOqYrA9AdYvgIyQY1yAS+FZBtMVsbBaOeic4vuLllBhgIKOS+glqIMjVwo9S0Nz+jZWLGNji4mooRCIfLZsCrEhecJhBcPCtDZUvlglJZAKtlFk67SSESJzRLhERnp4jojy8QdQ8XuiWu2qOFC7CCBHcOImQkqxQFSTlI5wzDQMWAj4clS9gNTiIM8BfeBkmi9m/hARJAMlEN1Hod0FcyOWI91JrySJBqGATBlDlgsFuMXLctKJBJAHDpz2U8QmAzD4JHRCPivpeJdrko6kON03/epSLA1yFvZWUo5gvTcEMl7LLqIA8peR6oKpvDSygbng0TRwFLmP8Cx5Zi6HtZtzzHCluUEQ5ptm3N2nrxXO7DvVsu0fddvv7ACk9cF/rjmtwv3/jHn/IYrVZuuVH924KvVZx7vul62/MhXm4ruz9x87LMdZz7ffe7DbUV/3FI0bc/FufsuzdxwbPLS3Vfuf9/eFw6Hw54ZjphBWwvath0KmxzYsVtluExTqRm6yPkmHGs/s5TRkEBJN6iKODP3gV7Mrq6uYDDY3t4+IKZ4oJI7pubJmNpgxFlZ8A88j2EhVPyigEnCS6orw05IHaitrSUYMl0LhWmYmDsmVRceA4bLOAsDZVww3ACPK/ULCrLM06WFokXMnoDdkFeGT9EWpLoyMZdFIijRAp2phaOJEYiUAgIQdkBUEsLPPKAm5AAtBd7R1IVB8aCqONPb2xtW+TN4ktDfAqrIW6XcqStHN7ke2THHVlRyMbqkaGurCDvx0RD2Ww7MgQK6crwy7EZ4BY6Q23JIzuEzqSLRkENgoicCOxQcCcoSVkyVBQsIs4T/l9BAYCL1wzsGBmor5xb2oThgKnXVVHlftNMCsAiasp2BjEDMSCRCaOPR7J9VXcC6q7LmLFHPmyBIgmmpSBcwV+bgolXBZHFkdGBoIu7DxidH5u9iqXggEVyCLM8r+299NFLnGHpYs1zH0C3LMUzb96zVhy88fmltv1L7wc5Lt2uMwPRN2R9tDExZl/HJxt8sPvz7jcX5T/tWn/tx6pdnt55/uq3kUU7Rg/UFN/9l2a75uVdm7rn04dazk7ddmLH90pw91xfuPL7j+IV7T593dfc6hh7z3GAwaDuRkMg+Zz9NJYH0FsR2QFUCwbMqmSyhltaFkCo32q/K2TDxgUkQ4LM9oiwfK5xwyMt83zFm2zY1dw5CZNKZgC0AH2LRmKJXTWpeRGZsyfJdEA3oQ6hWCzCUBi/GxJibSywG4R0VEOjcomgAmZlcmj4EEltZu6yhoYGFC5izARctS1JSMRiz4FvMrMWwAkUoelVxA8o3/SoLkD5ZbmEHy84Wg5qgKocoR/1h5V0NiVlD+KxwpM9RvybK5pOi6srjZataIaZaJHmhXIB3ifhFpoyDA385ludBGNAnPyX/5fCZIGUr26zEXEmcCQdyDCsB1H3X5E+yCZoJ7HOUfQp0kuN3fBf4wuE2+wN8lxhHNJf0maJBNBrV1IyH2FMOzy0lvFgqvg8gZudENcBRejF2kOm/bEzKGjw7dsY6L9V13VgsZiufgAzK4UcnxAOjKZ5QX6JYIRGZ3aEYqTimoYUM2wyHgiEtrBm6Nrgm/8K3r+wtF2sm5371VZmW8dnWiR9typ65MfDxhsAnGzKmbPrtgv1T917Lf9I1J+/m4qN3t198vr7w3rbzT2bvPj9jy5mlh+9M31bycU7xZ3uuTt9yatXR69PXHdx8qPi78qYBw3O9iBYOshuWozRD2YSlXGCpSoxBle9LlQC6XL8qQEp/ApU6in50JgyoOo2ULJCLD6IqqyjQWc+Ki0wxhaogtVoMnTvFtA6y+kqLKrdIKy6oJFxfGOUDPcdIDTIyRhRmCi/LymAf1v16R6uVmixO2dzc/EJNMsb4nTRPNKo5xCgOYIW9CkucEWoZN6QzjtauTlVXDeYPeu5kX0dDQr+qxTWgKshQEAiJmtPw99GMElKZr2S7gyoxnPjriDKjmipOyPAXkQ5xkrDK3YID0VXuer7zxAJHxHbImg1lVwDQAJ5CYjYwKH0cCDsqaoQ3FtgnJUtHGbbk4BQvs66qfZtKfAwrBz4zuGQtAkM5wCRGuCJFleBCsMBAgVfCa8AO4KdS2AUkSZjjLQDaotEo2sQU4TWivCnMFeyciBfkm+wwYrHYmFYi8PEegadUVADovu9jsAKSTpCVzY5fiv0HlWieaIyiYikrGxcqIa5rO7ZpeVHPtQ3Tdr2IpQU3HL34oNX+8nrzH3ZduVttB6Zu+MXknMCUNVnTNv9m1peBj9b8YtaO7BlbfrfyyKzD93IfdU3ffXNj8dNNp59sPf39rpKnn6w5PGdnycJD1z7ZenLq9uJPthV/ceDawkM3v9hyrPDqg47Obl//a3KNjHfpyoEuodZUpScMlY+OJaiSKkMqIZiUiINOxFQoI+CAzOGkdIDAGl58Gm+ZzgsoYIgMMMKUB0Jqq5pVt62tDTavRlVuECvM06VAComAqQ3gncBTAKu01tKBIOVaVlaEAwExMWwvLy8PMBmB4ixXCKMUOFD3gNZa3BjrG4DVsiQPrbXMyoVcgLq0HWoGMEi0EG0HBgY61GxxFGoHVbVZGeXE70dvlq5qzuM5oBkQv7SucvwBixJMSeXCqn4rgJWskDhlq8wiR2maYZFlbyg3Et9/T9XWI7fFA4qIioQtvNJ45/HeEiUpLxKCcWScDocyRYY+uRg+pbkVR+MMWpYSTD3Pk6NjORIHTGBkTSLpioUKADoAIil7F4CpreRRXq3jOMA+cFh5TN6CoWLiEuvZSsBEXiEVBkdlGZA+W0pfxg74TWOxGL4CvoxTsM3HIDivwfM8x7Itw3Qs23NcyzAtw/QcN+pHcBzeHR4wnALbaX+W90uebigDg2eZlu2jxUw3EnUt3/c3Hj73bZOz9UrNhwfv3K8zMj7aFJi6JmvKpl/N3jN++tas6TnjZ+0YNyMnMHnDrxfk/s2qgjnnytZcqpm572ZOyY/bzz7ed+H7HafvfbImd+7uMwsO3pyxrXj69tPTd55ZeuzG7J1Fn647VPRVWXl5nelGQoaum5puaoZj9wVDuuFYpm4Z5kBf/+h7EQ4aeti2RlNsAMSGSukmh+VGctugmrKMtp+QqvGEMWivWPr6+trb2/kV4C85FkM1NNqDCIPkcQVogziQjNKzjhWFUIAvABCD+8bGxurqagzom5qaQFol4AJAaUhAMi6SIDBHQ11dHSxfFWoy81FW26RmEqO7S3rQZIEcdA6sV0Y2TiSFmEBii/thSgL+Mpe5TU2QiRZkxnSPmq2IfDakMrI1UfxFOrEktppiFgBpUqHwL0OlGPW4Ko1dV+YnaLiWKlGqK8skR/oc10uopQhLTSASicgIvq0CRFQkDFEvRuIpwYVMkFgGXJDgCLixlC4J0CGGEgUMle1KYoj331GRHIkOY8a5hEJDWFzddxfuiX04PHeUywqLo4yx7AN4nTQw0DPgCu3VFWm4ruvG43EayFyVC8c2JGjaSo2Nx+MEOMmL2USSbMoOD4Q3mUxalhWPx0GTDcMYGhrCLUh6jnvkT+ComBhPQVjnX/Z5rmlY9mhIMGTYrqk5jrP+0NmnbbHt1158sP/W3drQuI83B6auCXy0Lnvalve/+DLw8brsL7ZPnPVl5syt783aE5i+bcKSw/+0tij3ce/Kwief77y449zTPZefbSt5tOb41x+uO7oo/8bCQ9dnbC2avf3sirybCw5e/XjbqY2Hz12599OAZmlGOBo1rfCA57h2NKqFwgN9/WgWzdCj8ZihKpPx6eULQnk3LMo+BNV0v0wqg/dLBl2wwNHF6De0BVrjWfpLVmWktCgFXAbKyHAhZo4xSjWp+WRJbEklAYYNag5zQCf+gqJWi8l0keAgtQXGxKjqAogDrCkjnQboBJrVBLdNaroIqrGUP1rV9Isg7WMqSEJMIeGXqXhoFGZD96r6MmhZtDVYqsw1oNEkKOpsDaqys+FwGC7akJglIfxu/qilkgsIKGFVaNVWJkdL+DFBITnitkRSkyFcVj9/dU1lA+L4kcjINxkL3z1XKZ6MTvCApgo0EUF4RlPZQg0Vsue0hp5yjxLCQJzBnXFJpvJacfxLEs0ewlKOVw66SXs9ZSN1RTjeFim2sp9wVERLgg7/ov1JiseAuGSdYLXEcbBjjBhwfLBIbI/FYoRCIBoZsacMDDgaOiff9/EVrPOjWCzGQwG4cZEw2zoq6QvtCW0XHBb9ga2ilOwaR5myulnf9yOOHYkmRwOAbiTqWq7rbsgvedzq51yq+rfdN25XD2Z+kpMxc0Pm5I3Z07a899n2rOk52Z9tC0zdOOmLnb+Yuz8wbev4RbkT5x/MnrX3T7uuH3rSP3XXlRUnH20598OXl37K/ap87s6SL7adXnn8ztTd5z7Zee7z/Ve/2HllRf7ND1fvW593+ubtR309/aZthPVB1zRM3bAMlXVtOablaJYd1A12EtrP8rnHxI1DKv2XFEcTk+7QxAm0xVC1T82KQlunzGMCItOcAL1R+hDa1KwCFG1fqem1AFAtqgwj4/wAN5kHy/rdrAMDXxZMtSiDAMstRAZKDRBtJdulsDDqQJA6rGTUDWJmcpmY0aKmAm4RBXplNIy2DMrbkGLBZyG+QCgYI4HTZsBEW2mkxZaQKKwFfqqp5FcSVQpJukp3CaoZasnLDJWgha+wl8YX2Xtb7wbETBW2Js9ylMgIoDGUPYiRZUltLFXqlMjuiXCTJQJKukqWx6cUNyVM4CXnGJ98jXqxp0ygjvKNSq7Ke2H34CobGYGA4OX8TA52VcQMV8KBPNYlzyVZllCLjbFYDHCZTCYTiQS4Kk8qqTHPGI/HJZTbKjzoKHGcQAZ8BOThN0JPQxZM1GYXgi2u8s/ietx3bR74ItkrGx+gDHyX5grrXVsuDRXsq0bHJVrY9WKjCobjE2q/a/FyLlX9+96v7taGJNROmL4la3rOpDm7AtM2ZU7bPGnO7vFz945flBuYsiVz3sHA7P1Zcw6uvPxi49XaL/Z/taHkhx0F3xy4Xr66+OEHWwoW5F2bs/fi5zvPz829PmPP2WV51xftvvDx6oObj1568KRyYFDTHMOyLD2shYIDlqnbluE4jhfxQ+G/5raE3p2R01BGXY44qe8xFh0Sk0EAkeX7DgcYEziJAD09PcFgkD4lYG6fmk2HMXbacjHCZkbZmEQyGlubxWwGr169ooDLYgj19fXV1dWyFAxMtRBqUacGIMuZFySlRWVb7PAO1FKiBfAzy4LrjY2NCIWxlAz0DvgtZDEIMHOIrbK2NxoIWc90dcgVWceADlkmelFl5y9HqksIpjXKEJP3Ic5jiBlHpPEAPa0pinLRJOCIsnsMKBMm+AaaKtDP19g0TYCIoYoBaqrmC0DcVYb5n2sCQAdLxVU4ZCbZJMsjuSP0kO06KuUfXIwQCXbMs/MjHE3KDuTj0gDrCteUJRy+FAcIQERVXIBUVCWas9iKpJDYDe0guXM0GoX9FlxSSrQgktBhgcWeUnITiQRAHAcEGgJAQYTl9SQSCcI69uSvg7uOxWKQEfjrYDfyaN64qSx0VJPwqWyHd34ax47GUjgdoNbzvE1Hzj9u9bdeqfnTgdv367TMT3ICM9aP+2RD5pTN2VM3ByZvGP/51nEzcsbP3Dppzu4J8/ZlzN07fnF+YO6BwPxD2UtOZMzN+9tVRSvPV269UTfr2N11xU+2Fz8tuNuwtfi7L3YXL8q7uHBf8fwD1z7aXjxj79WV+Xfn7SiZu6twVs7+n5q6OnsGLS9qmqauhVxTs7SgZYZdxwoGg7awxOii6hsVWxmONkWBULoUsBiGwYxebOfwdEyefb+aA5s5DqC3gB0WFJeVqjD4pnTLKQuaRMUvabOFODvGfwXdFkItq9mWlZWRupLJVldXP3/+HCCL/aEqlJWVlZaWBliOgSdmHIwpYbRQkIGzxwCktqqFBgPcEpEX7QL2CkhFvrMsMtutZiLCb4Amg2RDdVV/twQG7XuGKjsEnhh8d3Jv0luGIDgaNVU1AI6DiGW6ruONpURgqkAzYYV8VsqFHCd6witKSouDQHzwlf3eE6mflvCWAYDwtgO4iVNUV/Ha2yosPjoUVRzTE/ojBRBuZ0g9kUhQUnBVGivZNwCCRyY/JW30lZ0LqMd4PS4M3Q+zWgE6cpiPT01lJcadgn7iKwRftIalgmzwBmDdVVE1XBWpNDoDNgiaAheMo7G5QGDR2vJqeRD0ClS0CZq4R4ImjomroliP+5VDE7YA/8Y8NxZPj5rbvGjUtRzHWZdX/LjV33K5+oP9t+7XaVmTt4z7dGPWlE2ZUzZnTdkUmLIuMHlt5szNv5yz+xfz9k6Yu/e9pfmZC/ICsw9kLDqcueRoYG5u4Iv97y8++vstlzZfa/gs//7S00/WnH6cU/jtqTs1q/Mvz9l9aknh4892Xp6/7+q8g1fmHbi09tjt2bvPT5i2euexc88bujQ3aZiubRmepUddywwPamraDqoitpiH1BCFN6ndcZRJcXZQ1XXURU19ViyBaNCn5t3h6FbKtdgClRJbmOUP2KVRARZ+FmYkcEliyzJbZJ/1ar4cztHAGodVVVUs8w08rauro3RAVkvjV3l5eUAqsxJPmU08JvWWC3ZDupsskC4LdMmVTlVlnZVl+sQct2xQxiWZWz2gJknEFl0V3Aq9OyGHFBAcUeOZ+GupybgssWgq+5bUlaN4QyQaeMIbpKukT45e5WiXgqmjrGOkbIilQKpz343D8PiucFDZIpby8zE42StJHzkp1j3P40CboCbxFytoh1gsZipjLEENkCevzRMZE2gEyo4EKVs5BMbgGgVQIg6+K40KiUQCqiixGLcM2OV43FUxMQAfuCq+yxunzhCPx4mbUu4YA5q4Ko76SXuxHT0KbjmRSAA6cUfJZJK6BG6ct08gxgrINYktW4AX4NuW66kjxFOpmB+JRDbkl3z/MrLlcjVZLQSEcZM3TZyxNfDJ2sC0Db+ev3v8zK0TZ+2cOG9fxty9gTm5gXl5WYsPB+YeCMzZn73kSPbCI5nzj2TMPjQl79vVl17MPvbt+kvPVxd9u/PCD/lXny88cHPewWuz955fevDy4v0XZ+29MDv3xoqTj/6wbO/cbQWXH1U2d4dDJvx2hu+NVs8Ii2pzjCfjVaLgZiivDoePku3yFaa+x8Im9BqBzFKxpRrJgTKQh27cV2pWF2iVQNifh8hIKFlOAHIoi73A9lpbWwu2C2CFnkATLut+QZOFXMDSMzKprKKiIkC/AWsaNIlSuy2q/q6seECHLG4GSi5ueIxtFr2KrCWBVgBpxQI+S6WmXxUhZn0gACvGFMzqYzfIH5J8liK97Ga5EfWKbGFxJWARE3VVE5pjwIhKzwdTk5SHG/FaairvgJTKMAwEr8coDMQOObC1hZF+zLgeLzMwi4DiKFuVHBQDmxKJBJGIBFNiMRNhHZUL4CrnE0fKBBpf5KFSuAB3wzEha3pqxjBsj8fjwEQMurk/4I/sz1WeVkqrgDD+Coxu8XbYvBFl24JEQAUGN2VZFtANu7GpgZvcDsmbA3xXpDjjanGoSCz69Mcfnvzw9M69u/FkwvW9aDwWjccSiYQvdGcCNB8qHA0NbotkE2IuWi/muZ6vOolYMhFxfd9fl1cMrRZQO+7jzYEZ68FqMyevnzAzJzBtw6RZ28fP3PqruXsnzts3bt6+rAWHMxfkZcw7kL0od9z8g4HZ+wLzD09YXhRYfCIwJ2/8vPylRc9XFz1fdvy7nEuVS089OnG7ZlfJ4wUHLs/ae35+/vVFedcX7L249ODV+UcfLD9+d9q63PX7Tz6paHjZ2aPppuONzu5DOQuUBZKUIeb9JKWlrEcI5gvL5HjIhkyOwBYqtkDh7nfnFZRlT6gkMMcB0iU9UTRKgfyxNguLuiAgRrRlwgHYJD1a5eXlCIJBWKipqYEhDJoDImayPA3wt7q6OjAGVUmtyWdlOTIqCbjcMfVn4evqFDMC9ahJhMhqaZGDjMC6PjRwoE3RyiChdDgzyQ+irWVZoMBQiCAgUF5gzpj0D1A7A1iQxjIoRBR2VcjCFGmp5HegKnj5LWWuclRCpy3m2SYzHTNaNNUMhpYqs4I4NTkOeR+DXZ6QOyMqAk7SiiuXY20ck1jmCZOsHOMTtgBAhAboKuSJ5MVEat/3U6kU0Y3wSmySg3cCaCKRiMViRHkeFn0DLzKiImOOKuZCdAZqc0s8Hh8ZGcHtANkBzYB4MkdPaazEwUgk4rsR1/bi0UTUj7m2k0zGYwnfj9l+IuJFXD/q+BE7mYz7rhfxog8ffHfuUemq/JIvdpz6ZMNxM6wlItFELGm5Cc+PRiKRVDKejHrJRMx3PdvxvFgShNdTyr4n4nvJZBLkXYrOMc+OROOjcB9NxDzb87z1h84Baj88eOdBvZk1eUtg+rrx03IyPtmYOXXduKlbMidvzJy5OfDFnvfm7H9/1s7A/AMZ8w4G5h7ImHcwc0Fe5oK8cQsPZy4+Pm5JwaQ1Z8YtOjZh2cnArNy/33h+wbny+cXPFp0rXX703rrCb4/fb/jy3OOFe88vzbsyZ8/5BQeuLMu9sij32rITD6fuuDxzx/lFu4u+q2ntCIaDWp9la6ape47v2p7r+ppumq7jeZFQWNds3Yu4tmXYuuY5vuv6ruuCFcneWuZnUk9gQFsX0/ohlAKUgFeM6mKPmBeyV83PQlaLv8AoABT+9vT0kOQC5bBdFtWCUspyBay1CG7KBAemlsGcwN1YTZwm3EDLu1Vj2tQci0BbxOmwD9i4rG9AmxfuSurTNNKyTBdaBAgLMIWpFiy1T03/xWgYExaktQuk1bZtSrHy9wC6UUPAwp/WUBlcQCXK+VQG+PI7wo+Jd4B2K1rQDZUAaiuHEzRTCnYcnNoqy8hXWaSU/PAqYiN4FuBAgjLPQroUETHuqFpwcLy9uEKSNXYbvgrFuMq4SuAGk8JhKZ56yv9E1kweCreA3CjFEGKHbA1eNvfBQTiuR9tyHQwXN8XRPa4T94W2igjzVjweTyaT2JlXhUPxL9vQdV0v4kfjMc+LeF4kmUwbhpEeHnJ9L5FIJOLRqGMMJSOOY5XVNR84c2PHqRvzd5zZc7Vi9/Xaf1191HYd1zNtR4umYl4s6bi+H4mBNZM7U27GGIKyBuUgdDC8r7jvRGOJ0SCkH4s4pu/7m45cfNoWQ1js3otw5ic5galrsqduzpyyOWva+sxpW7OmbMr6NCcwa++kuQd+OWd3xsLcrMWHAbKZC/Iy5h0MzD+UsfBoxuJjWcsKMhYeBdpmzs/PWnjo9zuvzSl5tvTU440XSlccf7Dl3JMj9+s3Fz1clnd9cd71OfuvrCy4v+jQrfkHrq068vWCXWeW7inakF/y6OnzAc0KGaYf9QwzFPHtiGM7hqmFwo7jRGK+Yem6Ho54vu96pj5a8CwkitRgxImwGCUI6UmQ5ncgA40KMmsUWNGppsLqVXO8sioYZx5ALhkmZXil5vMGueSwnlArtVpsQekvFlGEVwFuBBa0xae0fHFiR2gIo1ALtMXp6eylJotuobOzs7m5mbW46KsFNNPX1qmmwOxW8wjJVpC6Qa+aYHFATabAgCOTFOgmAbwym5YqO00FIJJgDYRd2rOInmCsjrJSOcrAxLiWpwJQvjAtYWEwjUNagq8l7KvYh9+iJsiFcEMIxqEIiFiJCOulRE/SNOI+R8E4DtGNFF4iHeCJw3kJSa4IXhGeON7HX1wY1knA2Uq8BiIOSSuJJy/SV1Ep6ieUC3htEu5xDUNDQ0DhRCKRTCZxaggIACweVvZwRD2gG1Dej8ds33M81/Mi0Wg84ic8P+758ZjjvEmlXNPq7Quev/VwW+GN+blXNl2tOHyrde/XrduuN/xp2znddWMJ3/dMP2JHonHPj7pexI+nYvHk0NBIMplMJv4a3PNU/BBbcLW8Hl+p8DHPjsYSIP5eLAmz1/pD5wC1CItlT9kamLoGDgSy2qxPcwJf7Jk4e98vZu/KWJibuSh/3Pxc/JNQO2H5qUmrTmcvPTVpVXHWkpOB+YffW3EyMDf3T/tuLSwu3Xi1euOlsqVHb++9UZF7q2Zp7rWl+TdmbC1akv/1yuP3luR/vTjv+pJDV6duPLxw18m8c7d/rGoIDQaTrhVzTdMIxZMxz9Rc0/A9RzcNzdBd3/N93/dGZ0pmiNhRyZm6ynqX8oL0BTG7DDhLhkvwhQlMeg+AKj3vnAP5hQAAIABJREFUzoJO6Ra2BMqb4JEIjrEYGE0BUAya1GxelAiqqqpYeFZWFqcngfm7NWoKyKqqqgC+L1NvCbJAWPBWKsrSp8bOgcVnO9Wca0Bbhg571ATxIPkDYt4E9DxMl5YFgdDFkdvKkKWpMiAZFjNFqRRHlKcz3p1r2hDzvvgqLiSH4Z4yohLjMBKPxWKMIzOqbquUTYkdhBu87VJ+xc6EWkuVNfCVBByPxyXNcZUrk5joikAZGBzVBhkic5W1CFcFeOVAnqEqcj2JpEAx0i5f2RKwG1aAaKlUKvquWYqHkvya55VKAgmsDKOhGXF2tqHk7BQf0FDJZJJkHOfCqUEhAWdR4a8aeyXJRCwxur9jwdaWcJ1oIhKNxlL3Hpfnnbu7rfibnIs/5T3u2v+46+BXdQfuvdxyo/aDraetiBeJeEOJeCKWTkXdkVQ8Ho87rh+JxqOxhOu6qeQowx0aGsJ1At9xswiR8QZHbzzi+pHRLAk3mkhE3FgstuX4le9fRgi1E6ZtD0xflzl5Y+aUzeNnbMyesT176ubxn28lq81cfCgwP5cCwrj5uYTa7GXHs5acGL+sMHt5YcaigqxlpyauOpO9vPD91Weylxybefz7mfn3dtxq2Hzh2eJDXx2+V3/s6x82nri5KPfa1O3nFx97uLrou6X5N9afvDUn7/q8PSVLth69dudpV1fQshwn6gbNcMy1fNOMOK7nRXTbMRzb9R3T0KBEUcRzXRecyVSTBwffLW5LPjuoJohkYb+QmpuVioEUcAG1hB2OtmXCaltbG1y0su4X5z2Q/ivItYBaZBXQYIuYWJ2aZJd+W5JcKSaA5L5j9iK0M4+4Q8y6LnVYugjQCbCIJD5CE3A+BZJZ2SKo/M2QFyRaTc1DI5Nu6dwC+DrKHmuJ2WFp8aMwT82e0Xyqfq6SZYlQhkqE9YQryFfWTsnLyPJ8ZfGhtuiJKDxJdEQ4LjmmjqokItJD6QmVI3qO+gmInjJLeZ4HpMNr7KswGmGFQ1cpShDUosIHyiE8R7ipVIoEPKp0T56INDaVSrFJKYb+HMS5kk6nOeQH9DBoRoyGnitpOCGJXgJ811W1zSKRSCqVghZBOE4kEjidxHFuxMX4ftR3I8l4wveceDyaTKciiWR5dc3Dyob8C3eOf/18a/HjvAcvS2rcAw+7dt9vO/2ka8ul8ryHrdN2FSfTMccMxTw3GR/6y1AsFXX1YH84HE4mk+mhkVg8iTbED8THhneKuwbykmuPpOKJZDqqtNq470QikU1HLj55Fd1+7cWfDty+WxvKnrI1MGN99tTNWVNzsqat/yur/Xz3+C/2vPf5jsCCgxkL8sbNz81ckJe18BCgNrDgSGDR0QkrCgILjwQWHR+3+GTm8qLM5UWBJSezV57OXnkma9mp7KUFv11TNLfwh0WnHm+5VrWq8NHO4ltFD19sO/t489kns/ZcmbX74tqT91Ycvr7q+LdLD99ZfPjrxXlX5u8qOHvnydVbDzw/atqWa3uObvt+1IlEw7bpR724P8pgwqp+E1gtTbiWmgKK2WV05gZVrVupPHAc3P/ulJFkdQQc1mVlrJ6TlcmZClithmVwKZNCQQW95aQ4pLQAXNgMUKcGPjAmlck6CQFcByQMysOsSAuSS7znPBOguu3t7aCrJOeQF0jaISPImye9ldY52rxY8gcagqlmq9ffLVFMSQHh/ogIBNmihJKt0rFcVQSAACelTCwRJa1yIUsFBJAY8luS9En+CD5FjCai+UKr9ZU4i+MgvgQ2J7FYDnuBQXhdKdQCAaU4QLzm6F5ePMethH4yWaCk5JKpVArbqTkQeSlEEME5KucwOZVKDQ0N4daiykKAc1EDoRxBlkrk9ZViy5tKpVLMKOMlAcjwXdlcwLioWnj7OAWE3VQiHYvEU4lkNB6LDQ2Z8eTTmsacA8dyLn+/8eyjo980nf6p59QPg2vOlX+066t/23G94GH3vptNe268+HD9Ec/T3rxJxBOeG4+7sVRfUKuueUGfbyye9COjFjQ62NhR4RZwO1GlSsdisUTEjcZG+Xg8PZKK+fF4fOuJq4Daj3LvjgoIM9ZnT908bvKm7OkboNWC1U6cve/9WTshIFCrHTc/N2NB/rhFx8YtOZ6x+NiElYVZy06NW3wysLggsLggc3lh9srTgSUFWSuKJq05+8u1Z7MWHP7HDWenHry14lzZwXsNiw/f3Hul9OS9ui+LH607cXf61qLZ+y6vPfVw2dF7C47cXVrw8LMvzy3YVTRv475vnte3Bg0vPuxYvq1ZfjTixDw/6nnWX19AjAh9lQ4TebeYkeM4jIkZajZlXc3vi8AaTZ+0i0HzxYCYvJjFa0BsOebGGBqxKJpQga3NaobdMSaEF2rScgbHWMUbMTGqB1QYALL4tFrNqhuQhJm6LYJg0mYgZQQ6J3DpZMHUarFd8lnKBYDUzs5OWT9YU9Xb0IKmaYLwQitgfQNooNLFZYqyqo5IGOVQHR+5onwfB+xRIQ6Sl0lHVEx5pPBaxpTFCm8FGBlH1jFlHpKRZV9Jqxw1yzcfMEG+RgAiCfVUvJ5D++i7waKIcDjhkrA/b230pVV/eVVEK77/RHDJAWG3ImbxCABNIgjwi2N5qSHwxgGU+C/Bkdgtj4P7Ghoaoj5APGWHRIMqGwefyq6IJyJ9xilSqRQwLp1OoyhXJJGMDr+petVXcP3RjqI7BfdqDj1+mfew9cQPvesvlE/Z/dX/s7b433bfmHzs0b4bdfn32/Z/XZd3u1bXBqPxiJsevvWsKufUrfwrj/aduuwlXydTQ/hx2Sy4VCloYH1oaAhNmk6n0+l0NBodSkTjidToT5xIJ6NeIpHYfvL6k1fRbVdrP86797DRHD91W2D6uqwpm+BAyJiSM+6TDQiLTZy9773PdwTmH8hYkJcx72DGvIOjcu2C/KwlJ7KWFWQsO5G59GTG4hMTVxa/t7o4a9mpCSsLs5YVZC46Mn75iV9tOJe9vPC9lUUTlxeMX3z4f26/8tmxxzk36g/cbV594u7Ru3Vnn3bklDzddPaHj7YcW3Lk5qrjd9Ydu7/u2P3lh24uP3Jj+bHrX2zZd+tJue+lhmIpx7Es33Ycx9HfqdXLfEu8kqaojG6rOtHAAcuyqNUaon4N2JgsmzCGxoHqSisCF1kqgZ5csF2QS+m0xTKmaAEFhAY1BSRwGZgLkeHnOWaVlZUBfLlFFRYjtMv8WhSOkSW76KVgj0FmLhPDBgcHu9WMjf1ikbWBgarIrDXEnAiGKqBJ4x5/CVA2QC0hVSZl0TBL9mSLIiyGml+EIiYFWTwHSM3kgB2Mld4pRq5c5U6FqAoeSp4i33zAAR1RMeEh5SjSF44rDMx930+n09whJiwHUA/wuvq+n0wm8V9f+W2JffiWlIB5amABToGvp9NpwGI6nY4obVQO88lAcQGS6o4BTUI8GiQismPpu8B5gTIkxWjM169fAxNxZMidZNlATDY1OyTCLi6YGPf69WsKpkTAWCwWjUdiqWTY9Q8Unss5eq7g7os912pPPdXPPHlZ8H37nnttf7+q+F923f0g/9E/77o6teCb/feqCp91fbTx+O8X7w0NhnsH7cLr3+VfL117uXb/nYbZW4/ZQ/8x9OYvyUQsFvUT8Sh+HVxtLBZLp9PDw8O4Hdwymp2PylAiGo2N+jpiqWGw2pxjl3/sSKCI4jcNRtbkLYGpa8ZPy8mamkOozf5sS2D2Ppi9MhbmInOBWi1ZbdbKUyCw41cUjVtSkL20YPzyE5lLjv5mbeGklQW/Wlfyy/Xns1eenrC6+L3VpyeuPPm3q4r+fefNL44+PvqjtvlixfJj90ue9Ry/33Dw+rOluefn7Dy18eTtjYX3Vh67vebUo4V5dz/beWTzoTNlZfVR241GHNs1LMtKRZOUtqjpeZ7HVHXGRVinBozKtm1SVwRmKOmG353lYVBNXEYfrqy7QvDFlo6ODlBahPeZ2op8AtbPIr1lQS7MNYP8BcoLyGtAggNBFnkNZLvA3ABmrEEwDjYIFtkFUaVu29raCvpNPgsqzuy3XjWXOAsAs6wBIBWoyvSPMb5ltF1/fz8DWdQQQC01NR+MIeZxYt/oi1LZDBx5oj4LZQEGtbnO8bUv6o94qlw0gz+EDDBBvBKgWjFlIYgrS2k0GiU1830fcXNJY6kzRJX0iXXiC2EaLJL/JcuTFxNXC42r6XQarzEug+oHEIoYR7IZ/9kyPDwM+MOheBkcF+PsIGW4NuDj8PCwJM4EX6I/PsK18UQ8CO+RzJQH4Xasj4yM4CMcLRZPJpPJeCwylE6m45Fk1Hs9MpRMxPx4yo+n0kMjsVhsOJlIxfxk1EunYl7y/7v2qGrVwZL9V388+qDxYoV2sdIsqdA3XK85/UxbWVz6/qJDn+Tem7T6ZPb6ov+556tj37Tn3W2a8PGKcR8unbK9aPetmqLnwYP3Xx180HrqSe8HW4uH4mknlR6OJ9MJPxpL8/rfvHmDlkFbsfVI1ZPJ5NDQUDoegdkrnU4nhl6D1W45fuVJW2znzYYP9t+6V2cEPt6UMXNDxuQN4yZvypq2Pmvajuypm7M+zQl8uvP9eQd/PW9vYN7BwPxD4xYeylSKbcaC/MCCI5lLT2YtO5W9vDBj8YnMpSezlxeOW1KALVnLTk1YeXr8ilPvrT79/tri91affm/16QkrC3+16swvVhT9buOlf/vyxoJTP+2/3zE/7+6OixUXqwYLHzSdevxyXv7NxXl3vrxUufHs97uLvzv1zfM1eefXHr2T9KOJiOvFopFEMub9VcqXKTCmKHXEyLAt0iB1NQcra4AxfoOhLdKRaEgA4GIdyaiAF+aYAY661Tw6JIjI7gXRhAULMMjiBC0tLfVqHnGW3GLyV72a9xZSQ2NjI+AVJW7r1Fy8AciyUh9gYq6cPYGCMTmv9HVhQfhPcnXcLW8VCMsKweiRZNsh2w9KAlNKZLYf41eEUUPUNqQ9IKYKrBBfoip07ioHO2VWT9jmOeCNqUg34QxUCMePK/NTTAVtOKwepUsiVwrvGBAcMMHhOcAFX4/H48CdMSBLZooDgktGRB0s8DswI77AWBACIgSzV+BGBr6AemSXwER2FRIoiRRxNZYfGhoitoJISv7IVuKCBiEzjcVigFoIuyMjI+wbcHB+UUa0sJ1SwChgJWKp5Oh5U6lUIpmOJ1LRWGIo7r9OJxKJRDw9FE+P+LF0JP32wdPSLaeu77nw7Zlvm89833mlyj5Tac09+fift5/7hw0Fh77vXnmxbNy8fTOPfTdh2YmMxcc+2PtNzs3qgtK+336xdeb2M3tvVOXdacx78HLv7eYdN2oKn/b964YTqWjSTQ/FXTcZc2PxNH8gtI98kLCgwdEHp1IpCAijG1PDyaiXTCa3FVz7rtXffu3Fv+/96m5dOPDRxsCM9eOmbMycsjl7+obAR5vHfbIhc+bmcXMPTJp74Dfz9wXm5wbm5Y1beChr4aHMBXkZC/LGLTw8btGx7OWFQFtCLf6OX1GUvbxw0pqzgFeg7aQ1Z8avODVh+an3Vha9v+r0/1hb/E8bzv1h++Vd91oPfdc169D1Y/caLteEC0v7jz5om7v3RuGT9pJvmy6XNudde/rH5YeS0VjEMSOJeH8o7HtOTElevvL8EHMjohoGbUK2mJqe+b6GKj/N0gr0fgFM6BOlwYlFVBhAIrElX+xQcx4yvA88pP+VrlYgbIOa4bGurg7cFngq3bgQHCjvIpchgGAXo2FkshAKCLUdasHOLG6AhbV2WEcdHJZpCH1qcrCQmtAN6gFAlhoC07pQQ5Y+VkOUxHdEVj4GHbaqMuWo8v6+SjAnxyS9om4QV6Fw3/cRLOZol84BvNi+qssXV4EgDpk5ViXTBFUkL+NYlXQMQTBgEHVDQk9c6KocLBPsSLExCOX+GB1TJ8VuAK+4EBMk3pGZomXoLiCqJpNJIiAPQqGAJ+UV4iDDw8OAFSAgLpLr6XQaB0wK8xP/YpjPmyINBMgODQ2NjIxgI4gw8Z33+5fXQ8lELJFIpNLD8fRIJJGOJNIjf/6P/3fozdBwIjYcff3ntBnUKytazz2sW3H2m1P36y8/7yspHSz4YWDZ2bJ/2Xbl18sLPs7/dvG5H/c+eLmg+Omv1xR8mHc/c9GR7KUFf9hxZ8bx23NO3N/1de2JR+0nv2nLu9V08O7Lgw/b99xuOPKoY9q2opFUOjr85k0qlUxEUunXw8PDoN6S0r5584btw9YbHh5Op9NDiWgqPYw9h978ZTgZSyaTOccuf9fqb71S88d9X99v0MFqs6fnZE3NyZi8ZtyUbVlTNr0/d2fgs13vzdk/6YsvMxbkZSzIz1yUn70oP3NBXkCZvTKXniSZHQO1E1aenrTm7KQ1ZyasLJy4qmjSmjMTVxVNWFk4af3ZX204N2nNmb/NuTx+6fF/zLnw+20X/33ntdynPVsvVywtuFdYPlhSOph7u2HDmYfXfuo8/ajm5P3q387c4jl+Ih71YnHD8ePRGKMj0XdLVWAwSkmBZnMqga6aUdRUVU/DasJWiIRAWwyRMaqWDBdja9apYdAexFGabWmyAqHs7OxkCAp4ihVW44JRDJyXwIqIGdbh/aInYTQxl7XFiK00dfEicEEyK4HiAOg3y5ohCDagZv9mmgeihIBaKtyIiSEPGg479lesFBNWc0Sjo5NhLrBaTyWw0psVVZX3SCETSsd0VV3nqAhVx1RQS/IyQoAMzgAWiX3YzoPElU2KXySYSl2SLAYrwBEcP5VKQaYk3JCjSVwDZiWEEoqLx8sMmgk8Ak4RoIF0VAbiSmnlYfkRsQBnx0FA0IAL2Ijd+ClXQJMBrzjsyMgIQQdtRRjFGSXV5V1gI1ZwtUBqHJkCzijhjXgjw+nh4eFINB6LJ4eGX4+OJ4Zfp4dGhhLJcFh/+KxyZW7x+YrgiWfajTL94o+hU4/7dn7d8ttlJ/5u7ZnF5+v+edOVmXl3t1yqXXWpOmvhwSlHvw3M2z9xdcHfrz6d83XdsWeDB75tP/JdT8EPg6tP/7jlcnXug/b995oLfuybuvHwm6F0JDn855HhVCqRTA2NjIwkk8k3b94MDw9TfWYHjGbEAi4/nIwNj7wZbYHXf36dTqTT6W0F137oSOy4XvdR7t1vmszAx5sC09ZmTh0NiwU+zsmasikwbcO4uQd+MT/3twv2B2bvC8w5GFAxsVE9YdExCAX4O2Zl4qoz41cUTVxVNHFV0XurT09cVZS9/OR7q0+/v/b0L9eXjF9xasLKwvdXn/nd1su/Wn3qb9ad/sec83OPPDhdpa8qeVJSOvioa3j+wYtnHrwo/KbmxP3a/zFrZySaHBoa0m0nmhzCa4hXgGNHLLaa34hBF/p/JP4yHckU8/JJ5EWAh8lNAB9iLj1OhCYKCGMiYyyVxTo1yM2FD7dFVbaVgTJOqsA0M6wDZyE4QMkNyFxgkGrOANb2boVvmZtAX1evmsySaWAA3D41pTvjYIRa1o+Ax4B2rmAw6KjKbJaY9wWQqqv5U8lq6TmlAkA+yyF8RNld4/E4v0JqxuE5+SO1M0AMTaZ44TkQlpopQRndNfkd5UXCDXAK5BEoQz5LXZVoJT/FDkQxskhCjGTHwCkwRARhyBxJLQmgxE0iO0UDfMpugN+VSDo8PDykFm5nN8POhoDC3SjUkjvjvwBlQA/QmfvwHnE6AHcymRwZGWH7vH7zZ6z85c9vhtLJZCL2emQoHovEX799WlF35OytBTtOnHrcUlI5cPZ5/5kfu06UDeZ/23nmx/CGs+XZn+6acvRRYGF+9vKTf9h9a9tXrxaceT5xyaFPDn49ccHeldcqLtdFjn3TeeS7niPPwksvVv79+qJ/XHf680P3Nl+szP22o7BMW7Tz5F9eD6WG/5xMREZev8V1stt4+/YtKC1ukw9GSmm1iUQiHY+k0qNSQ2rk7et0YmhoaMepG9+1+jmXqj7Yf+tevZbxyebA9HVgtYFPVk+YuWvC9C0TZ20PTN8OVhuYn5uxID9DOb0C8w4G5uVlLDwKMkuQhW4AtJ2w8vSElaeBs6C00G1/va74l2vP/nr9uUmrin+z/tyvVxf/w+aLv1ld+Ltt1/5h5cm8J53rLv1w9sfeey+jK07cLv62seS7xkNflY2ftimWHkmlUtFYIp4eicfjENY4kksmk56qLYe3xhWF61yVNS5TcmRiPa30LI4aVjO0yhkhyWoZK8Pgu1dMft7xbjFCCgiARDJOzu8FqMV8DZyXrEEsEA3AavEXVtyampoALAdAWNZ2lBItK+VAK5C5buglZFZcn5o+aFAtLHiIv7qa/QJ2OSbXWmoeGnRTlGmkQxbBMUa6XFUVhdujInOJaqwjauLFVYSaI/qkklYZ2yFKkmRJqCWwEjsk+BLsiDiEURA6yqZv376F2kBmR5CV8M3/4r0Fv8PpOB5PKglVoiHQk4ImqSWRCwAnGSuuEPuQfhLg3rx5A3ZGWHz79i31ASw4Ba6Q29lJSPhOKoE1nU6/ffsWN/j69WucHbc5MjJC5MV9vX37FvCKW3j9+vXr168BtcPDw2/fvo2nR0Zev00mYiOp+JvXw0NDQ5Yfr3/Z9aSs7fDNJ3vvPb/W6p4vDZY8HSgqDc84euvXa4/+w7qCL+80b7xZP3Fp/sdF32esOJqx7Nj/PnR/x8PeuYU//XJx3vKT319p8At/6jvxdUPx9wN5D7r+af3Zv9t64X/tu/Vh/v21V1+sPvts/4NXk3ddPnP7p0TUSQ3/ORZ106//PDSUevPmDVsVrPb169cEXNwsVZrh4eGhRHRo+DXud+jNX8Bqt564+qQttu1q7YcH79xv0MdNzgGrha8WWm1g2obMeQcnzT3w63l7MxbkBeYfAquFgDBu4eGsJScoHWQtO5W59CR0AyLv+2tLGBCbtObM+2uLJ64q+tXas5NWFk1aWfTL1SXvLy/8x5xLv1t/9u/WnvnNxsv/vK7k0JOeDZd+vFYZutXkri16cPph04XHzUfvVGVP3+Qm04l4NJ0ejsWT8fhfzcVR4fJOpVK0TkZUGSNPlAdiHJtOTYxodTUNIHVbS029w/kdgDbgsFw4nwsTqUATIS/QqEqc7erqoqYKJZf1tjCJLadyYMEEuBRY6BY4C5dXAAEx5CbwNGM4LPVjbMSKzPuSttkx3gsJuPRnMLvZfre0JbOhqdEAhSmTe2qhfuqKIgMks8BZ7M/RCn7dMVEajvFJ3xLKLsoBe1ykVFLlBFLQhCRxBAsIF7FMghGQkRwNBAdHGxkZAeKAx+GqkkJAAADhpSXX45WMURiwnRDGgT+ADO8/4UyO3N+8eUN0TiuBlVf49u3blHIv4bA8IAEUZ+QOFBNA7tJKqQBky3vBcQBGvGbeMowcuBh0YFyGh4eH3/6fVHr47XDqdTrhR2JG7PXtspf/Oj9n68Wfikt7zpX1ljzvudUSWVn809+uOvM3G698fOSbhSXPt99rW3DueWDR/j+dfhKYe/AXywp/t+3sZ3l3V519duyHgQulRsGjrtz7rYUP2/O/7Zp/8vsJiw5/cPTxrzac++XKws+OPVpZ8rzgWTBrek5la2h4OPr6zX+8eZtOj/zl9ethPlroJGSb8CHBveC///F25M3bv2C31MjbkVR8ZGTky8KbT9vj26+9+PDgnXv1Wva0bYHp6zKnbsqcsnnclLVZ03ZkTdk0cdb2wOe7J87eN+mLL7MWHx638HCGSmEIKF8tQfb/J+sto+M4s63htiwzhGwnmUlm7r0zmWQmaMdsWWQxgyWzLFlMjepWtySLmdViZrBkki3bMTPIFjczk+zk3rXe9f3/fhz3yROllpZWdVV1ddGza599yNGT5nAkfY0XfZ0PEwTc1R7UrcE8Emq3Bmeu86Fv8GFsCWBv9M3Y5Mf6MCjz4yDWjiDWjiDWB2HnP/NlJjROBXObstpvNk4JAjJqqVUXWBX96VWD6/YefTrzZnbm9dzrNzMzMzNvXsJ1mLaHfr+2h+K9tCfLvLInT8P8sz9WQUPHDOLAE6KtNaAtWMnI5wBhwGN2z96XF2KfyGZapJIAMgK2lYHl2AMBNASEWqx0iIoBRN0O2ydYDmEJwHYpZHItzKyofIg4i419YIJMhKtEsS6UZW/a22Gifwzr9IDHEAEXCnGBQ+zZs2dAabG6O0wgvILd/cKexj5jTyt6+cf6e3Cr4MFFmolRWXNETBKCJowB1F5RAUC6h1AL7Imkh3OEnwcnIDKACK/tKfALCwtisXiO8A5NT08LhULgdCRCoawJewYuiYNzcXFRIBCg8IfICzMkxgG1JPEUd4XmuUAggAOGrwPkAe3C44HLsmSf8Gjh2IBXLtgnxEcgdMi1AaDn5uZEIhGgP1wNPCnYDxzSwsKCSCQSCARCoRD2CVAFBwDQDDuHfeIpzy4KFxYWlubevHn9avTi1TP0PK+kIs7Ac07v/dzR57S2qcy+B5FFQ1vckv4SUfB1YusGP/rXp4vPlE36s3s/OJLybXK9g2vyjuCcf4RR40pG8vqeslvvMOtv0lrv7E4sDeR2pvQ/+vps4Vq35A+Ds1a7pjkeTnLndLvQGqMqJlbvPlpY3SYSvZmZXVoSzM4uSYWCeZFIBCe1tLQET9r8/LxEIoHThJOCM4VVosW5hcX3wi6w2qWlJRJqy4furdkZSdkZsOqH4FXfhwDUrt0Zvnp3GOVA1KbD57Y6naEcPrfKJYHUaoHVApNd40XHeK+13oxV7mkQ8rUliLvel7EpIGNTQMZab9qWIA7oCRicsDmA+XEQa1swY3sg/eOw/M/9WPH86yFZjec7fqmceO3HqKXXXOJUDqRXDVJ+DJwVixZmpl+/eDnz+s3C/BukAugIAW47NzcHA/Y1EWyDoh+pEz4nGnaAcxtK2GB5P9RtyWQHhFoQMEFGAIDC1AYsRgPCAmArhtyiYovhAxdVJ/PJAAAgAElEQVTtrSExowF8ZVihBiQF0Byw6O3o6Chl8k8dE6AzD2qy2NIHy3hjpAGWOLhpb3KJxV8gogu0EoBXTEyAGgXPiDYzIGbD2wkNh+f2znr4usNkp2l7wD9shrVcMfgUA+ZRk4X5ObtCipyCxFBkcNPT0yRykXY0IC9CAPAsACnkJmBZv379eoWdiIYzqo0wxmCYwU8gn0UaiMi7whmFGAdYCd9CSgjDGz1LJLGF38XDRnAERIb/CN9wnAgZCArkbtHfhRRVJBIJhUKpVAoIOz8/D0tgD3jWS0tL8BHwFzZGAJqbm1sQSCVSpUQklQiWZMJF6dKSaHFBKhSJxIuzM69lEunMm+klwdzC0uyiYGlJIFHLxC+mF67ee5XP7znGKU+omygceV3a9zR/4GVU2ei5inFW8y9BnI61zjE/MppWuSav8qL9LTz7VNm4H7f9Q7dze2MrvwhieRX05w8/YtVf5nbfSe26f4TZtdE17ctTxd+eLQs73/1VbPkqD+pnwZxN7smbAjj7GK1hvI6kuptetDp3VtOcQLy0OD8/vygQiBYX5uDsJBIJXOfFxUWYX3HieP2FC7MLi4L3Zo1QIhMtCQSC47SCxktzJwqGvjqdXT30irIneOO3Rx12H6PsCnbcFe7wU+jqnWEbDp6kfB+00fWco9PZNa7nVrslQQGE98T2cBzlcMI6H+ZabwZQWog9AOnA4Uj6ao+0jf4scIht9GfB/DofOsxsCsjY7J+x0YfxSXDGtiDWtgDGJ0dz/xrGS6y7frSgLavrl+rxJx7p7Wnl3ZzqofSyPsc94bNzS28WZsQLwlczs2/eTOPQwBEHAwG0gjl7Eg38f2EvdoFKIOmVeWxvOP3I3jjqsb3OOnBbzDEDtxjJdiFsH/EK4/0xDgElBaiuQAa/AqvF1FkofwiFw6F2OCSCYSVGAFzsnTM6OkoBAguyACaugVQMv4dBEmR4LFmvi8z7AukAoRM+YosLSEnAFFt4Fz2zVwtGLQbmUSZ/SvRWeWYv1//yjx2uXtvj/Kft6a0YhTpLePMXCPc6upsWFxfBWQ/og6hBqqWIfQA0CMFIqUhYBCAGYx9QA7+OjJKkfuQSZM2wFuESl6P5LxaLUT/9M7CiEIF0lUQ3OBJ4PcDOgR4iqYTvwuHB6eCZIrYCJuJ5ARWVSqXwEwC4+DYCCEaIwSPEFwayZpFIBD8Nh7S0tCQQLIpEArlcKhaL5xbm5xeW3swvLAkkQoFULJYKxSKxWLi4MPfiyeNbj5+Ud4zE8upTi3pLh58VTczR229T6y/sjC3d6hn3VSQnpuJiEKdjs3PszykNjgdiHTzpX50uiSi54Mri/zUgLTizs/ziArf/Mbvrdlb7L2fLR/4STPsylPdlZME/YsojSi/70Zu+T6yjuCR/GsqjHDy3yoO6k9binl6XVHczo/v+v09mzwmFErFwfn5RIpEtzM/iKwepK74F4TqIxWJ8ABYXFxdnXy8uvZca5pZEEsGCTCY7QS/kX5k/UTD07+i88oHnlJ+DNnx3lPJ9yJq9Rx13hcMf5aeQjU5nVh84tdY5Zv2ReEhhcHSNpxyKpjjFrHZLcjySBkW8QENA/5h9yR+gFjQE+Fvvy9gcyN4SwN7ow9gWwv40lLMjiPXJ0dwdgRmxVVdCc5u5HTdrLz7zY/VSK3szKgeo5f2rd4ctLokXRIviBeHMwuLs7BvkBzigEG3hjY4kZsaeC45+l5f2OgnP7UVH0eR9bJ+w4i2CLJm7jwUC79nbbGN5GoxMALkAYxKwVA1GfUGCGSYcYOlbTOdFhCWhFqoiQLgCBeQC4LCA7qjGkhnEK3pVYgUdOFyyWC9USseyklBnFvtbIO1/Yq+o/YRokU0WiyFlcrjEoBKAmv7ano+PdHXO7kaHNC2ABoCMN/boetQ9UZqctQdgAeFFMfTPshoiGkDzot1xBCCCnBQhAzFRYJ8W7B4eZDEAc/gVoVC4AumATsLIBOsbDwO3hI1R8QR4InFtBdLBTtBCn5+fl0qlgKdom+NaoVAImC4WiwFGYQOg0iQrh30CvAqFQpFIhJYyIrjQPuE1QSkA2S4gOGymlAkX5l8vLs5LZNIlsWReIFwUiQUSqVC0IBBKX88KhSLZ4uyMULD4fHqprGk4tajzZE5bwcjT0uHHWe03Ge339ydVf+Yd//dT+T+k1+9Jrz9VdjGY17v24NmfU+vXHYp19GX+d2TugfjyoOwOZvf98gszuZ33U6snqK23eJ0P9saVUPad+Da+5qvoyi2+VA96qx+99bvYaopL8vbwHMrB2NU+jN3M9kBe1+niMXrrL1+FsxfE4oX5WYlENj+/uLgwB1ArkUhEIpFYLCbfNDBJJBK4VrBQKlwUiiTvL4JIKlyYlUqlJ+iF/MmF8Oyef0flVo5Or/o5aO134ZSfwh12Bjv8FOrwU6jjrvA1eyMddkesPnBqi2cSZf8ZilPsKpcER9d4ilMMxSnGwTVxlWvyKvc0TFhA0daOtumQtoARCBv9WZsD2aDebg5kbw3kANTuCGFvC2Bsj8zfHsCKrboSlteS2X6j9uIz/4y+9IoedtUgtbyfsjN4fkE4J5hfmlmYFwjn5393OYCSNm/31qLLBN3Fb+y51BgahNogemKwKilWmgaoRfXgjr2h7x17a3SoU4OdtJDqYtErsioWFhgA5MVMLvBUjRNNbDG1AbgtQi0W8ibbkFOuE019MXgW89WgmgHMA/yjroGvBZARSK8XCAUQ2oWF0UBDgPJaUJGL9C0+s3cPfGkv+LQiBhbiQjCGH/UBDAwgP2IAKbqeEFuRyaJFD5QWUAZYGGywgnaRhjwIr0AhSWoJwASUE8ACRhE54T4BYgDXENpw1JEwDctXmJ8AcLg32Ay3h3nYMx4P7gr2D7AIH2EzwFxAScRBhEK4RCRSwA9JpVLYv1gsBlgBfJHJZLAQXyGiP02wChBHIpFIJBKxWCwWi+Vy+cLCgnBxRixalErFAqF4bkkgEAklEpFQuCQUzMlES3KxRCaRP3j8YuDq3caJp0eZLed7Hp4ffpU99CSj5Up+792w3ME1TrF/Ocr7IbHpA7+Mb86WRhaN+3G7PvBO+olWT9l76sMQlnNabVrN1bLhl1UTi7S6G2eKRg+klnoxmhit936MK6W4ntsRkUtxTlzrGu/FaPJmdH4dU7HGi/5RCG+dF22Ve8re9Cav9JaYsovJ9Ve+Cs8QSmVSoUAqlYvFUqHg/Z3FdxVcQzjHFSgM11YuFgiEYrjRIplSuDArk8lSChrrri3ElE18dya3YnSa8r2v47dhDruPOf4YvHpn+Lo9kev2RFJ2hm51jaHsObbWOWadWwLlcBzFOd7RNX6NW4Kje/Jq99TVHmmAqhDXRUKtoydtjReV9Ikh1CK33eTH2uRL3xbC/iSQ+Yk/fVtE3o7AjITaa+H5rZntN2omnnrTu9Ireri1I4yqobX7IhYWRXOCedG8YEEoWlx8Tyzm7dmAKJFh/AwOTFTqXtsTMkFneEUU2cCidygzwoQRuEBmyZRULMoKMIWiLaqjiG9kDVyMACMztjC9FiSFi0QfWyxPA4otdnZ4D7UYtoVwDgFooMyChjA1NQWMFQksurkwHwzL98IbA04SyCzWWn9M9HHD+RURsijHvCCqxL6wFx6cIfLf5+yxWXjDMCMA4wHQq/7GniKJSsIKARRNaViILI8EPsQ1wCYSboA8SiQSEChhIAHQINoCipHMDiCS3AZ+DjALoW2FiY1MEw8Pt8RfRKCH44QhjSMfcVAqlQoEAviPRi5sQ8IEKAMkbsrlcvx1gEj8CPQNeRzuCqEfVpETmNgwDwcvFotfv34tXBLI5UqJRCYUiuVSmUwkFC/OqWWiBaFIKFh88ezl6NXb6aVd4Rx+ZscvFUNPKq++zBt7UTjyKr/7fm7XIx9uH8U5/l9J5WvcaWs8aP86Uxpbf8sno331/uP/OVe0M6H8ZNlIxfh0ac8jXuvthOpJ19TmT/2Z2yM5u6KKInIGv40tdfSjbovIW+ORvsU33SOt3pPX/5+EKopL/EchPMqB2P8+kbs/vvpk9khU8Rir9da3x3lCqUyrVCwuCsQShVwmgUsNL0i4dCtOE+6LVCoF/IUIhPfPg0QuWpyTyWRZDYOVV2YisnsPxJdntN766TRv1fdhlJ/CNuwKW70zfP3e4xv2HV+9+6jD7giH/Scdnc6ucYlb7Zbk4Jq4yiXBwTUes3LX+TCB1aJzDGZWe1DXetMQav+Muet86Ou96VsDWJ8d5X0SyNweyPwoLOfTIHZC7bXQ3GZe563ai8+8aJ306n5u7QitYmCry5klgWReuCATSIDVohiFAhrpFXhDpOqQ3BaG/8zMDHq8ySolL+2dkJ7bK/qjGw3FBCC8AEpgQ6Nn/qZ9AuhDrEOchTBW9F1hKBgQWMgWA0lhdHQUu5Zh4W9AZOzpMDY2RsESDGTNMQxCAMYKkiviPdY5J9NtUY2FtwqZ6IVCAQIuMn9Mv0OofUE0KXlpLxyFIQegHszYC5EgV8U4KvQvgacLOekbe6o+2DIITMC2xGLxvD3QClYBaUXaBavQvkbgExITeOQRaAB3kMiQJA5AB76F25D4iwY+CaMKhYL8IoLj0tKSTCbDn0NCjVALLAlGOMkcZTLZ0tISwJxMJiOBD2bwCBHc4UQAapGNSqVSmUwG30JYh/+IubAEj4rEWcB9pVKpUCgkEolcLoftFxYWxBLl4oJoaUEgE4kVEin8ySTSBaGoY+zG2azmuPKxtIbLVVemay694LZcO1HUdbKov2DgcdXwI17XLx5ZPavd03fR2ymHE9f6M/91riyQ13MopvRwUuWJ4pG8wZeFvffrRl5wGicjiwa2eKdtD8n6r6iyf8bXhOQOhJ8f/Ca6hOKZtjUoi+KSvNkn3Sej9TCz47u4ss3eyV8ePf/38OwfzuaH8rpYLQ/OFAwzWq7vjDq/KBLKREKpVL4kkMik788arxJefHzlwFWS4SRakkjlcrl8aWlJKFUoJEKxWJxe3FJzc+l4Tl9AZod3alUwt2V/QuU/jmet+sqb8p8Ax11HV/0YusX5LGVX+EbXc5T9pxydYymuCYC2FOd4yuE4qDVDcUsjM8SA3gLaklALZBZ0W/i4wY+5wYfxYVDm5xFZnwQydwSxtkXkfRbMia+ZDM5p5HXeqr/8wovWyagZyKwZTi/r+9DtLLBa6ZJ4bkmwsDCHIwsdGyjik1o/RraQ8Tyz9gJyM/bESNBzwcwFoMDIesBc7KwDE/YhBNsaWSBQXYyYgjAqsh4juqkgzBZQEYValBSwWgJm7mKdBDKvjHL9j50mAWGvXbuGSIpID3wb3HYYPIFVzvAcQJAF2IXqXHjCEGAA/18RBaqf2yuxPv9jSVas/ofMdJboO/DGntOJ8wv2xCeIIpi35xSBN4zERxKwgL1iqAACFglb5MIlu4d90T4BZyFJHGIrSeWA85IGNdBJ2DNJdlaQU9T1kCIhXsMvyuVyhF20SeEX8agQ1+BHYQOASMBZxDj4j0yThGaFQiGXy2UyGak/knsGTIF9vmdqUikCCgn3sBZwViqVKhQK2ADps0gkWlwSi0QipUKmkoklYqFEoX61KB2/9YhdVJte0R9VfjV3Yqns8puKS89PF/X9HFOywSX2UGJ1UtlIce+13At3XLPb1x6h70vuorgmrfOh7ghiuCXXnD7fl9P3qGxitnT0NYN/Pa3yYtH49NfRuRT3+H8nNX4eWeh4JM2V3hSY2f1tdPlqD+onofkUl9Qt/kxPVqtXZp8np9VxT8QPUaUBvL6wvK6UlsnY2snkmivsjlt7YwsFErFUKFCpNEqVTiwS4DnC5YXLAlcGZuDG/X6FRUtiiey98CJXaRRSsVh8llOef/FldPHY6eKxIHaTN7UmMG/gCLfDK6lqh0cC5YcQyndBmw9HOeyOoOwMd3SKcXCKoTjFr3JJcHBNBMBd7Z661puxyuP3ZFzIXwBuu8aLvsaLCsosJC9gEMLmQPaWIM6WIM7WQM4HgZxPw7nbgljbA5nbI/M/DWIn1l0HtxhALa2qL4c/TqsY+NDtrEAoXRAtShZFiyKxSCRAjQvhFQYOgCnQoyV7HCFpXGK44RwR9j5DlISGicxsArP4mb1DByoJZC9ewC6AYJhHfz56oYBlYjwrQC0WKsCUWgBcDE5AVQHr1KCMQMGiXFjSEaAd4nuxNAxZO4ZMeoPTgKPHiDas74t1Y7EvMeoDmHGLiV5kOBd+nLbXSH1jr8aCHBZ1WBATwe6YtVf+BxUV7iuoAfhqFRISKvIsIeH/ERKi55LdW4XogwAHX4GF5E6QGgOdEf9RJ0VaJxQKgcdJpVIYhyS0CQmxdQVYw6/DuBUKheR3QQ1ATIdVCKwIiDDC4YzEYvG0vdQ3Ek/YLRw8QDAcLXwX+LVCoUAeCtCJogQaxYDOSJwRhRGI4esymQwRB35doVCIxWKJTCpXiCXCealoQSQRXr37sLCln1ndfeJ8d/nIk6rBuyWD99PbfvkpqWaLD/Or6Mp/JZUfSOGfzhnMbb+ZfeGxS273WtekQ3H1aw/FfxbMCcjpYzT+UnVxtuTidGrrVEhmy3dReT+cyqF23P9HVP5ar7TPIgocDidu9KN7clp9We0/xFY5uKXtCCt2cKWt9UpzYbT4sLpTm6YCM5qPF46fKbuU0jJ5qmogpGjgTN4Ao+maD7tJoVIqJGKxWCoSy5VKuUqlwvcKvEjggsCzAfOwECaFRCiVKWBeIJFLBAsSieRMRilv9PHJ3IFTBSNRZcMJlePevK6DtIZTOb3udP4RRuPHrucoP4ZQfgp3PBjl6BSz1jV+lWsy8FlH92QH10SKU7zDkXQHTzrCK/BZLEDj6Jm+JYgDfBYBd1NABuDv1uDMD4O5m/1YO8IyIQLh4/Dz2/yZKfybkUUdme036i4992F006v7s+rHaBUDW5xPiyWKJYlgaWZhQShaWlpArQwJioCIx3hvwYjFSJhgmrVXZCYVBvR+Y8TRK3vX4WdEH/gXL15AdBNZghWQB4NwgRFC3BQ2KJgiJnDyA+/ERDJA3osXL0IQAWQkYGjshQsXMKkMS4xDyC0F82sxQwG4NLBaTADDqrJkPW+MHwb5FWIsyC62IBFgAthze6k0jNaCeQyje/3HKlnT9opNmBq0QOTCo1sTY63QZwUvT+Se8FJFAAXwRRyEVSLC5y4UCgELgHsCRgCKISUR2v0bsBNADdLDA6gEewYokdonYHByuVypVMK4gh+FPZDACr+FYAe7hQngEmU+VAlEAqFIIJRLZQqJdFG8JJWLpDKhWAywLpPKVCKxQiiXy5WyubmZK1O3Cpv6znCrYgtbj7LKm9ra7z24r1IplAoZkDKRWCpRqIVSBSCDTCGXKxUyiVSlUMLhAZICXgCyy+VyuVyu0WhwXiKRKJVKgE6pXCaVy+AKK2RysVCkUiiVColYKlLIlCqVRiyUyCRSkVysVMoVYrlALlApJY8fPK8evH4yr4PbfofdcqvlxmLD+KvWy7MFQ8/2pjSsck/7V3LLZ5ElX5wpOUBrPprTy+16kDX8MjBvYM2BqO+iSwJZHamNt0oGX+b3PMkcfuGX17srrmJbMOPbs6Vu1ObAvIF/xJZSjiRuP5rn6JL8gR9zX0pzGK/t2/gaypGMHaEsB9f4T47mOCXnBhdNxDXdS22+m9n5MK58PKb8wumyC6crL56rGHeLySptG5kXSpUKmVIqUinlCqUa7QB4P8HDg5cFVsFHeBLgdqtUKngq1Gq1TCarqqryYDZxup6Gc7pOFY1E5vXGlV44UTjgzm46njfmzWrzz+51oTWu23Ni7e7ja/Yfc3SKoByOozidW30kmXIobqMnzdElea0n1cGbvtabsd6Xtco9DfvcrPair/KgrvagbvDL2BTAWe/LgkSGzYFs+NsSxNkazNscmLnRl7ktOHNbUMaOINb2yPzPg7NTGq+Hnu/gdk42XJ7xpHew6oa5NeMZJYMfuEZLlqRikUAkEItEEsHv7gkhamik2SS063IY8zNrTxDHPJ0Fe7Y3MirEgWl71xLAE5AXpu0tVDBEAYVNMLKh9ApgGgbhrqipTVYdALMe6O3169exwCHQW0BbkBEwrwzb4EK1BAoIE6gGYGLCLXvvX7L91x2iOTs2W0TvHvRhxBIHDx48IIv0YAgXcFssYIi5sGRKGJYUwKB9ZKwYYD9rT4RdtKcAoNceBEq0RJBI4qoV5BQlUVIGRQUA4ExgD3hCuU1MuN0Ba1A6QJsRbWeETtJ4hB3iaCTpIcA6ck+kh7hbIINSqVSpVAoEAhifQqFQo1Ir5QqpWCKTSNUqhUqlEomlcoVKrlCJRCKFXKpRSG1K8cP7jwobB72SSw5T635Orf/mXPmPqfWHz+UdZZXX9V+5+/SFUiHTyMUK8ZJCKlDIlBKValEk1ClUUqFIJJMK5XKRUKZUKtVqNYAICRxI0wBQFAqFUqlUKpVSuUylUWs0GjgFmUymlCvkUplYJDCqjAsKlVAq0SiW1PJ5tUAi1lkMQplIo2sbnzpOK2C0XqZ13qy7KmicFPG6H/um1wVzmosnl36Mrfws/Pzfo8rWeKSv8+fuTG08mjdQcWk+lX99T3S+B6Oe3n47t/dJyYXpkt5HvJZfAvP6NnmmfB1V9sWp4r8dP++f3R/A69uZXLvKJemjoOxVzinrfOj7M9p8M+t+SqqhHEr8Z2T234/m/pDUElUyFF92kdF8K65q/GTp4JmKkdNlF1Kb73rSWjNr+0rbRh68nFOqNFqlTCUTS6VSuUJFXgGVSqVSqZRKpUqlIsEXTQ2pVAosWE5MWq12eno6vX4oOLM+b+zFibzBY9m9x3P6zpWORxWOnC4cDcjsCD3f55xWG8DtPpBQQ9kZvto5ytE5zsE1cZVboqNHioNrMsUpieKWutY/Y50Pc5V72lpvxmovuoMnbY0P08GT5ujNgBoIW4K4UEoRdFtwi23wY270Z28K4GzyY+0I5W0LytgWwPg4/PyngbykhsmQ8x28rmv8K7NejE5W3TC7bpxROrzZLVomlCPUCsV/8LKSyhjSFFiLSh0KCDDMSS8LDv83ZDcNu6scm61gwRpUFYDkAe0j1Vs0wQFkUUxA0MPqt6TKiqG4GBpLigmkbostxCiIrRjCBb1nAHyxLheGoWEFAxJtsaki8lnsH45l0MiADBJ5yfJa6HmctreBIuM/QG8lDZAFIs3095Qbu7UOWyJ6AsKSUAgkFB90fBrQH0UKi7AfADvcA+IgCqakQKlUKgFP4T8KlEhL4QDQrYQgi9wHfwu5j0QiwQEJ9jsMYGRMEolEuCRQyhUyiVSp0MllarVSI5fK5DKJSqMUyaRXb07V9o76peYeYbc58UZ2prbvSmzYm1h/MLnROXPIhzfgTa3ZHxrff+UXkVwlEi/qNXK5TKiRiFQy+bxIpDIYVAq1VCxTajVwSHAkKpUKFQa1Wi2Xy+HAUGdQKBRiqQQOFWjv++/K5FqZVqHTqGRijVoulcsEErlQq9VINZcm70VnlaVXDZ9v/aV09EXV1FLm8MvDjPZvjhV8EcQ6SGs4XnNlV0LNl2E5f43MXX0kcZUPx5U3FJYz4J1SGc5pSudf4Xbeqh5/dr7rdsHgg5Kuu8X9j3+MK13lmvz30xXrAzPXe6W6szoDeX3/OVX8oS/nL2EFq92pDn7MnxjtAdntRzK7Nrul7z6dH5w1FNf6LLX2ck7H1NnCvnOVl8Jyh5Oabgcx+a5RnLL+a9OzC0KRRKPRKBUyrVKmkEulUqlao4PrAxcBrwacNU6oyeCkVqtxY3iV3rh9xyM6bXdM7pmi0ZKBJ2dzO45md50sunK25MKZkrHjRcMBmR1Hc4dcUvkhxROfhXHXHIhedSh69ZFEilsC5XD8el/W6iO01T5MrA6+xoe5yoO6yoO61pdFOZK+2oMKULspgANkFguEb/RnbfRnbw7M3BrI+fxozqehmZDC8FlQVjL/WmhuZ1b3dYBaZu1QBv8ivWJ0i8c5uUwtk0mkYplc+ru4Tzok/uzJENvjcEhLFLF13p7cuGQPxJ4hqotAbNLMzMwze2fVaXvHEGzOQpamwsQHzHq4Z+8ISRruCLhARlFQBaEVy8JgEBd8JBswIs5OTEy8h9oVSV8YWoCaMZBZbFiLLX0Af7G4DsnPn/5pAg3hqb3VNlb6QZx9QxSKRpwlE2RBK0ApnczRIkM+UZ9FVxjcYwRiIKQYuEpCLfp80EJHlMSPABakfwMlSGSguA3uE36FJLakmIDoTBqS5H7gv1gsViqVMAJhA41GA0QJ9gkjGQaqWKZVyjU6mcSoEOtV8hv3H9X2XwlIzPLntDun8g/RWncn1e+JrziQUHYwsXRPXKEXp2d/Ur0zteVwal1gRkNCYSu1sGZWrjXJhRqlRCKTKrUGqVIjliuUKqlGIiQNZGBtyGFxCWANgs6KhYAsIrnQoNKoFFqpVC6TSHVa050nsyd4pWmVA6y2awUDj+uHXlb2Pz1bPvZfJ/O2hp//T2ztzqQ6j5zew+y2/8RV/s/p4m1hvDVHktZ60r8IyTwYXZxcfZHTfqto7Dl/aqF44EHRyIvS8Wc5TVfzuu59dSpvvS9rR0QBxT2d4hzrnzfixen5LrZysy97e1gexSV1jR9rP3sgJKef2vbobMV1at211IYbya13M9qvnykfC8vtT+DfCs3s8k0qKWm7cPnmbalMoJQI9GqFQaOUScVwRhqNBu4g4iZ5ynDLVrBduO/wEZ4HEGGUSqVSonjw+MWFa3dreycPn+ZGVY2n9zw4WTJ6qnTsWNFIVOWlU6UXTuQNHc8fcqM2H2a0Hy++8Il3GuXgGYpbHMU9eZV72lov5ioPGsUtFTJx1/qyHL0ZqzyoGwI4CLWbAjgb/DLQP7YliAPEFlSFjb7MHaG87cHsbQGMbdp9Gx0AACAASURBVBF5JNQ2Xp3zZnax6oZpDRdTyofWuJ2RylRSuUQmkSpk718YZJiKiHARryC5AiI8HGMfSS6FrBbjE3DCAgsv7R2myUIK09PT4CVDqovVarD6FVZOQGQjS4KhkgByLdbvBlTFYgZYtAuWY0swCsaXYdlDFGdBKMB57FIJE+QpAIfFKogYv0ZCLYZzvbJ3csUwA/QnoglARm4tEDmvGPC/RCRHYQAARkHhvUHoFNmTIwH10PYnve2IYgCjYnvQEtJYQDpAQDTx0GTGtb/bxUolrAWsRI8QWv2IjLAZbA9fRFBG/EUExxEL4xmZEQxOpVIpEolgFe5WpZSbdGqRSHT51gNGabtbXKEno8WZ1rb3XNm+qDy3pDI3at3ehMo9ybX70xoOxBS70RqdaW1OjM7DjLbg870/HWeeyOG/mROo9CaZSqlUyNRyiUIuViokKpkYMAV/Xa1Wq9VqPDwEEQAUZLs6nU6tVgOUaLVamUxm1KpkKqVEo9Mq9Fcu3kjKKo4vbuf2Psjqvl92ebbupqju2lLR6PSexPI1bvHfx9Ztj8j+yJd6MK0hqHD0m7iK/zpb/kFgxqr9Z78MZsZUX87uuVc2/qpw4g1n4HlAZvvXgYyDCVXc/oel/Q8K+h7uTK6muKZ8HJi53it1kxf1ILXZM7v368SqVV7pfzlR7HAo4fOjOd9Fl8dWTrBb73HaHmS336U3/XK6bPx0QVdUze2TxeOHY7JpFW3DU3fnBUKNQm7RqPRqhVqlUKo0MpVWptIqlGqjQadTyVUqlUajgUsB1woukVarhQsFGyDB1+l0er0eNoD3rv29pTQq1CaN5tn0bFnnSGpZ76Ho87See0lNk2G5/WcqLp8qvBBXPp5ae/lYbm9U6bhbck1Y4cghTtsmv3SKU/RqtxRHt3SKSwpQ2g1+GWt8mNCu0cGT5uBJW+NF3xTA2RyYudGfjWljiLmgKmz0ZW4P4W4PZkOw16eBvMT6q8E57byua41X53xY3eyGUSr/YkrZsMPhU1KZSqaQymQyhUwJGdXwqOOQIa1JCRGngc7bPwsOYJhi0ALmJSHlwhI2WKcRuwFggi9CLaSTkQiGNXDRXkeGC6hI0lDwbwHaAqXFlAcSXkFDgI8U3BEos2SF2RVSLMA/vAGwyCz4wbCaJBbwJmv9QowBhhyjf4xktVgzmIRajNMCSAWGiyFWQF1X2CMYA0BaJRjTJ7HnMgntMack5sK9B8hbIbCipfxnIRIwEYx6/IhAjNocUk4SgvFtj4a2SqUCIoMmOQw2mMHnValUarVa3AakBhjGKpVKoVIqVEqlWqVWCGUK+e0Xc9y6fpeYnLCsbudU/uH05m9jy3fGlBxIKNsXX7Y3uWlvWseepMbDKY0H0psPUpud0pud0vgu6Q2erFYfTtsRRmMgo4xX3S2QaNVahV4jfmdQK2Ryic4ACIKoClACFwEODDcAeNVrdQDNJC6rtRqNRKRSaUQSw9m82gPnuDmtN4pHHteNP6+6Oktvv/1zTNHhlIaSK7KfEqq/OJ71P0czKYdidgSxXKl8j4y2n1LqNvvRPvGhh+YOc3sf5PY/rJ54lT/0LDhv8F9nij/yoe2Mr9mdVE/veVgy8Cir89638ZUb/DJ2hHDXucd9HJDhldkbUDjyj7hiyuHof5wp2ptYtyexMqpyMLPzOqPxMq/jblrN1bOFYyfPD9LrLnvHFyQVtDYNXZ8VK7Q6A8CiWqNTqbVSmUIsVyl1Jq3RIleotBqVQaPEawLnq7FPiLxarVav12u1WpjHtUajUaVSwVqZTKZSi1VqrUCulWg1Mqlg7tVM38Un2w5GHcuqZXfcSqiZii67fDp/ILFyJLnywunc/jNFo0fzB/en1x2ru3aA1rzJNWmNU+wa1yR7u0aGozcDiS26xTYHZm4OzITYAyxZu8GPCYR3kx/rz1AblN3G7ZxEAYHGv5xWMbra+bRCqVOowI5RKxS/C9Y4yYhYQCQrSFyk9phIHKfImQBkgfAi28Wce2RvSOBeES0EQb2EGNOn9orYj4gJAA2JLVkMDBJiMZ8ASCvoAVftzW0RebF3DuY7XL58mYJkFrThe/fuYeQs8lnAVnLColzwHgAUBqglixlici1W54IlmBOCM/immrUXacXgO3BB4mVF8x/p6grpR2IPg8d3o4QIqMJ36QqmSeIgfh05LDp2YC1JbGEVqpOAIKSGgKQVuR58BQxMNLSB9AHfwX0ir8Gv4/LftU6FQqfT6XQ6OHi1VqNQKTU6rVQue70kKmrq8YrP8stsO5DetCeFvz+tYV9SxcH4+v3xdQdTW35Oavohkb+P0X6A1rw3tWZ3Kv8Qo/VweoMXs9k5uco9vT6Q1+PH6QzNHT5Crzl4itoxdFUmV8s0KpXBoFZrURPQarVw5Ii5MMHVAPhQqVQqhdKg08MFge01Oq1MIdfI1ezcmsMJOck1l6ovv6649op/ZbZ4ZHp/Qv6/jnG/iMz9z5nKwlHBjzHFf4vO3x7CXeWWvtmL6sXt9uJ0/Csyy5vdnjP0MnfgScHQs9LRFwUDj30ZTZ8Hs788XbKP0/9ZRIFrRlcs/2pe9+38/kdfx5Y7eDM+CuCuPxL/kT/Lld7mm9npl9f/eTDDOa3+aE5vevtNVucNZutkOv9SYtVEVOFQcuWFs7ymhCx+3/jFp2/mFEqdRqVXK3VarV6h0SqMOoVCYTQaDUYzuB+VSqVer9frNBqNRqfTwZ1CqIW7rLdPBoMBLoXWPqHsACRXLpfrLBapUqHSKJUKsVGnVMoVCrXlxayKUVzlGcWMyh9kdT5MabweWz54Jr8nvmw8puRCdPnEqYqJkNw+D2bLyfKL/z5TuNE9fq03Y4Nfxir3NGC1lCPp6/3Zq+0dczcHZm4J4mKYF/5tDeZtDeZtCWB/Fp79aWjmZyHsHccKPg/OJt1iHrR2WlU/rXYivWxszeEolVIPUKtSaRSq38UlctSQspuMCNmGQSchQh7Re0Yashi7iTIuVrRB9w92EZy29wBc0e6BbF+GtcZJ8x0DcgF/MYuXLFFARoNBahnQWJRxQW2gYCVvkCRAhMWk2xXEFifShYftbEFvxvqS+ALBYobYBAEjulCKxZkZe0V6QFiRPTIfZFaguhg8sGRPkBUS6eSgqILHCaMOkKWK/xSKj0yW1EkBhcGcx1cxAKLC7oxC+ENmB8t/l9jscioiLHIcCBjQaDQKhQJGFxwAgjWMUtwY4Ax898BnYRsAaMB0tVptMBhkCrlKo5bIpA2N/MSchpDUUh9Gw96kmj205p2p9T8lVexOrXCjNe5N4e9MbDxE73KmNh2IrzyYWOtMa3VOrfRgNrqzmpyp/MDzg77sDh9mWyiv25XTFZA7GJzdsz86K6mo5f7LBaVSadTIDAYDnBocG5y7wWAA3Ifj12g0er1eqVTqdDqtWqPX6pRyhcFg0Gg0RrNJqVY1tTT7svlx5QP8kQd9k08bh29XDD6IqZvc6JbyjyDqN2dKfmD3fp1YkzX4dGds7l9PF24/WrnGk73Og/7XiKy9CZW5Q69KRqaL+x+WjzwqHHlVNPScf0P00+m8bSHsjyPyKJ60td6Mg6mN1I5bJb2/cFtvfp/Kp7ik7YgocHRPXO2c4Mvpjcju4/Y8TW24mdFyN6f3Ibv7Fq35XkbH47Cs7vjay8cLut3PZeY19tx68kKt1Bj1BqVCYtCrNGqZVqvWG0warVGvVuhUcr1Oo9WoADd1Op1GqwdIxeugs08oJsDFATjGjeGjTqcD+m8wGMwqvV5v1Bn0erXKoFHqDGqNTmnSaQUyyXOR3ie+6OdTefH112htUzGVY6cLR5KqrybWXYuqmIitvRrK6z5CbQjO749t+2VbRB5QVJAOVnvRHb0ZDp60DX4ZG/wytgRxtwRxMWcMIr02B7I3BXA2+rNRQIAUBtBqw/K6cnpvNE3Oe9I7aFX9tOqL9PLxdS7RWo1JpVFrtVqdzqDRqVFfQtJA6tRo55FQiw4Mki1hUPySvSiS2B7GjhmhkK+P7VQgxQnJH0n4MLof01YByrBOGCaYQfAVuq/ArQXSLcgIU1NTEHKL8WEYAYbBCRQMMADkBsIMhR2xcAxA7ePHjyEljKS0mHELMjPiLJ7bG6JBJuQgQH4tFNN6bW/dvGCvSbhk7wuCgffIXiX2GihgWWAKiviP+ab4EdxHyGThLsIGKMkj8cRX6wqXOsCrTqcjue0KzRQoLUpvqM2hpbzCAYJE7z0A2UkNaVrCDKkkqNVqrVqnN5i0RoNOp1GKxSaVQiOXaDUKg0qn1+q0GoVGIVXI5FWtgzFFXfuSq/2yelyZzbsSK5wYjfvSG35OrN4ZX7k/pW5XQtWB5Lr9VL5retPPyTXOqfxDtBan9OYjGc3OVL4Lrdkjo8OF1upKb/Ph9nhkdPiy27xZLUHcnsj8sUBWR1B6Zcr52kW1Wa1VKdUKnU6jVet0GqNaqVNrNXKt0qzVGjRqk1Gr0yo1WoXJZNBq9SqlzqJRajVys14n1akXZ5Ym7z1pGLwVltXUOPG8/dKLmtEnRaPTpZOC8yMv9kRX7vA5/20yf6sfbaMP7asTuXnD0z+drflLeOXfQvPXuSV8djovpetWw8SL8pGZ0oGXRSNP/n4u50sf9n8i8qqvzH4fU/FVVMVGlxiKW8L6ILoTt5vWeKui70lu/+MfYyspB+K3Hz2/1iflrydLdsUWnyvuLeq/n9dzn9f5ILPtNoM/eSKnK75y9FxJv1fC+eT8+msPX5pMFr1cglAIE/JQEAG0Wi25XKfTGY1GYKYIo8BhTSYTrEL8RbYLH/GH4KkwGAywRPvHyaCQ6lRytd5w+f6TsDSeT1pxUvPNxNaHJ4u7T5f0x9VcOls6Sm2eSqi7dKJ0eG9c6bHCobM1V7b7M7b6MtZ6Mxx9WWsCOBQPKsWHviUse50Pc7Mv+4NAzschvM3+GRv8mFsDOeu8aFsC2B8Esz8J5X4azt0RmPFFGHdHSP62sMwE/pXw7B5u963GyTf+jLbkmmF61YWUmon1ztFajUmtVmtUWoXRoFMpgVLA8w+PNzzPMplsxdiR20OMkeuAESmVSjGuHEku4ABUU8J0ULJ4Hhl7i1GkJCKhfwzhlRRIsZwL2PoAuPfsPR2Az4JogBGx2EgB88qgK+6VK1coK1xeAK9AbCEYAgVZiEDAhuFkbDCECpPZX3AyWMQAoi6AzGOWLUbLYtUJKEuBPjHSL7miVgD6r0h9HSV2wE2giqQqSiqtaMVAMBZq9oCnaNQDpCLFQPMf5gE3gZYCQyE9HiQ/xSGHy3EnuBmMKxAHtFqt0WhEIQ+Yo0Gv0qsVZiALJpPKYFCptWqlSqlWKJRaoUR76fZLdl2PUzTHj93sTm3eE1+1O6FqZ3zlgXT+/rSGPcm1+1PqnKiNzvTm3Sm1+5NqD7NanVP5+1LrXdIaj7A7DqRU+Wf3ujPbDqU2+PL6fbg97sw2H26PB70xkNsZmNkdnD0QnDMYmdsfQqtKKWqtbGubvPNQqTRq5GqDRqnXKbV6ndb0VqvV6/RGrV6nM+i1ep1cLjcYDEajUW/UqY1Gi860JBYNT9zaf4pRMvS4Y2q2+upC9eRcMv/ql8H0XXElNffk38UU7Ygs/Dzs/BqXxA2+7H9ElbIHn38XXf5Z+Pkfo3Ii8gerr0jKhp5UXXiaPzbjl9O7LTDl8wjevpRmb25f7ujz72IqvjxevNE51uFI+lrv9EOcnuSGGyVDj1m9d35KrVrnmfbfZwp3ptc5JZXE8acKLy1wWm8yqi/wOu6eKRqLqbiUWDVxksvn1nZdvftYrTdodFq1RmcyvzUQE5j/CIhwf4HRwx2HU0YgRqjFLXEJLCRVBdgAfwjBHde+h129RqVR6/V6uUKrNP02dOvFkXOcYHY1a+BRbPXFhLLx2OLhpJrx6IrR2NqrSfxffJl817Q6at9zF073h/6sLQFsiluyow/N0Ze51pe1JYi7NZi3JSBzrTdjc2DmOr+MDX4ZH4RkrfOhb/bP+DCEsy048y9Hsz72pX8WVrgtLDO+4XJ4dk9m1836y6/86K2pdaPMmomUmon1LlFajUmn0xl0RpXZpFer0OIhlSV8S62Q17RaLSDsCs8whu6IiWxvAFypPcEdQ8Tm7f3xQLdFuRJ7BaCGCxoCWdMVkRciwCBFCwAQY2zRRQYpCOATA5J7+/Zt7CmOTrOrV69SyKAC2C+2sIXQB6CxqCKjPgtHAPkIkPSFNWLIVjQAr7NEB8NFe+1tLAyMHrBFouA/hsSS4gC6I5GZoncLOSlKrkAnARDhnonFYlyiJAKP8JULDBeAD6krqmxoBKEfA1eh7YyGIT5S8PTgmERUBTCFmd/B1GDAIYfj9ndj06DWqJUahdJksqgN5iW5Umey3rv7aEko6Lt8yzcp59ujTB9Oh1Maf39yw96Uhj0JtfuS6g+kNx2kNh+kNu9NaTiY2ngorelAetPeNP7h9GYXdrsHvdWN1eLFbPVktXqzW91ojd4ZnUHZAx6MNu+MzuCcQU9Wa0hWX3BWty+7zS+rzzt70DdrMCSnP6p4bPcJTlpZV8/ElEShVihUWq1ep1Vb9Gqt0aI1WtR6k1ZnsliX9Xq92WzUaFQqs0lttklE2o6xSU7lQPVtcdmFudqxaWrvy69O5nwSRP/rsZxvThdkjb76+mz+1uPnt4Wed3BLoRyhfXGqNLX9jkt6nTurqXbyWe3Em4bROf7os/Lxp/up/K1BzC9O5u1Kat0awDrE7szof7QrremLU2UbXOIdPegbfTMOMjroLXcL+u5njTz0ym3/W1imO7PtRNlExdX53O7bnOZrtPbHEYUXmW33os53sBounWRVdFy8o9SZrCbtsk5u1ikMBoNMrUeUXAG1cKdgrdFohHcksNoVIGs0GuG7MANwTM7DWnIVuQEJvlqtVm0w6/RGpVzx1mLVqLQavUVmtNJyS05kNKTWjifWX6a3/kKtnUoqvZhaN5nQMJlaN3mu8pIfp/1Ach1t8PX3cVWfhXG3eKc7HElf58PcFMRdH8hZ45ex1p+9ISBznR8b1AaIQPgohLc9PGt7CHdHCPfz8KJPQjkItXWXXvrSWtIbLjBrJlJrxze6RWs1Jq1WrdNoFUaDVqnA00dBHx94IB+kzoZyHLIZ+R/TPUglFwEBvd+CP3Z1mrO3fsAaqtgwEKKhALWw5wt4z0iSiywTxASoSoOhWdgnAWYwDmFF8YTJyUkKsGWsdkO6wmACdAewv3PnDgI/piFgcYPn9m6XGNeFEjUZ/oYpXhhRMEv0d8FXE8bAopiApFVqT5DFlx56sVD0IaGWvGFwg0mjngxOwrcrACvqbvASxiXIQ0nSCigJcIymHz5YJLHFVzpgLowf0g2NfBYwGseYSm0wWJZVOq1erzXptEa9SaLUlvHbEjILAqkFB9OrD3F69qa1/RxX50xr+zm5bm9i/Z6E2v1pjftS+U701kNpTc60Vmdqy/60Rqf05kOMVte0xoO0Bh9mmw+nzYvR5M1u9c3s9M7o9OV0B/D6fNhdPpyOgKwef05fIK8ngNvpm9XpldXvxu725fUHcHqiau76Zw9+c5RxglPeNXxZq1Qt67UGrUJn0OqNBrPZqteZdVqTyWTRaDR6o06r18nVqvbeCf/00sbLMy1Tc81XFk4UTzoeTPg8Iut/Yit20Tp/OltVMDTzY0zpZ9HlW0OzKYdj1wWw/+d0QSCzrmDwRcsddf3I/fzBp0nNN7O6fmn5RfB1bNlfjuf9MyJ/tQtjvTd9P7Mt58Krb2KqvzhdTtl/Zo0vZ2tQljOtLb1mqqjjTsngw+ILL8ouzFWOL2Z1Pea2XGO3340uvxhfMxlRMBZXfyM0JV+nM+jNNqPJZjabdVq1Wa+BP5tJbzQaTSaT2Ww2m80gAuB/pKsmkwk/ms1mvH0mkwmBGLYBAMXtcW94uxFk8ecQ4mGymJYtFpvNZjMYdGaLXq/TWAx6i8Go1r5rGplyPseNrZ9MqL+T0fowtfoSrXEitmSM3nQzjX8zvmbSLZ0fUTQaWXrx3yfyvjxeuNotZZ0Pc61/xmp/1roAzqYg3gZf9ubAzA9DszcFcTcFcT8M5X0QlPlhUOa2YN6noQWfhHIS+FeO5vQC1PpQm9Pqx9j1l2n8yx/5JBoNVr1eq9NoVWaTUasBFvIH6cNOSmB0IAUhrT0cnmSoJTmhIYv+G2BmZLUa9JWRBcgBlLBODUAW1hrE1lxYTRugFiUFgEoseYhdc4DVYgVEdIjBPAXdX1jkkUyuBRqL0QUQlUaSbSgsi7481J4xs3ZFgAGmOS/ZK3Av2dsukZAqJrIVJRIJOr4QagFkkcCSqQGoA4D0Q1JdjT0xH135AI4q+6T+46TX60EWeO/osEsEaDMC5USURH0AoRYjJWFswGhBSxC9zKRFCSoe7hPpsEql0hssSrXKYNQsW/QigXDyxoOcur6k8u4953hB2R0utNbvYqq+T6zZlVK3J7H6YELN/mT+noS6famN+1L5hxlth9KanKktztQmd1anC63Vmdnqk9HpwWn3pDV7slr9Oe0ezBZ/XrdfZo8Pu8uX0x2Q1ROU0+fP6/TPGgnM6g/idfqwm4LP94bkDoRm9wezOzy5gxGlk3ENd30ZzWfy2oo6xvrGry8tyc0mrc1qNOt1VqNJrzUsL79TadR6s8lmMKi1iuGpu6zuG/23VQ0jjxvGXv0QU+3gnvRNSo1jIJ3imvrtqYrzfa8PJNR9HJb7aShvRwB1f3pdZt+9muH7jZOCzP43Gc03v4ku+iiQ8Z9wVtMt0XcJVX87UbBq35k1PsyNPgyXjB5m+52diY07ThSv906heFAdjqQ7s5rp/FtFHfdym28UdN0p6n6U2/GQ03b3TPEEr/thZFZXdPnE6aymwUu3pFK50WSz6ZU2k95qXdYaLQbzW5PZajXq3pq1fwZEREOAYMBTgFeTyWS1WhFMzWYzuRnsxGg0WiwWs9m8AoJXTCQ04++aTCaL3qzT6E0mk0anNpoNRqPeqDeYdHq9SW0wGK7ceBpJr3Cm1Z3kX09qvM5tuMJq/iWu9AKdfyO1bpLWciumbMItuSah9lpQ4fg/TxX+7UTBRn+Wow/N0Zux3ifjw5Ac8JVtj8xf58Pc4JexIyJ3i3/Gx4GZqNUC1IKAkFY/xqgeT6ub+Mgn0aC36HQarVqjMptMOi2c5grtBXQ5fMhhKKFsDVwHVT4FEX4uJyaSaaGegPWmySKNZHMAjN9foScAoGGyK+As+sdQxkUxgWwNjllgWA0RoRa4LQX4LDJklIThZwBzwd8FR4CCLCAsvAdQ+MCWMyuK8aBigPkIIKmg10tkLz69IjAWLp/CXgFL8cfiJujUwiASeEliBBIuh5uk1+uBtOp0OtQNQJsHiAS4BJyFJwBQEsxAlNVI84e09xFecUuAV5VKBTuBEYIbwEBCMQHGksViwfG8ApqtFoPVoLUZDHPzgrL24QBayddH2QeS+IcZLT/GV30XU7E/rfFQat2BxAqnlFpnapMbs9MpvcWJ3nqQ2nyY2nIwrcEpje9Oa/HKaHOlN/my2v1yekOy+jzZ7b6sdn9etxez1T+zK4Dba//rDsrqDuB2+mYNBmb3hmV3hud0HC8aPJrXH57dc6Zg8FTR6Nmi0cicvpiaqZNVUz/HVgQx6iKoxfceP9MYjBaLbdlq06jUJpPJYDTrzRarRm/7bbmmsyur53LLxcXasTcNE3M/R+d9Gl20NpjuEESneFK/javLv7j43cncT8Ny3GOrmY1T5RPTzVffNE88Yrbf2ZnW9vdjOVsisr+PbQjK6OT1Pf7+XOUXUQUUt7MUj6Qt/hmuGV1ZXQ//c6b88+MFlEMnPwrjfhrOPcCsobffyu95lN//pHj0ZWbbbWrj1dTWa2errsXXTEZl1RfXtj6ffm2wvrNY35l1qmWbyWgAsdVsMluNJoveaDBbLWaz2Wq1Wq1WgEuz2QxAifPATxEKbTYbsmC4rQisgJ4Wi8Vms8EqXIhfwQkXIua+X2K1mM1mi8lsM5nNRotWqzdYrIZ3b/UW3Tub0WYwXL//wjMpOzC363jpGJV/k9F6N6PtTmLVBI1/Lb3+KqNpitZ443hen0tqfUrHo8OMlu/iKraHchzdkzf6Mj8KyV7nRfskLBsCEj4K4X0YzP0sMu+jAM6noQXoFuN03qi//Mqf0ZbecIFdf4nacGmbf4rRYDWZDCaDUWszm/XvbT4cJnCySHXR3YeEBsYUKcGp7XGE6FPBWCBSSxT/scyp0N4FCicguaBwYnsXsgYjMlzEWQy1wjjX+/ZeM+DWgoRdoLrgGcMgBFKxpaBDbEXkFhBYLMoFOW2oIpP1YkiNGVMSyBTbeaLvIZww6CmY9CWwN5US2+tXoT4LcR4qlQpD/WX2fFYMvSL9VCQnhbAB5R+zmIBIgpsLYRcFgT9H3pC8EvgmAB9ujI8R6dkA/gI6AEyIsPCQwfbkHtDqhJ3Ad5EFwNDSG3UiqWri1vP0sp5DcYUHqY2eWQP7UloPxNXuSW74mdqyJ4V/OLnWLbnmcGrd7rSGw9SWQ2lNB6nNh2hNh9L5LrRGN1qjN7vdk97owWzyY7a4MZoDWB1e3O5AXp8Ptw+iaAO4vaHnhwJ5Pb7sjqCs7qDsLh9uz9H8wWO5vZHne44VDp8oGY8sHD5eNBzDaz6W3RmcNxxZdPF03mhC+eVTFZd+SKqJ41UP3ni6oDLpzMsmi1mv15vNZqPRbDP/qjFqu0cv8LovNV5aaL0pqhp79XNc8acni/8eXbrKM22VF31HWGZU1fihuMJTFRON4zOdU0vNN0UtNxY7bs4cTKrcHMD9Z2zpl9GV24PP+3K66Z3396U0f340Z61PEuVIiqMP7QC1Jaf7we646h1hmR/7xO1Kqg493xffOF409rzqymJq2+04/nVq89TZ4v6IvLa4U+u6FwAAIABJREFUsuGM0qaX069MZp313a9mi81kML6zWvRmi9FksZotFoPeYtAvLy9bbW8NNtsKqEXctFqtgLMk/hoMBtgSPsIGuCUsWQHcuBy+ghiNE4m8JpNJq9eYLGar1WoyGC0m89tf3+nNJuOyVa8zG/Rqs1ltePe2pG20bOR5TPUVN1rDqdKxpPrrjLZbvK47KTUTSVUXUuuu0JtupjZNhfK6/Nht5+qnXBgt/44p/SiQ6eCa+FEw56NgztagjA+C2R+FZn4cwtsWzPskiAtuMWC13O5bwGqp/HF2/aX0+ovb/FP0OjNQbI3VZNKp4bGHa0LKzWgp6og0OYBXhFqNPSgb3MVkbA/wJHTDkAn0WGNvyd5wj9Qwyexe9JW9evUKhNAV4IuNZcHuhxgB0rkFlBb75WBMGNZPeK/VovoLqWmY7gXEFhUDUBIwGA3zi7H9F1n/EEXoGXvLIIwxRqgF2BXZC/VjmQKoSCAmymJhugGmD6xIEMCAf7wHaNcjmMI7E8K2AGdxG8A+NPYRXtG/AR+VSiUyUIRahFHYEr4CeyBtJZDbYJ9gY6JFCVviUwi7wpEJAwy4rUajuf9shlbS6BRfsC+tyZUz9HNC477EGue0GpfU+oOJ9U6prXuSGvelNjrRW10zOp2ZHU7pzYdoLU70ZteMdmd6o0dGmyu13oPe6MVo9Gc0+3DafOmtPlm9wbx+/5whX06vH6czJKc/kNfnx+kO4HYHZfWGnu8Lze0NyOo6WTJ8Ir//VMFwRMHY0eKL4cUXw0vGIkvHT+YPJxSOxhcOJVVfPVU2Hl17Nb7xRjCTH86oYpS2NvQMLYjFFovJZrHaTGat8VfrsqVr+CJn4G7jlKj+wv2GiWdfn6v+r5OVn/pnOexP2HCEsTulNiyrqWz4/uAjdf89SWbr5TMVI/ENl5tuCXbHVW4PyfoyjOlwKIniTd/F4PNGX/0QU/3jiYoP9set8WGuCc7YmdqQN/DIn9u7K6k2MLv5WNHI+Z7HdROPi3ruZbTcjaq9Fl4ycq5iPL1y/Fxe940bNzQ6rclmNdpM1mWL3miw2t5aTFbL23d6o8FkMr2z2mwms9lkMJkM1mWL1Wq12WzLy8sAkTabzWq1kriJqIq3D9AZiSpwWPgufB3VA5vNRgIryXARZ3HJ+z2YjDabTWcyGpetOovJbDWZjNpls8FofGcxmS0G7ZJEEZ9Vk9N9j9N2t3j4xbnaSQ9aQ3TFaFzFSG7/Q077rYTK8dS6Kym1lxnNN5JrroRwOmNqrvnl9O9ntn4VW/6BP/3DIPa2MN7mAOZmP8a2MN72EO4ngWxwiyXwrxzLG8jqvV1/+ZUPtTm94QKzZjytbmJHYCqwWqPeoFu2oMYN5w6XBd46KxyGMBZgBMFHJE9Ie9FsRW0B3TPoDJfJZFAAF2LqgfBiZALSWzImAb362BQd0RbbOmBJmkf2LrxQXxyUBMBfssA3JDtA69vJyUkKVOQCAQHoMewXO9cCvKJugAHAELwFrBab00BLRHhXYMgFVjPAlARyIqtLQOQsaN4AsmTQK8aokr4vcI6RxgVooJgvYDAY4G7J5XIU4JHbIrwa7c5iwFbS3UEaPgbCQUyuIl0fgLno64CxhDodOW+xWPR6PYw9hFcwM//XbDEtm63WZa3BOqvU3X82V1TbFJE3fDCu0pvV5k5v+jm+cndSzd60+p+T6yCEy4XRciidD7FcLvQ2p/RmD2bLEXqrC63Zld7mye724nR5s9u9Mtr8M7s8GS0B3O5AXp9/Zk9w1lAgdyAgsz8gqyc4uyc0pyeY2xLGazuW3xOR3xdZNHA8ry8ytz8ifzCy8MKx4onjxRPHC8dOFI9GFg6fLBk7UTwaVXohqngsqmQkvmLibNFwUuVwVOP9vaze/VElYYUtC7Ni7bLm3Vvb/1nNtmVT3/jN1Ob7HQ/E1Zen+Vdm9ybVfB5Z+EEId5snNTC7K2/oYccNQctDBbvz4emy0X+c5K71StuVUFt+cWFPQu0/Y2sddh+jeFM/8qJ6pzdlj77+7lzxP0/mb3BOcHSOXe+X7p5ew2ycKrgiOFMzmdf9sPHqQumkoGLsZUrFCJ1/Kbq4Jyq/PaOqe3zqvkKhgsuO1BLhcnl5GUx7+Aj3xWazWY0mnU5nttgsb98ZLFbru7d6i8H41vhO//ad6dd3b//PZF422ZZtb61mk+5/31ptb9W6twarddli/dViWn5nsL5995vBaH2nXzYZjLa3Vqt1+Z3lt7fGdzaL1bishYMhdQk8NjiYt2/f4jY2m81otZjf/var+de3Jss7q+VX6zu95a3V+n//azEt20xPZ+cyqjo9kysY3U/S2m5wuiZ5Hfcz2++dzO07XTIcmdcbX381e+hZMv9aSv0UlT/FabvLab+dVn/Nj916ouxCYN6Ad2bvVycLt/jQN/uxPo8s/DiE91EIb1MAc0d44fYAdkLD9ZCc3rzeXxqvPPfJaE+sGE6qGqU2XNkeSFXpTe+MOrNFbzNaNRabxao3mbUWs37ZZnlrXl422axmi1Fv0OoMBoPBYjbaTHqLWW80GnUms8ZoVesNarVaq1GZdGqNQmrUalQKpVL5ex4Q+p81Gg1mPWCEkkwmExIF+MGGltjLT2NDHSC2YIiD2ok4BmgLfBZjXoFxggwA3BTgFVN4H9j7OwDhxSaNUJWGAnoEkFbwuIGMAIQZmSziLEAtxBjAwWGTWlBpyYKHZLlJfJ/ADLq5gNIC5srtJQcBXjGBBPip/I/VoQA60bjASw+UkwzcQ1Nlhc2ORjqCLBlYoycickgHCHLSFcIcwiuwVOQgMFYRi9EwJDeDIQ1jyWg0aizLy2aLxao3ahQvpufCUzOjeE2HkspcMloO0fl7U+p2xpYfSuc7pTXtS6w7nNK4N6nGjdXmxmo7mNbgntHuntHuymh3ZbR7Mlo8mC2e7E7vzG4vTo93ZrdfZo8fpzMo6z2BDc4eCOT1heQMBmX1B2cPgDgbdr43IrfnWH7f8aLByKKh46Vjkbn9EfkDEQVDkYWjkYUXIgtHT5aMnS2bOFE8erJk7HTxWFTphXOVl85VjJ8tHY0pv3A6vy+66saJqqupddedGfWp2fzR69fNZvOy7TedQd0/cvFERl1K9XDzjRn+5MKPcdV/OV6w7WhWAK+v4Y606eZi3aXpuMbJnTEln/nR/hVd8mVU+WFGe/7g070JlZ8fy12zN5LiS98RwvFktGSPvj6Qzv+vk4WrnRK3BXH+dTLPh9WcO/ys4NLrivHpiu4HDZfngvP7aM13osove6TVneI1FPO7BUKx0aB7u2zFyw5AZrPZ3r59C6QVABfZ6/u7Y7LZ3i4b3llM/2uxvTXbTMZfLTabwaJ9p9e91evfGUzvTJZ3Vot1efnt/5rMb39d/v/+n+XtskVrMqnM76zqX5dNFrPFarDZbNZl0/KvZrPZaLHYbMu/Lf/fb4ZfTX8GfWS+sAreAbDEbDYb3+l+s1p1OsP/Lf9mtVrlZv1vy29/MxsNVuPN5zOn2RVnczvYrdcTK8dS+dfTWu/QGqZ43Q+z+p8wO+8ePd99umT4eEE/t/cRp+cxtfkms+UXRtMUs+Xm+aHnp0rHQvP6w8ouBOcN+3D7/hqStd6H+kEIZ1sYb3sAe/vR/C/Cc+L51yMKhgoH7jZPTnsxW5OrRlNrx2lVg1/4RlsthncWo9H27q152WbW/f98vXV4I9mZPezBTGg3ySTZCU5os9lNJpPMZGaaGd12u8FuM9ttZmaSJTPKMsqSbDGZmbmZ2W6zqLhKsruT/dEfd3xT49nvq8ePnlKpWlKXpeNzz3ve866bNgwWzGQiTQazeWPFbFpf3jAq+8blg/MVLSpN3/jE/K2nz16YTAazaWNzY8Vg+NJ08XJ5dWX1S/Ftc32D7fxh+yzZTWhQZlxcXISdDnAB/XBnbBVsm4JeKQBfoNkBlJ2uX78Oewh2tfACzAT9B4Dtgv5dgLOgowG4EYCS0NPTYwf+GfCRAakCagjgJeHoCDglAYjKcBI48MyCHjiAv3BEwuPHj+/tzFIEnV0wvRuat2AUN2xGgLLA8ldDANjqOLi+sEwP6/7g1wAhlb1CWWM5wHehKpurQt0APgM8aPjqxi5DQ1SF+hrbD2Q0GuE7MRqNCIKAggmsnMCKisFgePr0KWExvHi2ODxzTSDtuhxX/Ilv9v6w8iNp0o9DSj6Prv40rPyzsKr9MYK94TWHY+qPxTftC684nlB/LL5hX3jV0bj6o3GAyQpOJwiOx9WeSW46k9p6IrHlTFKrY7rEMU0MyOz5dMm5FCDOCsGtU0brxUyRS27blbx2V47sSr7scp7MmaN0K5C7cxQeXI0HV+PBUbtzFF4chR9X7V2oupLdFlCiv1rR5V2o9ORIvbnywDKtf2mXT54iqEgZV9PjlKv5xZmIOpHKbEHXzBRGWG7dutXeMfK5R2KNfram58FHQeW/9S/63vkkrvZedc9dfvethv4Hf/Qv+NbJqI9D637skv1955xjCS15bVN/8c//lU/h219c+cb51LePhR2Jr0+VXv8P15yfOmf+/Er252H8S3milMbRSsV1rngkR9SfLR4JKGh7+/fHjgYX+mbV5/FlPWPzj1+8NJkRHMct5i9/EUATALcAagHGoSgKHgU7JpPJaFo3mTcIHDWtGWwohZtQDCc3MAuCUogZfXHv7sPZqdlu/YhWNajTXBsfe7T40GwyoBhBmDHLqoHAcNRgICjUiCHrpjUTsoHgRiNiMRjNGIKjBhN4OfDq8C1BtQEiL3iHJpPJbDZi2KbFvLGJIGaMxE0mk8kgVKoFXYO+2TU+eZJYfn9CXVcARxRcrAss7o+rG4is7Y1rGEoUjqW1TcfWD17JanXPEl3Ja09vn0luGo2t7Ynj90ZVdyU0DSW1jrvltvuW6M6mCc/nyj4Lq/qVS9b3z8S875jwgWv+zy6lhfB7rnDkyQ09VdrZ0wkNYUWyyJK2uDLVv54INFgQCjVvGjfM65ubxo11owHHaGSToDHm6ctFcXd3jX7YO0vgllF/JCArgidMKROlcqsHx6bm5mZQ4/ra6rLJZFp6ubJhQowIvrq2YTAYll8uft0uyTYRAb71bCc/+hlrDDMgdtBFCv2mQNWELinAFOFUQyAdwIhtdscWwFyYbjg+Pg6sCABk2WkHQFX4EmrBvwdMFugGMEMX+LeAngBZLbQZAIQF3BsoBjAsBkIqaEwG6gFUTyCfhf0IT3bGcbN1WLbDDvZQQbGcbdPbxWehKwvIAps7/ZFw2/iqdRxAISS54K8oZK8QNNlyARum2eALsRXKdpCqwOcBB8G+ZafYAmF6cXGRMCyLVN3HfRNPx9f8Maj6RJZyb0TV5xG1h6IFn4dUfh5SeSi+cX9c/WdRNfsSGz+L4R+Mqj4YVX0sXnAkVnA0rv5YfMPJpOZj8Q3nUhvPJDfYp7bYp4vPpLY6pLVdyJI6ZbSdT5eAn3MpLY5prU4ZrQ6pzYDPXs4Wu+RJnXPbXQpkVzjKywUqV57uSr7CtUDpXqj04ql9eRq/Ik1AsTq4WOPH1fhxNQEleh+uyrNA7lEoc+dIvXgK75KueP5QQGH7uegyT17vf/pzFl9ajGbTmgUjcLPRsLZw59GRiNK6npsl2oU/euZ9cCnltx55zaOL/I5blarptunF3/gV/sS/+IfnM985EfPGiZh94TX57dN/9S/8TWDpu4f87Y5Gf9M+dk90VVzjqH+x7o+eOZcLFBHV/SWKuVL19dzW4ZRaTUSJolh3/3xsWUh2hVA32jc+Z7FYLIZ1i8WybrSYLShYQyBf2yD4wkcB1JrN5k3SZERNZqOJQmkcpSwWFEEwxGwxIpYnd6/XZ8QEfvqL6gt/a3L6WOLyqdzj89rLewo9zzXn5d+99dCE0AiCmXDLpnHNsGGmMQozm4zGTZTCEAzFTei2AYfYCl8dvDSGYRD3wTlgo1B6xbxhtKwjNIJYCMS8ndes3ucTHVbX6Z0vjK/uDOYq/AsVAUXakNKOq1xtYIkmsq4vStAfUtUZ1zSc2Dya0z4XVqr34ilcc8W+XEWmeDK+ri+O351Y35fY2J/M709oGnLOE3uVaI9EVnvy9HvDa7559Or3nVL/zSkxoFLvkN6SIxmt7lg4Fl0bXa4OK1GFlXe8eyJiFd/CLWaTyUCh5JrJhFgMls013IT2jy0kV4lOxXLPpNSdTmi4kCk5Ell5Pq3ZPrriQnRRRo3UOzp1bOHehgkxGBGTyQIQdn199eXLlyaLGXzdYOEaftlhneblzqwg2KMPFUt2uxOow8M0KzhBB9BbsGS/ceMGe5g3bI6FJTKg1QIBAZq4wF04QQeOcujr67NjN0jAxoSFhQXomb19+zbMbmA3gIEpwbDXFmQawLG1AFsfPXoEAg3A9vjxY4DC7D81sMUWoC2AV7aLi93xBe1c4PpusrqtoBNgY2MDSrEANIGEusHavk5RYXULcEwo4BpYJhsDy9PD9uKwSxnsg+zqBwRcoN4CkrLDTb4UBCGX0Q5NnwzJPRxadDiq8tPopk9Dqw5EVXwW3Xggkv9FaNUXoVX7YwQHExr3xdd/FsPfm9BwLJYPrAX2qS0OaWLQgHA2WXgmSWCf3HguTWifLj6XITmXKrJPBgRW5JgmBmT2Qqbock7bhUzRpRyxW4HMo1DhXqh0zpc758uvFKhd8lVXCtRuHJUbR+FWIPfIl3kXKHy5ioBi9dUSrRdHGVze5cvT+HBVgRWdviVqn2JVUGWHV0XPmdhal9y2q1WqrPYb9rktK89fWlAjgllw8/rj5y/SSusjmqcE/XcrdXNh5bqfOsX9/EJK48D9ho47zT13a7pvfhTB/4lfid0nPt8+G/vOqdiTSUKObP5voeU/cue+fSzM7kj0u6ciPwsvSWwYLNPciKrpyJNOVquvlbZNZTT0R1dpkhsHvIo7D8Q1f+6ZtE5uEYjJYrGYLShJktjmmg3dJDEThmEQUlEUBXAGAQ6CLDyCYdiyychQVsZCmAxGA2FZxw0oYpQ1NbQX5QUd+ER89VJfsH2Py6cdZ3/dceZDzYmfDbh+3OW9p+DTD+KP/mVGLUOWVy0EgiJG3EQTRhrZQAmMRHFs02KwoIjZjEAFA7zurrvsPwwYhmEYhloQBGE2cBK1IAKx1i1P5F6g8+TKnbPlIaU6l8Qq1+TakNKOgKKO0MrOyEpNaGVnQKkmsEwbJeiP4PfGNQylNI+lNo2lSiZ8i+TeHJlzakNoqSZfNpcuHEms70to6Iup6sgRTiQKhrxLNC5chX1qi09Jxx+DSz9wiAuq7HDMEOZIRss1cydi6yNLlT4lXeFlXT91ijFjJGpB1owW07oRQdYRzDJ3+265SOMQkevJaQuq6rNPaf3Mv+jP7plX8hVnk4Vnk4X2yc2nY2ouJtdmikayyltuPVldWzeixg3z2qLFuGYwGBZXv8RZWFBh0yzYrwRjTJ7vhOs/Y42FBxourI9BBypsebh58yYcDQPHeMO+AThNhh2bAFpqQfcsGJwDjV8gCQz06dpBhAVaAUBeIBcAdwEoz8H4GGj6BdO/AbGFI8GBRAvePXuQFzTMPtwZHAvdBY9ZQwpe7KRcw5irl6yweigmQA0B1OWhNwsKqdCmClflEIV3CQL/g1dxB0yhzLqr+AvxcdfGxkr2Obu8OwBnwdcGUFpYfoESYXad4mcOUa4FygNRFXsTmg9HVB0M4+yJadgbJ9gTW3cgvmFfdN3+SP6RWMHB8OqT8Y0nE+pPJTacTmo8ndR4PlNsn9J6Nll4PqPtXEqTU4bYKUtyPqPNMV1yLk14LqXFMa3lfLroQqbkQqbkQqbIJU/qXqh04yjcC5XOOZIr+TI3jsI5X36Fo/Tkad0L1Z5c1Q6fVftyFd4cmU+h3I+rDijSBpR3+pXqvXhq7yK1T7HmanVXUGXH6fgah0yxd4nKs7QnoEIVVd3jkFpNGDcQ1IhiRitmHJy57s9pKh/eqO64Wa2dquu8HS0cORHX1NR/p05/u1Z7o2nw3p9D+B/6lbz1hc93z0Z92yHxSFxTcsPIpyEVH3gWvbHf/999Sn/tnv2Jf05Zx82azltl6nmuZDSjTh/H7w4v16Q0DZ9Lav7x5Ry74+E/O+vfNXYdxUwYhqAoiuM4TVIYgqIoakIxiFlfIhcLcwG7hHdxHCcIgiRNFsOmxYRZCMZMYLfmRrRlWRd+9k3Z5T/3eX/ReeEP6iMfNH30buN/vl39WzvBf35LuvdHQ2d/O3/1c9Hpn+Qc+kDFi57pUJqNpjXMaKIpE0ZRpA03WVCTkaDwDexLsYL9HsAO4LlgH8MwCP2Y0UybLbfuPsqolrvntJ9MEjpmys+ktZ2NqD4XV3c5s8WnUO6RLvbOlgTyFN7FUj+OPKBYHVym8ytWBZZpI2t7YwQDiQ3D6aLR7LbpVNGkf5EqqFTrlFyf0TaT0TaV2DCYWN/HU187FcYr1N5MFk0450jOp7U4ZMku5UrzVdfOpTTlSMb43bdOxjUEcyRhpfowrvxPnmkUZqEMaxiGYAi+bjYL9f3nInNOpzfujalzSG+NrukNLlKGVfZ87pMXWNHlkid35+qcOdoTScJDMfUnkoRe6fyManl7x8jLtU2L2biy/MJoNi2vb6zvONw3d1qfYe8D6FfaBbUwCXdpJ7QPhoHtct0CQgmib2HiIlBK4UIfGgTg0AOgJED7FkgsgJHfoFwGJzTaQZwGUAvbwOBwHvB6QMWAQZBAQwDvDBi54DgKmHkIbRZPdkYlwlkJj3cmx7x48eLxzthqdrMzqDNCHXZxcRFwTKjUQDve8k76J1xcwEW9idULYNhpi2SrtIBg7oJXNsju4q3sIgmbjbIhFcpq4OsB14PwUTbVhUtC+BUCm1Q/cDG7+VSs4FRq8+FM5eGIqsNheftjBIcSmz6PrNkXXXs4TnAsRnAupfVMfMOpWMHxuLqTCfUnE+q/bPdKbXFIEztltjukCh1SRQ5p4nOporMpzfapTU6ZwgtZreczWi5lSy7ntF3OaXPJk7oWyN04CjeO6kqB1LVA7lqocilQuHFUXjy1Z4HcmyPzyJf58BQBxeqgImVQkTKgWO1frPUt0bnkSf3LOz0KlV481dWKrgtpjWfiqq9WdvhVdIfUdrpz9OeTaiJq+69ktdooHDFbMALFjMbyVmV0y3ht71NB501B9zVB193S7rsX0qXNQ/crtbda+p829N/5/Krgt265b+8PeONo8HcuZhxObM2RzH4aWPxz17yPvXM+CSgJru7NVczmK6aK1PO5wrEkQV9IhaZQeedMevNP3dPfOhpq93nA2/t8vnPY45f2wYH5/CbtoBmnUBRFUNJC2AwIgRAkwFAcx9nXn41oGIaBR3EcxzDMYlnDaMTMIEbTmq6xqvDi8bQ/vC85/PubGR7rgsTntXEP+XHr2pLnyqIH8uJH2prHKs6t6piXLcnrJVf73f5WdvTXlz94tyIycLyjBTMvGSnzmslEIOgWilEIZkT+CbIQ+sHrgjfGfp/gUQa3Ypb14cGRzz3iT2ZIEptnPwnkHI5tcEjgH4+pAbr82Ri+e0ZrAFfpkS/zzZMGFamvluv9ilUhVZ3+Jeqgcl1oZWdKY19q81BUdU9m23yScOp3TvG/uxh/OVfCVd4sUF+PbRlwzxXW9DxwS25Il0yH1/d7F3dezhBFVXU6Z0vzpZNV+hunEpoiylWhBeIIrvQvAQUWi2X16YOltc2Ra88PByR7ZDcciqw4nCT5c1jtR/5cxzRBYIkquLQjRTTjmtN2No4fUKLzLdF6F2sv5rQ7pktORVefj6+Jq1RF5PM7x6+vWbDV9TWTycAuq7C7e8Dd5Z3gJ3apHC6RYcI1bC2DOAvjsGFCAnsFDyQFoKBC3RYQW1DfgiYC2HALh4tDuXZ4ePifrBZOQIPDaycnJwGTvXv3LjsUEeacA5kDRqMD5IV5vcDIBsVZGArzdGeQzNOnT4EJDnQoALlgiZVMCGMpXrISUZdZ8fVQhF1j5YAAByvsGgBgCvjjLmDd5aqBmimQU4GQ+nXquks0YJNZdgUDAiv7ySFdgghLEARgshiGmc1mDMNMJtP4xFRMfWdi/YBfufbjcL5DqvBiTuPfYpqPRzccjeIfjeKfTmw+ldhwPKH+UHTN8YT6E/ECALLgxzFDdCFLejZZ6JgmPpvUYp/S6pAmdkhvvZAtdsmXXMppvZTT6sqRefCUbhzFlXzZlXyFG0flxlG5cxUAal0LVZ48rS9P7ceRB/EU3ly5L1cRwJUHcOVBRcrAYp1/sc6bpwuq6XXJk16t6fMv05+JrfUqlCU2j4ZUdHhwtC6ZjT4FumBee2TDxJmoepMZIXHGTDE0RtUp+iLFCwLNNb5qlt95rUb/sLL7zrEwfk3ntYqOB/zuR039t/YE1f7JPf+dI6FvnYl5xynzi6jGLNG0J099KL7eM7c5R327RHe7SLOQIOxLFY0HFmrSxQvnctt+5Zz5zZNhdkfD7PaHvHck8N1DLm/sc7Xbd/XdE1E/dYg5G5Z76/Eybjb8g7Tg5k0Ux+BvBAqgKIqSJAl+LwDvANiB3w5iecVYCH1tUdTfftVw+k/zCS6PGpKNk834hBIZk2OzGvJGp/Ve7/adXua6jp5Tk9dHTfM9xJR+c0SGTygxff1Mnr/Y8Y+cz36vz46/OT1ksaI4QyAWE0EQBpwELwQhng304BbotgB2cRw3oCYEpTZM1M3HKxfTK948E+5W1hPKk+6JKjsYVX0qoeVEXLNDpvR8RtvltFafzDavLLFfviyQpwos03oUtPuVarwKZSFVnbGVmtjqzty2uSThZJ7m/pHoGrs/X7L7s9O/nQi+ktVa1nE3UziaI53wKWyLaxiIqu5KFs6GlHe7pzefjKxNax7gd985ldAUxG0LKNJFlWh/fi7s2fPF1jbNQa/YK+mtpzKE+6NqDoZU7vXxbw3OAAAgAElEQVQr3htW/UVC/Z8iKz8NKz8ZUxfKH/Er1We0zZyPqzwVyvHniP257YE8BfjEnoqvv5han9mgT+BUPHz6zGxYhvxpY8eKvrKTMAnc8cAyD80JsGsfAi5AW9jdANAJGhJg/y4A2Tt37oAdALXsrgKw6AdlMSAdAE8CuAsAF0x+BFEJw8PDdrtiD9lRNzA7Bk6mBNIBeENwhhp0zsKiHhSeoXMWBnTBPDTQ8QXNGUDPfvbsGbAxLy4uAiEGtsaus7pj2dYC+FcOVqUAroGrD34f0Oi6Cy4NO9ZXaAmARSrjjkt8F3VllyZ2SQdsqxAsZUDhD/oiARBDMY4tCMIv/MS1hTzRTHCxLq6mh6O965wj2h9Q6lqoAP2yx2L5x2JrzqY0nklstE9udkhuPZcmPB5X55ghckgTO6ZLzia1AKusY2qDU3rThQzhpSyRS367c17b5VyJS3775RypS57cjaPy4GrcOCpQ9fLg6ryL1P7FWq8C6dUSbQBXGVys8ebIAsu0viU6/6IO/6KOwGK9b6Har0jjW6IOKNd5lnd6F2svJDY4JNTEtAz5VWq8iuVXckTeJZqgQuX5dIlvqT66ptcpS7K+sUziDIaTZgxX9I7mNPdUdN2v6rhVop5Jbe1LF4xcyJV7FIiia7orVPPCkcefhtb84mLeu4fc7U6GvXEm8S/+JTnCoaa+G3ntE9ni22XyqSrd7Zz2hYDiznjhZFCp0iO9MrWu3TO9zO7zi3Z7A946Fm13ONDuiyvfORRot9/f7mCo3YHgN75wP+CTUitRP3+5RJAIgaMGisFRijajFGZB8E0zuoniiAnFCBylUBKz2Mw4vY6aKdy8hSII8Wp6UBvx0a9kJz+aiTln0Ze9nu/YGFYarvfgC93oXCc234XNdyGzHfhCN3Wjj7jWQy7o0Rk1fb0TmVZhsxrbrR7LlNI4LltrS1G67ov43Q8E6ZHPlx4iKE4ihMViwc0kg9swE85gGElYENJiQc0UhiIETZIkhVlozEzjCIGjJIERuMVG4ajJuM3QhMWwvvxy/t5zxyjuJwElgRVDp9IlB+IFn13lnU0UnI6pcc1pu5wm9Mxu9cpuDy3q8M9vv1os8+WIgngyv5zW+Kpe3xL11YaeiFpdoXjkmGfMd3/3ycT9lZmFG2lVrb9zDAsXjOQpbsbwu/Kkk6E8eUR9b0zDYLp8JrZlIK15oEp5wz6y2r281y1PEl3X/+097j91iNobUnomTbI/tmFPGP+ziPr/8i/6OLj4aHztp/75f/HJ/SKq+hxPeyKuwSlL4l/eGckfTBPNOCU1uqQJAwo1AaUavyLt6ej603HNRyKrQ6r08XWaovb+a/ML66tr6+vrm0aDwWRc21hfX183Go3mzY2NldX11bX19c3l5dXNzc3nz5+D6UrQJArEhJcvX7Kr8QBwAb0F8a3AnAqqUMCHAAglqI/BFllQx4LBW9AaC/SE4eFh6LoFVrChoSE7WAqD/RJAnoBeMyDCQg0BhsiAdi/IXuE0GkjI4cCuJ1+d0QbzYiC9B2yXHSmwtBMVDNATNkrDhYNhJ1x5lw1glw4LOSbYh0cgjJpZtnDTjpUSoB6sO0OQZdep2et9tvYKS9iwlEEQxNdPgzVldtEDbpq+/syW6eDSzvByXWRdX7JoLFt680RcjX1ik3Ou7FxK07HoavvUpqMxtcC2BRQDhzSxfUoraKt1SBXZJwuBXHApR+yS3+5WKHfjKFwL5O6Fyiv5CgCvbvnKK3nSK3lStwK5F0/tUagILNX7Fqp88uW+BYqgUq0vV+FfovYu0oTU9PnyNIHF+oAinXeh0q9YFVrbcyqhxjGxLqqyN7qm37tQFVCij6joj64Y8C7VemWJ3Xkad54ysqobQC1qITCUogh6bPZWvkBfprreNPC0ouNOSFVnWtu4A0/xS8ewi6n1VR23+MP3/xhR/RMv7luHg37smvdfUfWHYqtrNXMN0uE63XWO7naicOx8cmNF//OIyo6TgVmReTXVrfI1C3rt5oPsuva/Ose+t8fnjaPBdkeC3j129Y1TIXYH/d4+dPWNA1ftjlz97vHgi3El5c1KA0nR5DpKIesITqGMBUUICkVQ/DXy6rUZJUlyE91ACPwVvYUg2CscDfjDD9MuHJCFXCK0Na9u6LBbPdRcr21WT83JzNMaZFaHzOpMU2rjpAr+INMq86QCn9OaJxXmSQUxr8NmNeSCnlnot81rH1Untp/7LPTD71XHXX1x/9ZrnLaSGIliFG010ZSJwlHUQqIYhhEWFMFxnCQwHEcxAscJCqNonKAMZpwkaRxDSJI0oiRi+993X5oT8sp+cNb7TExZfM3QiWjB3vCaY/FNZ5KbjicJnDLanJKa3DPbvArUXoWyoGJpSIk6vGogqEgbUKTzLdUH87vTmvurRL0yVa+ZYtYpamXdwm9VOycWHA3J5snn0htGU2WzOeKJvNbxFH5/ZuMQRzRWpbzhmtQcyO3057R5l6n/7WSYU45iT2LDgdj6/QHFB0JL94eU7I+o/HNg4Z8CuPsiq89miJ2LdEdTGvdGVB2Lb9gXWhZY2e1ZoEhoHo/mD15OE7rkioPKOlwyxB55SrcC+YmoUse40qzmHvf4Ir6s7/ajF2aTwbD6wrS5srGxsW5AVlbWVkE68vrmysra8+fPTSbD0uJz6LqFzoSlpaXHjx8Dqgs0TBh0CyUF2FfGTrkFtgQgLMCALdBPC71fYGOPsIHBNIODg3awvgbTZmGb2q6CGIz0huUv8M6gtQumzYK7QDRgZ3VDSvvkyRPYhgDzI2DLHUz62ZXSwkZY2IYA+alpx9oNBFlwHCApOI4gCLvStUtdheoYJLAQNL8OiBBqIXTCg2Ctx16QwnoLex+cBsEaynPgBP3oWFrzVECJPqREHV7bE13fF8cfThaNpYimD4WVuuZLrxRInTJaz6UJHdLE9ultjmlip4w2+2ShY5r4TGKjU4b4TGKjY1orUGNBpcu1QH4lX+ZaIHctkH9JYwuVnlyVD1fty1P7F2uDSvSu+bLA0g7/Yp1nnsyPqw4q0fuBR8s73TgK/7KOwFJ9YLEurLLHh6fYF1gQW9cdVd3lX6zzLu9x4ur+K7j8e/bxPzgdczmvLbKi63KBwq+6K6q6yz65cXZuYnPTuEWSNI7debqa39pf0fm4cXixXHs9tFz5kWvUWwfc/+WAczx/oHXoaf3Qg0/iBf/mnfeH8PI9YdVpLbOlnbd56km+fqFafU0w9PzHx7x/cdLXPrIwpqhF2ju1aSGtJLFFmG3klsGwsb6+zpf2fPuIr92hq984GvLmIY+39vnbHQqwOxxidyDCbm/Ym0fDv3/EK7ZYODNzk8EogkRI1Gy2UShGWRDMhhImK2kmTRiG2DBk7eVSTVRQxRc/0Xodf6GpfD2txCZlmze61uf66Jn+1zd6NqaaTeNKbEaHzeiQKQ06rbVMqk3jSmRKg0wq0SkVOacjZrXolAqZVFomFNi0GptVk6OaV/N96GjrXW5w0xe/8fv599ViwfjkCLGFIxRGElYGIyjcTNKEmXxFkTiOozhBoSSDEDT4wSgrSTEIQZsxEgAxihHr5KvInPJvHw1580jwDy6kOOVq/Er7DoaXnk0ouxRf6pBaa58udkiVXUoS+uTKXHPafXnqiArt5WxlSMVAYtN4VI0uMr++f3jevGEhCWQLw80EsokYTQZkaOL2T/c7XMzgFynvZLZPJrWMpDWPZwtH01sGirtunIstvcqRu+W0+JXqvrHf7y/hNZ+GVu2PqDyfxM8WDuVIRn14skMxVR8Hl+6Pqf88pHJ/ROX+qIrPw6v3RNaeTGk5Eis4HsP3Kdb6cFVJwsmASv25RH5IaYdHrjSkstuHp7CPqzoXXWGfLMyWTJ0PTmmQKF+8eGE2GUwG48am2WA0r28Y1jcM65sbRqNxaekFwA+2CQwW1aGeAMVMuASHHQBwHQ+bBnZlgLEdYJDYAhlhZGQEBHWBDci1o6Ojdrv6bqFuAPsUYPIYnEkDfbIQaoHeAftu2XLBC9bQQ6jVQlMXRFhY+9qVRbCxE2UPsBViLrugzzZpmb6anATVAMBnYZ0KQDDK8ipCmQxqr7ugkI2GbCmNXb6AzwmenyRJKPmxAReUs4Hixi58w7vKgeF82e2git7QMv3Vyo7I2s6E2qHE5sE08VSu6rpfsep0bJUnV+leqHTKkZ1OETmkis6nSxzTxE4ZYodUoWuB/GKOxDFD6FKgcM6Xuxaq3Lhq53z55TzZlXyFS57ULV/pViD3KFT6cFU+XJUfT+lfpArgyt05Cr8irS9P48vTBJV0+HE1gcU6X57ao0gdUtvvyVUGlup9uYo9vrkh5V3JrVOBJSpPrup8juJH59PeORX7nQsp3z2f+EPn1ICqrk89Mi4UKhxzRaGlmguZomvXZxAM3SKMJvN6k74vtqmH1/c0saH7fGhK29CUcuimQ1ypVzpfoL/Hl841d95Mls4fieV7FbaX6G6Wd9ws0t1IbhpOaxor1d2rHHySVy8tFan1o3PPNxGM3iJIGkVRHEetmBG34RacWH65LlLrE3mCy4l13zke+daJaLu9vu8d8H/noN8bB/3fPhzy5sHgt48Ef2AfFc0TLhIYjhtMmPH/kq+2aAZFzARpJc3U+svn7QJu6C/sOs/+4VlLPjrO37rZs3W90zglRW52mGc6ifFObEq/cU1jHpdj02r4g06p0CkVPqPBptXgFuAsMqkER0wTMsuEwjyhMs+okBm5sUcwmukf8ev3JKUJ8wO9DMqgiJmiLQzDUBSDWAwkgeA4jlFWlLLiBEWSJEFgBIHhFiOGIRRFMTRuNKzVS9W+Bc3vHAh844vAbx6PsNvna3c44DceOZfy1X6VQ3ujBQciq87G15yMqnLKaLuU3uqd2RCQ1+qaLYsUTCY0j58LyxNrh81mCkFxiqJIFMPxjVckTiGYGbesrr+cn72u6ptzSigN4rVnKucSxBMpzWOZklFuz7VzSaXhZQqvEo1HofJ7x0L+crXkdEKDN1deO/KovuembHKxbuhhnHDYtVBxNKb2Uz/eicSmvwZyv4yrj6777GrF4Zi6M8lNDilNgRWdnkWKKEG/d57EM0d0Ob3Zt0TrV6T1yle45CkPh1VeyWrNahmMLqzvGJpZWd20bGwYDBubm+sm46Zhc3V15aXRuLmytryy9uVsFJg/BTH3BWsaC0Db+1/dYH4LUA/ABtgnNGIBzAQICwtl7CQwWCUDt3bsMG/QowaUYGg8AEwWYC6cYgvJLJynBlQPUOZ7zpp5CbgtDOAB/9vl5WWgIQCQBYC7/tW4LOjNgm4BaB6A2ivQBNhdA9AhYGAl1LHlAvNO4yO76Ayxlc1h/8elPQRNdqUYVoQJgoAlY/SfZWsL4LAQuwHUss8HOAs2DMOaVPoU4axfWZcvV+FTrIpv7I+rHggv1yQ2D2eKJwsUCxzNDa8C6ZkEwYXstvPZ0vOprY4pwotZbZey2y9ltztltF7MkXiVaF3yVc55SgC1rgVK1wKlB1flwVV5clWg48u7UOnDUYJuWl+uIqBE71+s8y5U+RfrAks7PAsUwaUd/jyNV5HGtUAeUN7hmCzwyGtLaZ0Ir+lzz5P5Vw98Hl7zo3Mpv3LnOhV0R7QsJEpuXK3qD+T3/f583A/sowLq+yPKOy9nS548vY9iBIEaTeYN7fj0hQSuS1p1rkCq7OxGKewV/b+TS8WN3fOiwad1yvkG5VRN54NyxQ1+x61CxXR2+3hiw2hQSVd621x0lcY/vWJsfIakbAzD4DiKYQiKI9S2zcLQNGY2kARCWm0EsU0aGNyyYtz+T4fwfzke+M1Dfm/u8Xpjr9e7h/ztvvB641C43ckEu31B754Ie3uvW2Rm3YqJ2Vg3bZKomSAWX6x06WUxR/7S8tkPl6vCmBty61jjq/lBfLoLHVeRC7rNObl5XrN1Y4Ce6SFne4lpFT6lJKZVxLQKm1Rgkwp8SolNKgDgApxFp1QAZ5FJpXmuC53Xmmfkhsl2Ykptm9RYJ9ufarjyK5+5/fo7gy2NN6bmNwzrJnIdJ8xbqI3ALSTFYLQNIUgMNdlw0zaNMgRqpVACt5hQrEHecT4q7+dnQ989FPjW0XC7kzFvHo74xpGItw5dtTvg943job9yyfGtGnHPkR9LaD2W2nognHMppfpcIt+nUJ9UNxqQ23A1j9+iG8Bw2koSBIUiJEoR5BaOYBRpoa0MRdPmDRtpYWxWjPp7WY3SNa4orELDU93Jbp0t733skNbkV6rfG1b9y8tJf3JNCyvTlvbcTmrsSazRl3beEI4+bxp9WtV7p0S7kMDvccsUH46oOhBVtye88lBs3b7ouoNxDZcL1W5F2qNRVYfDyzyL1QGlmuia3tSW0fMp9Y6pTV48tXuuIoir8i5U2aeID0bVRdUNBubUc6paF27cX1tbMWyur6+9NKwtGzZXTSbD6vra4so/U6TZXbwgDgV69oGACZNYAIJBBxjQTmHTFswAAw0OsK8BDgCDMgIMpAX22+HhYTsAr1A9AJUxYJgF5BmSWajMwvnAcLwE2IFuNfb8rl2p6UAuWV1dBf9PdloPUA+gORngKYzIgrAL649AE2CLAFBRhaYCth4KZYFdFJUkSbYIAJf20Fa5y3QJaSz6NVMOJK2Q8xI72y71AJ7w9TMJghBqO6L5I34V3fHNI+H1/dH1PYn84aSG/tSW0YT6gcT6gYzWcY5iIUs6dyq65lK2xKNQeTlbcjFTdClb4l2svZKvOJ8pdilQOOcpnfOUrgVK90K1G0flzlF48dRgmeZdqPQr0gSU6AJKdIGl+qCyDr8iTWBpR0CJ3rtI41eq8ynW+HBVfly1V748qLL7XHLD2fiabNlsqmjct0gZUN4Rxh/4o3/5jy5k/iWm6WC6/KdOGd87Evqr8/Exwgmfiu59V4t/4pJ2NlcUVdl9Nrb+6bMHOM1Q5CsSJwiKfLi08XDJwFBbDI4wBPoat1a2dUnG7xRrFgRdd2pVk/y+R9Xqa5nts3nqG9E1vfFVvenNwxcSuBViNWrEGGqLxCkCRynMYrMSjBXHCQtB4VbCRlKMjaBsKIYzBELgJEnefPxIPjh/KaP6vWMhdvtC7faHvHE0xO5w4Bt7fL91wP/bR2PsDsTa7b36sV92kUzXoVHq6ypaYrxifvrObNTFf9wbYO72GCfE5ofjq3NqZEqHTWvphS7DhBK/3oUvdGITanxYRc5p0SklNq3CZ9TIpAKdUuIzanRKiUwqiVktMauFgGuZUBhG2tEZNTOrw8cU1vkOdExOjMiJSaVpVv5/74+g9UmNe99PPvC7iqzkqYlpi8ViJjAriZE0hRA0bWW2KMSGG2xWEiFoi3lzYP72+fiSbx25anc4/M0jId84HPCtg17/ss/3zYO+docC3jwS8uahwPeOB//uUoJHSuOVDEF4td4xq/1wUvvZVOlVnjK6TP5X9wTl4KARJUlqi7S9MpKEGTFZGYIgLSTzimC2UIzAcZxhGIrEGQK1kSiC2Jo6x39jH/hH94x40bVM3bNfuXO+55T+M8f4c2nNWZKpxoGH9T03hSOPhaPPk5sHs1pG8sRjwrEn7RNPpePPJePLfhzlxay2wxEV+8PK90dUn0oRnUmT7AuvOp3UeCK21rVQcS65MbBYdyG1OVkyFdUwfCVbElraFciVO6e3+pR0nE0Wnk5oOBdfnczvdI7ktGn7uoem1oyIwWj+smvJZFw3mmB3KOwyhbolYH4AlJ6wNhhPA5fs7LwBdpo4O2uR7boFxlmYkAALZXYQquHIHdgMBtQKtnIB7gJdAw5YBCMVANQ+2ZkNDqdTwPgYUAd7wZqAAEEWoCcgtlAugDUx005wMqx9AWsBW6WFpNWyE88BdQB2iR96XdlkFhBPKCmQJMley+9y/ABwJAiCoiiCIEiSBCoBRVHgCARNNqoC/xAEVnjaLoQFT0hRVLNKfcC38Hxma0xDf3BNV0LLcFz1YEL9QGRVd0rTcGJdf65oPEXQVyCdK+t8kC6evZjedDm79Upe+5U86YVMkRtH5ZyndMlXueQpXQuUbhyVR6HSo1DpxVF4cRS+PLV/kcq/SBVYqg8u7/Qv6/Av6/At7XQvVPsVaXy4Kt8SrXeJxqdYE1yhd8kUeua328cLklsmU1onrpZrQ6r00Y1DgZXdp+Lr3zsafTBT9nPvgn9zzfjQPXtPdM2ZAtnnSfwPL6SmyK5//2LSsfTmqMreSymSleUXCMmg+N8JBP3vbQbHUSvNbOEogF6KIHMa5cLx+yX6ezWdjwTdNzKk05Vdt4OKtNGNQ9H1PVfzG6patKurZpqmKRqjqS0UxWmaJgiMYQDmotsM/RpBKNpqRhma2rYQiM1KMDiCbTE4TU1ff5hQ1vbXgNzvno58e4/vO194vX3A+8193naHQ9/YH2Z3Ovjnn5z+5De/vfCdt8J/8c0x/32m7hrbowl8Vo/fGtlYGMFnNOYZJXKjC7vWjc100bNd1vku47gMmVZSsxqAoYC6AkgFBJaY1WDTKmxaZZmQWybkyKQCmVRg0ypiQrM1qkQHhci81jzXRYx34kPtltFm60iD9WY3PiK+nny++rPvKWJ8eKkJK0tPcfO6zcagJEVR1BaDUyT+YhNXT9zLqmr9xDXebm+w3fFEu8Phbx7wf2e/91v7vez2XbXbG/jeqYjv2l/d458iaOt+8vAFTZM3Hz6JKxNeyRHF1Y8HF6iCsxpLhBrN+ChmxWgc2yKtKEahNqttewtDLQSJYJSVJGkCwymKQEnKgtFG3Hrj8WJYYfXRoHT7jOaPIqrePBLyC+eMH59POJbdlq+7Xaa+lVzfny0ebe68Kx55VtN/r3XkeX33vbgqbbZwqHX0mXjoaVPP/Vr9rQrdjdAy7fmU+v0hJfsjqvdF1B6JFZyIFwRWdp9ObD4SWXsimn8+XeTGVQRU6qP4PaHFyqjKbrfMVoekuqORFefThfbJjSdiaz25qlBeu3tCSZ1yYOb205frRpB6YjT8cykMe3nZ2TQQaiFkge4GUBaDA7kfPHgAw2BhCAFgqCCrAOywXbewcxfYEkBagh0AVgC48CnALHXIbYFQC9IRIdTCPgWAsEBAgEPWQEEMZCEusSZiPt8ZRwz/yECTrMlkgiYE0PG1sZNSCFAVIuyuzi5IaSF73VXrZxNPCJoA2iAUgiPojnsR/aqJnX0y2/AInxwC5S5ohsfBOQCXSZIEL8oGawjiJEmK9R2hpV0n4vkHw7g+5ZpU6VQ8fzixYTixYThLNJ1SN5BeP8CRTOWKxtNaRrPbpisHn/gVK84k1HrxVBcyRR5cjStH487t+NLRxVF7clWgfdaHo/QvUgUUq/14yoASXWBph29xh19Zl195r2dRh1+Rxi233YuncOfKvIqVV6u7HBL4fjwlV3s/sqY/rmEgtFLrVyzzLVGHCgbfPxr8l4jaH11O/7ln9qlMsV9ZT2TtqDev60Ak/6fnEvzKe7/jEH+mQBbPH76UIjGbDBhtI0iblcExbBO30iaSZhiGIDCEojACT6gU1vXcrOtbrlY/rNbe8ChUJLWO+pcr/XNbuE3dupH5xZVVG4ltkSRK0zSFWa301isbgqEESeMYvWV9TWNWiqHNVpKmaRJFaCtDkvQ2uY0TzBaObtM4RaJzdx4nV0s/dAj70bmofz0e+u0DQXanIr59OvJHHx9y+vZ78b+w63b62CLO2b439I87feSUipzvJiZV+LiUuN6BXes0z3Sar/VsznaQ17stUwrDuASdUZlHpF8Wu6bVAGEB2pJzOnJOC0gum/PiM2rLgmZzWIqP6iwjUuN488ZIPT2joqa6sDHVi4Hmzdsa671OS3ue4uRv4n/9dvKpT+RCwcvnTwiSpiiKIvGlNUOxuPO7nzjZ/c37jT2+3zjo//Y+n7f2+9gdCrTbH/jGqRi7w77fOOZ3JpxbI+y5fXcJpxmSxqxW9B8oRVJb9Zre5JrWjPL6hVv3GIq2MhRO2yjaymDEawv2iqYRiiC3tkicsWEWgiCstm0CwzGzaXxmga8e/MI98WBMycWM9n2hjR+H1X8cXmOfVB9WJKvtuinoutU6udg+uVqqvBFX08Ntn2rpeSAZeyzsu1vbdTtPOpnSNMyRTFXK55Rjz3RTz2ULG8W62748tWO6ZE9o1cGourMpzQfDKs4li49HN7jkqv0r+g7HVjukNXjmNseUqwrksz75bc4ZLQ4pjcdia44n1J9NE51MEh6Nbw6vGwzmiKNyq/UDk89fLK0uLZrWlzd3om/Xd1Kn4UAA0Mi7tDP8HKi3sNQEO13B3fv37+8aKwOKYyDDYGFhAboRYHY4aB4DNi/Q42C3sLAwMzMDQBYCLgxzhEUwQKdhhQ5mxMCxNLAUBsN6IcLC+QiwyxbSW8BkoVuWnb9l2AnEgp21UI01s/KYTSYThmG7+rWgILBLNoWaKQRfAHPwBAB8APIghkIohIALd8Bzfh0u2Y+CfUh74aMkSeK0DcUIisS3aIomKRInKIK0koRuYPBivsaFq3fNqz8VU3DAOzNdciNG0JPcOJQuHElrHYkTdGW0DmeKxrJF4yXKG0WK+XL93bKOuyGlujNx1ZezxW6Fcr+Kji/Za4kmuFjjx5FfLdH6ceQhpbqAcp1/mdavWOXJkfoXqfx4St8CmR9H7s5tD63rDqzUuueLHZJqPfLaSjvupzSPRdf1R9b2RvH7fArlYVVd0XX93ly5fULt5WzV711zLuSpPryS9c3T0d5l/ReSm71rdT85G3epQPOvlzKPZ7SmNI84ZDSSDGqlXlFf3WiapmmaYRicZjg1opa+h/yuhw3dD5t7H7inN/qX6YPjMwYmFzZMCEmSFIlbGYqmaYKkaZomSZKmafAkDMNQFMUwDI2Sr5htirCSOMPg1le0lSFwikQRCrPiJE3TNIXZSHR4Yrpa0feBo02gy5cAACAASURBVO+HRz3+8B9ffPGfv4z44FtFx361khdKzMnIRwPAuYXO6fGFTmy+g7zebZnRIrM6bFZDXevA57TItIqY1xHzOmDnIma17LIYoLf4jIaYUlMzWkB1sWk1Mq1CZ9TojBqbVlPzemxCaRpuR8cVGOiAmFAaJzXUpJoaly0PNyGPOv7xotcs52jO/DH1b7+uDXCWCKtfW1/NPVn1TCj90D7K7ljE24e97Q74v3cwxO6o/1uHfOyO+L19JOjNg56/c/RNrZUOz95h6G2GJmmaZBjGStvAhxlcMZq1URRFkiTDMDabDdz98gj133+nLNukYWl1LV8guZAn+q13oVNS0yfxrf8VXPmxP/dMXHWGcLC6Y6FUNRVfpeRKr5Uqrwn7HykmFlt673DFI2n1PcXKucL2scaBh6Kx55KJxQLxeHJtV133A37X/baBB8rJpYae++nN475c3ckk4f745s/jmo/HNp5Nkzhz1McTGo/FC04lCi7lSq4USJ2SGmMFw+lt8148tUuO7HRC05kEoUNa29mUhiOx/FPJrQHlAxfi63IbO1pU3Ytra5urL9fX11c3TcvrGwbDxvLy0vOXy4sbxpXlpcUXz1YWny2/ePry+ZOXi0vPni8+fr4EzP5Pnz4FiAdgDSio0PUFO2ZhtCHs3AX0Fuiz0AQGC2V2wCkGLLvQRwYnTcJ2W6jPwh1IbNlk9tlXt6+nxgD1gB3JA+pgBlYI9yYrPBsiLExyYduzgN8AMFl2HR8WtWDhC2V1lEP4gxQVQi3AQfYaH3zsIIeF/2oXDwUfTchhIfiCZwBQu4vGUhRFkDRBEDRJkSSJ4aTV9pqxviJJuk2j9i7vs8+WO2U3OGXVHw0tjqgbS24eTG4cSmsZzhCPpYuGM0Uj6cKRAukMp222QDpTornBUcxV9jzMks54c+UXM1vsk+r9ijShVT0+XJUXR+FbqPLnafy4ah+OMqBIG1Ck9SvS+BVpgso6fIo1AeUdwVXdARWaC5mNLtktPjxZqmi8QLEQVzcQU9sXXdOb1DgSUKyObxxOaB4/n9YcJhiIF01eypTGiWZ+fTnxTz4F7kXdlwq03zoUGNI4/P7paOdC3fvO2cfThDE13RdyhLQNp8gt+B0GVwyiLYGg9e1d7dPLlf1PUxp7i0X9EZlVDaqxW4+XLNQ2Y91iGIamCJoiCILACQpiK3wS8ISEFcNoFKPx169f0yRFk4zVtk0w1v+mtjHKypDbhI0htnDGbKGp12ecA/b+9oOLH/447cB/zWUF225I//GgA72us8524wudyKzOPK2xzGjN0xp8oRPALkBYbFYDWhKwWY1lSmmZ+mfJC+CsZeLLghg2oSSm1FBPAFCLz2nN43JiVktMqQHCYhNKy6gMHVfgkxrzcBsy2mYYEhvGpOZJ+dZ1LTYpfJjjoTz0+4iPfqyprwgNT7P7xN7uoN93jsS887m/3YGwt87E2+0JsPvC7/0TMZ84p2SWSNUzN9bp1xS9/dq2ZWUohqEwAifJ3dgKLhr8WwV3wLVlGAajrDRFXLv/rEw6+olLwtHk1v1pbZ/45X0UXHIiudG7SJ3U0N8w8LCh/56g737r5GJ6/UBGXT+vbbKx+17r4MPWoUctAw/yRCM82RRXOsnvvtM48LCh72G5+hpPOs2RTHBa+2q0c6rZFfWCoXn0ZZpoxjlbejSq5kgs/2hc3cmkxsMxdY5Z7V4lejeu+nRCw8W0Fs8CuUuWOKZpLKZpzL1A5cFR2ycLz2c0nUlucEyXnE1s9eIo/fJbL0XlTj7ZkPWMX7/3ZGnxOY4Yll8+X11f2zBsrq2tLC4tL6+sAXoLYm2B3xTmiwNWCyeSAUkBzsiBsyDZYgBo/mLPJYPDGoCMYAeFWhDfBQcoACCHUAsoLdygVguEAthZDNCWPYoGQCo0HgBHG1RjgUoAFAOYYMAOfwHdX2ZWND3cAW2sUGzdZRVge1rZK3pAXaGuuovesnEQqgrwTDaMwg8r+1+xHwUnQDK7C2V2wBhjKJokaYrewmkbRlnNGGl99Y/RyQmHVNHe6Ia/RZafyhRfzGm/lCMvkE3F8XuzJRPpotEM8Uhu+0Ray3CuZLJAMlOomMltnyhUzhfIZ0s6bvEHn8UL+l0zmp0zRc45Ev8yvU+x1r+sI7Ciy6NQ6V2kuVrc4Zkn9+VpvHhqMKUmoKrbIavVv0hxKa0htr6/tONuUuNQLL83rWU0UTCUJBiI5w/E1PbFNY4GVnZ/d7+vd2X3hXxFqGA4QjB4Lr0hqmE4oEB/KkX8HfsY+/S2HzrEuZZ2vn8x1bO8M6pU55zXRm+TJGGjv7oxOxtuMat6xiKLWiOr1FHFrcr+qReLqwxlJa3bFG0lSdLKUOCHpBjGusVmtQAjwO0WTTE0abWRoIZOblkRisCtVoS2vGLIV2aSsb6mmVcri0v9Oqn/3r8WfPy+PuHi5oDg9eLQ3693G4ektrkeZKELmVZ9iaEzanRGDdgrMq1CJpX4jAZIBBBVocEL2LnAQ+AuMaWGJwPvAcBoZExOzWjJaQ2ktObhdnRMjo5IN/tbLMNifFhGDKk2eqUbk+q1a2rs3uCmpuJO+pXs377t+227vb/99//46OT3D3nbHfV/60S03cnY98/E/vuVxOgCcU1bt3X7vxECf739yorjVhxnaJK2MjRjoyhm1/WHn0M21H5ls1kRlHSL451KaLLPaP9zYPmfg6oORJUHVugzZTN1g4/yJWPpDd0lytnGwcf1g08Vk8sNPfezm4eSajrLVAv1ffcbe+9Wa2abBh6nCXo5komEKn3jwMP2qZfK+fXartup9dpSxVitbl428UI8/Lh14HGt/lZe66hnkepkfO2h8PLTSY2O6ZIzqeLTKSKHDJlDSuOVvPYree2XskS+PHVc42i0YCisuvdSlvByriSwsteTp/fg6s4lN/rwFK7ZzSeCsnL4Mm3P0OKLZxbD+urK4sryi821pdU1w7OllZdrm4sr6y8WXy4tLS2+eLa0+BwYUkGhDOQNAKyDOAvnksGZ5+wQLiAmzM3NwZwEYD8AsGsH7QuwygZyDABtBlALXwB2K4B3ALAf6MpAOmDjLHtKDcyOgX4LOMENeLyggMCGWiNrRh5o5YJmLAsrsBm6Bdis9uskdBcPZXsA2CjJxkoAwWxCylYDIHqyi1rs6tbXF8tsaCAIYoumSJLECYait3ActzIURRE0Td+4c9cpTfQf/sU/dE7/KJR/Ik3imCfPF4/G8Xtz2iZThcOpwsEc6US6cCRTOMppmy2QT2dLxvJlU4WKmby2qYqOO/y+R4KBJ9GCIecciVN6iztHEVjZ7clTe5d2uPM0Hhy1b3EHuA2s7L6YJb6ULfHgqgJ40rKO20Wam+nCsaSGwQRBf0xNd1LDYBhPFVPVFVXdE1bdeyiy6meO8YcSm759PNSJp3XhKvxKNb55Ut8cuSdP/6FLhmOW7JduWUcTBB+654TyBxKr+s6mNKMUQlPbu7/JDMMwjNVqJW3Ug5drNW1d4s7Ja/de0sz261dWK4MzDANwdosmGJpkGIairVbbNriAcBUMdhiG+Tv+91f4to20WrcY6hVFWEmaIrYpitqiaZIiaWpldVEvb05zPJb66W+bki+tqEv++07H3+c616Z1zM1hw81eaqYTm1ASsxp8Rg3UVWJWQ83rwBEAmmyhAIAvNq1Cp5T/rHrNakApDDwDEGrBOeAWn1JSsxp8SmkZk1rGpJaRdtOQBBmVIuMyfKSNHJKYe0XmAblpUEmMqMn+9rU+9cbNru1riv+j5o4H7Od8/L3w771z5N9/8Ls/7/nRCTe7A1cC8xq7JxYevXxB/59XBG75XzbahiE2gnhltX15Da1W9scPXHn4mWRDrdVqhQ9tUfir7f91LoJjz1V/FlXxtwDuF0EVpxMEHM212sHHTaNPm4celitn0us688Wjua3DwoEHdZ2367rvFUhnciWTGQ39eS0DkpEHbRMr4rHF+t4HsRXqcs1CmXq2eehhy/Cjup7bdZ0385p7i8TDFfLJOt1C57X13lub/IHHcfzui0l1Z+P4J2LrTiYJjyaKjiRJnHPbEyXT8cIJ/2KtR0H7hZSGKH5PQv1AQGVncFX3hYxWd47Cp1jrV9blztM4Zoiia7q9coRpdbpKScetu49Wll9srC8vLy+vLC8tLT5fW998sfhycWl5dXX12dPH68tfBiYAwAWKLTvclg2ygJKCBC7YiADQlm1FgGniExMTdtByAHCW3SYBFFsArDCdAQ7tgY22sIQHsBU2gMFxNXBsLUyVhaMV11mDZtmhXLD7y8AabQDjC9jdXIDbwruQzOKsjW0e+HpBjNyxHBD/0/Z10Pz/wVNqR439Hx9isznAy6wMRdFWhAAfa+wVhdhojKbJ7om5I5G13zwR+caJ6D8ECT6LrLtUpOUIR5Mbh1Kbh9JFo+mi4VThINBq88XTue0TPPV8bts4VznLkU9zZdNlmmuF0qnK/qccza0Ifu/ljFbnHIlXkSaoqse1UOFb2eNVog+p7b+UJXbJknjmyX3y5RXdT3LEExktI1mtY8n1g8mNQ7ntM9HVXSlNw/FV3Qn8vvCKzpimsV87JeyJrP7x+YS9CY0/upK9P67eu0DhndMWUN7hmi3z4WgOxVTtS2z89aWEI8lNbgXytPqRz4JLlzdXrcwr+v9jo7YZjGEIZstmfb1FM9sMjZMYuWVlaJKmCCtDkQRGUwTDMARJU7TVZrMBYRGCNbiqpO01zWwzlBVHCca6ZbVtUyj5v+i/rzF/JxF6rF8fcfIvSb9/T3Dq1y+a0/9+u3vr1iB9rZeZ6cHme4i5no05HXpdb7qhJWfUwCoL3bLAMAv7EdhQi02rLRNyfEZNzmmxaRUEXFAEYx8hZjXMvA6bVBDTKnJGjU7ITSNtlpF2y0i7ebgNGZUaRtqR4XZ6pB0ZbjeOyzaGJHhf6z+6W16NtiKDwpfTMnJSbpsWrdTFznofKviNXcIH75785U8++tPf5h4+2aIpikQZDPuH7TWDEQxFW23bBLNFM9sEQTE0aWUoNsJCYLXZbOBK7vqUWq3WVwzBMP846Jd5MKv9WHrzhUzJ8dimT3wKTsTVXK3sKNHfqeq4Vau/Wddxo1I1zRUPlcomOaLRCt2NxuHn4qnVMs21lBpdoWiwVD7bMvBY0HW3vvtumWI2r2Ugs767VD4ln1pRzqzKxpfK5FMVypki6Wjr8D353Av5+Avx0NMy9Xx0pd4+ofZYvOB4muhwmuRCpsitQJalvJGjvJYsHA8qUrpmNDunCYKreyPrh+KbR+IahnwL2n25ioBSjSdXeSldeDlH6snTeuS08MS9OWV1fcPjawazYXVpc21pZXmJPTgHkEV2mxXAN1CaAqItaCkAIAk9CcABNrezgaEKAGfhgJzJyUk7gM2wDgYJLDvhG86qYaMtLIVBwGUXxOCwL5hmsCv8EN6y53pBXwFs7tolzu7KGQDgyxYQoJEA+9rGdgWwhVTAcNlQ+3XVla1qWa1W9hG4EIN0FZ4JP7Vff4Yv0YGiKXqLYLYoErfhpm3SRNLUzJ0HnFbN+yei7A4GfMcx6U9B9X8LrTqXJ8tvHElpGs5oHc2UjKeLhjNah7MlExktIwWSmXzZVKFyNl86mS+dLFHNl2mucdonK/U389unS7U3q3ru50pnI2p6LqY3OaQ0htT0BtX1u/NU51IbnTNFkVW9OZLZCu293NbpgrapjKYhgLYJgv6UpuG0ltEEQX+SYCCqqjOyttevVPcvB/wuFijf3OPjXt1vdzD4i+i6aP6If7Fub0y1B1eT3DB+KU/kUzPwRQDHrUR3OVucVD/6e4+8JysvINTuYrXgom3ZGCtDWCn09SuGogiasZHMKyAabNkYhmG2t7dtNhvQDQDzstls4EoCpLBardhrgqSxv1P0P+htmtpCmC3M9mrdhN6+NluVHJL55582/T++3jsqrvPcGj/qcqx8+eWX5OYmuTf+ctOcOMVxHDdZsiUXuci2bPUKqKFekEAg6gAz9N5heq8wtIGpMMDQexMIUAUGpp8+A7L9/fFKx0fIue86a9aZM5S1DjOb/e5nP/t56ze3si/het63wwbUVrnYqnZYVUinFuus8rVrXC0KZ6vS3iJ3tyqpAwDoE5aqpPcjUOePi2BP/LOUYkDpDI5mubtZ4W1R+VrVDrPUaZE5LbJFk2TBIHKYJA6TZNEodpgkTovCbhTajfx5s2ChWWq3CO0mtrup4o6Z7WvkzFl4iFHqaVKhzarlJtGt3LD6z3/D+u8Nh9evMsrY9+5OubFH2CLp9iA46vcguAsjvBiJoCQKYziKwT4PuF30/QS1VmwRwIkPcTtgcse51L0ZDdvCOduvVmyL4H8aw3ntTNY/QpgfXy85k1mZpe6RNM9wG0fK6/qSBMYkgTmqtC5d0V5YO5in7c1SdeRWdmZIWxlsfZbcprQ9kLXcFVmmMqTWmJKaNKG1vHaYXT8qNE5W6EayVDaGyJQgNJao2iX60fruOVX7fZa87XSO5qsk8bvXyz6+XvxJeMmRZNmp7MoIjiVN03etpCE0Q/XFTc5XNznXK0wXcrUxPPPRBO6ReM4xBm9fouIIS70nTrwnQXIkRbnzUjqjWFYmVI2O3XrwcO7hw4d370zfuzszdXsCdFdNT08DIZQ+mozKt6XiByh4fLZKBsbkUIotGLkA5FoIKLMAcKnx6NQJ5Tqg0rmoUER6V8Jt2qJm2VKDbCmhYEUbGJUwC5wGlFWWnpU1T5shSvm3nE/autxPwuVW9Hc5qJj6J27WxxX/JyffqaVUheoJ7IL9FDih3oL/Cz8FdABAM/1t+tRb1ufz0qoSFBHDENTp8qHkEobCsGcRxbFpN3k2lf3PI2HQq0E/3X39xdMZr4eWbLta8mWKglVmvVasY4hbbvJMUVx9nMAcy7fcrDCkSDqi2cZkSRtDaGVKbZmV3ZmV3WlyW4ayI1fVWVjVmyZrLW0YLTVOxgqbTqQrdt8sO8ySBqXKT2VqItmmjMp+lqw9SWiNqzDGcUwMflNYQU0025ggsl4prIvimK+XNoaX6c9mVZ3Prz2Soljz96+OZlWvfe1gaJnll3uidjOVH4aV/PVo0g93XNydXr35bNaFEn1oofEYU3owXXmYJb1SbPjtIcbInduID0f/zUJ8MOzzBPwYjLi9sAfBUILw+zxP6BVG+GAUSLQUmaUAl7qCYRiKeQIYjDs8uA/zITARQDDnrDAn9eTLv8x953e9EXvdrRzngJ5ob3Faa51tMmeHZtamWGhX2W0KX4vKY5EjTUrYqqHYKyhwgb5bp1UBbFuUeYuSBbw2Db0fdwX5dVoVHqsSaLJOi8xhkiwYxYs0hAUnTrPUpRcvmERzFsFDPd+uFzpMkjkT92FThauW59FW3G9kO83SOYPsvlnmbVUivfIFJWM04zxvx98zt7547f1XzXWambt3cNiDwgiCoW4UhkkchmEcRgiM9Hhh+j0H/6hWvGOp/1vgU4DiGBxYPp2Q9/Ke60cZov1MxbZIwadRnDcvF+2MlbwemvV6SMoX4WWX82tyqwdza/rzagdyKrsTuIZUaXNksTZDYRNa74hs90tq+lKE5lSRhcHWl9UNldYOFlf352u608RNKQJTbEmNovWOpvMh3zierrCxJFZGWXWuvFndMlnbdU9mncir6orlW44lCj+9VvxJWNFHl/J3hhUfT1Pe4DZFcZpYyt5IXnNwinxPNPt0lvpycf31Ml2cqPk4U3SMpTyRpjmdXb03XrI3UXE8S3uSJbyUyksokhaItLb+sftzC3dmpu7dnZl9+LhKBjSEW7duASsCADpQi6IaZYFfANBToLhS/gRg6KIG7gJ6CwwJEMBTkCZDFcEoqKVcB+CX0YO96YIsRbnp6gE1GYyu1dLnVcw9Gdi1uLgIAJeCWsrXBZ5SuirlnwXclvLAAhmBrhjQlVnqiu/pvgOKwMIwTJ2DKgFdAfhun/tEQIBpNiNKBQPf+L1Qu4LhApiAQRkHwbwogSAIDHsbWtqjyyt/9mHo+jd2Q/8K+cOp5O1x/D1xlfuTpB/H8TPYHWFF9bF8SyTHECs0R7EbgQMhVdqZIGhmSm0sWXuasoshtCaJW9NUHUxZa56itUjTUaDpzNf25lT2VJgn8+qGo/nmzKqBOIE1VdUTz2+K41kSxc3RHD1DZInjmG4U1yeJWyPKGiLKGqI45qulDZeL66+U6M7n157KrvziJvuHbx0O47f8cHPQhxHl+1LkVziW/9hx5rUL+a9dKP3F0eQ/n8veFpq9N152kqX4KkGwN1Fwtcz0u2Bm/+QY4sO/l0whCOLFUYzAER8MezEMDcA+3ONx+UkEQXEExTGchBEMQXEURQmCQODHyiN4hGkFdBQhfV6cIB9N37vf3dMqyU+O+/jNjLf/Kj/1yUNFHjHciI8YFrq19n6tq0vj6Kuyd9TM2rSulpr5jlp3W82crRJtr6I8A6DRy9deCZ4uWKQAZAHbBRIBOACffdbsRdXKfK1qp0U2rxc6TBKXRUaH2kWjeMEgAlDrMYgdRsGiWbhgFLsNCsyk8TSI3A28xQa+q1F438S7Zyon6ksWG4q99TynSW5vrl5s196vzhi+8H7hXzakv/370tgLMl5+f3srArsQ0udFnJjP7Ucw2Id7MT8dXul/CEqipZ/gOE5gAR/sMnR2ZXKVkdns7eeSjuU0HIiV7Yjmv3Eh78MI9ofXyv8Vwnr3fPahRMmlYn1R47iw7V6pbrC0rjeuvCaRb2KImgp0o8U13SW1PRW6oTRxU566K0XYxGkcl7Xck7VOFlV35KnamJyGPIWtpLpX2jSjtD3gWUayFJZ0UUOOuEFU36NunmwYcEqb7sSKbcEp8n0x/E+uFH55o2JXRPnRJNmlwsbc2iGGxBbONh9mSXfeKLtYrDuepoziW6PK9UcZosNJspA0zVGG6Fii8ECC6HCa5qsbhZezJOGpJUJF1fT09MO707cnb81MP57SPTU1Rc0roJJtqYm0QEAAJwBeAdRSHQ29vb1Usi09XgYCEi+wHFBtvxSlHXmy6D3ClGgA6C0ly1InQDoAfBZ0366QC+hjEOkuLrpblm6SBZC6IqyAUgyobtrv/KpPC690fQBgLsBlOpldoR5QkA0+zODb6ZgLP7PoJYUVZR83iuI4jnk8fgRBURglCQ+CogjpQV2I14Gj/jk/Mdk98NLe8+t3xUKbQ6Ctp393PG3L9YpXTqZ9GcvfHcM+EM+N4TeHlzYCASGab4zhGeMETYmiljRZV6qsPZ7fxJTakqQtLHlbqrI9WdSco+7OVXTkq7pyVZ1FtQMF1T1F2p6y2n5u44iq6XZRZW8s13yTZ4oTWRIkzdcrDNd51gih8TpHf5NniuU23ShquFGqDyvTXS3XXS1tuFJYd6Ggbuu5LOife8+L2jZsCfrZjnMsQVOKZnhnjPhfl4t+vj/610Hxr4cV/uyL8OBU1cGbnANM8eE0zclCw18PXr/vCKCID8iCKz7t1EU61XrMVX0ojuNe2IfiCE5iCOLDMQSHfSiMEBiOYCgMe0nEQ+A+L+bBcXQZ8+BIwA0/ajBUH3/tV8zfrpd/+c9pWaqvpxrprfd113q7alydWke71tVZ4+yodrWp3Da1p13jtqnBuatN5Wx9vPd3t6ooukq1J7hbVYDqAkgFVxwtCuDfAl/maVPbzRKPVelplqM2DdKmdlmkQI11mMR2vQAwVodJsmAQAZxdMIjseuGCUbpglC4YxQ6z1G4Q2fUCt1nqMIgWG/j2Br5dz5tr4CzoOU4D29FQjpoF96q4jmals10938h9IGQZzu8s3/ZC2t9/cOL1P7fp6r/1kn4MduHIkg/24G4fAsMI4YNRFEZIknQhPrcf86DeAOylqwp0CMZxdHJsGEfcPp9HXq3bfynhpa8uv3et5HBG1RdJyrevsf91rvBLpvqD8LJXQxJ3XMndncBLFnbydTPZ8q5ibVepuiNX1XmpvOFmWaPANClrmuTr+jPFlixVR3iZkakZqmx/UFbdV17Tn6/uyFO1RxWoi6raK7vvik2jhdrOwrq+BKE5UWwures2Ds2b+h+UNY6yZO3J8u7PI8o/vlaxM5L3cXj5Xob4YnZ1NM9aYplJ0fZHCKzH0hT744U3ONbThbrLRfqw3LpQpiyEKTmcLDyRUXmUITnOUh6OFwUnSq7lVwZHZZl7Ru/Nzt2ZmbDPTM1MjM3MTE3enRkYG5mYnpqampwcGx6dnBkenxwdHxsdGRoc6BsbG+nt7e0fGAK9XcCBALp4qQELIJaW8tu2tLRA1CAzulxLJeZS1TeAs8AGARxdFLumD16n5kwAMvvgwQMwQIFSDyhl9ntzZu3PzOx6FlsBCK7o/gLwuoK00q0F4Cm1M1rBhrxPfN3UZh9cp+pm1PYfvBGfhVq68vgs1HoQ2OPxLOMkKPj4MEBpEZ8ngBMen9ct15r/dOQq9PLetX8/uO7dM5s2Hwwt0p3Mrb1Qat52Pu+ve6LPZNeGl5kjyvQ3yhsjOYabPEMs30Q5EFiStgRBc5K4lSFuZspa09WdKdLWbFVXvqorT9mZrWgvqO4BUFta01deN6CwTBVW9SZL2hJE1pvsxji+KYZnjha2Jggt8ULLjQpjVIUlsswUXmK6XNp4sVwfxTFfLqi/mFf/WWTF828f/TxJ8vrZzHevFG6/IfpTUNJ/7r+59qPLr5wv3nKN96tdN9+5kncsVbufqdiTIDlfZjybqzkZm1chqcQfgypGZ1IYhuE4vgJw6YskSRRFYdQHoz7fE7URRhEfgRA4TKKYHUY9MPE1QuA+19y8o7FWk3T18Nn/2ST79JWp8ptEmwoeMjltlZ7Oald7lau9CrQngBM6zgKofXz+BF7p2ivAVkB1QS4iQFVXi9Jr07hbVb72SirNC7i4nGaJyyJ1miUOk9hlkbqbe6OtJQAAIABJREFUZA6TeL6R77Uq7Xrhw3ou8HgBtHU3yecb+Q/rOfONfJdFCr7SYRC5TBKHQeQ0CReNgvlG7qKB62jkLOrKfAbunJ7r1PPdDTyPVexo4dnr82fywzQf/z3/Tz8p/uCPjGsH+9r7UGRp2ecniWUYwWAigKGwH/e40UUY9RFewg8HMHzp3wo7COJxO1GvC4G9M/dnpxbg+t7pHSeivriWsetGcXBu46cs7ZvXuZsvFO1nKrZfyXv1eNL7l/NOF2jjVW3ilmmVYVJpnio3TTB41ptljZmKjlLdMM9wS2AcZ+uGmLzGeE5DprJN3HRb2XZX3jLDrusvq+pglFTmanpktvuarvtS6zhX35/IqUkVmwqruuUtk+r2maqO+zz9aGRJ3e4ozo4bnJ0J8j2J4p2RFcGp6tTKkYhyy/44XnCabC+De4ApvZCviyhsvFlqOJ9TFZyhCsms3BVREZwiP8KUHGFKTqTIguJLYwokl2LSLB2Dk5O3JmYm7925OzFy6+69B2O3xmdmZgbHh0fHbg2PjFH5hZSYALrIenp6hoaGKMW2t7cX1MeowQ1AQ3gMtUB0AH5dUAGjRt5S5llKtgA9FfSpixSZpfyz9MlgKyJj6EItHV5X5BisCOSmur/cT1q5PB4P1YxLr3GtYKl02wDdyLXCMECXAqgCF4Wq4G0HXlqx84JpSu6/g1oURzwuN+z1eVxujMBRHIF9ngAGwwiBksT0rZl/7A1f9afPoN++ueqveza+e+rHb+yN4Tefy9ZezquLKDXH8mzXiozXik2RFcbwUl14eUOMwMQQN8cJmuL5TSmSjkRBM0vWnq7qTpa1JoqbmbLWDGVHYfVAnrIzT9mZJbflVXXla7sLq7qLtT2lNX0K60yuqguoB7HsxgSuIZ5rjuZaYssbE3iWRFF7rKjjfIlpf7Jq++XibZeKDiSIrpWZw8vMFwsa1/1jz39+dOF0YWNwZvVr1/g/2hn9xtm8g2ma3wen//zLqG1h+UF5dbvj5EfzGq+VWbaeiAvLrGjrHJm49wBHiRWfZICzOI4DDktRWurch8AUKBMEgRN+GMGcXh+GfYPDCIp5SBT5Bl5G4IAb8dSrhJrSlKAXflLy2h+G8656u8Rwq2Kxq+Zed82ircrVWeNqr3LaKimEBeyVXssCFHUFvNLbE6jwWeopVfsC3+K0KtzNCnez4olbVrhoFDlMj+1cwNHltSo8zfIFg3DBIHRZpIDwgpfcFvGCnreg5y0a+PZG7mwd52E9x64XzNZXzDdw7I3c2fqy+YaKxQb2oq7MpWcvNpY+bCydM7FnG0ofKLK9VYXeqoKHqvRexsHqz3+f/+bPz//ll5yEyIU7do/vEYZ6l30Ygvhg1BNAUT/s9yKkFyO9Xi91wzEMo/8hvD4Ex0kURpYCJElgCILBuH/yzoN6nXF3WPLLp9M/ilWcLDTtjOW+fjFv6zXepwzJm6Fp715I++BGblCONE3dKTFPsqt7ZdbpgsreJKH1Sl5NUd2I0Hy7rLKrWNmSX9eXKDRGl9XyDGPqtntS43iexCKo7UnkGFOEZk7DYHlNd0V9L08/zDWNx5Y3pgkbte0zhoFZ44C9vKabJbFeKazbEVb4YUT5QZZmd7z0CKtyf5xkX5zgQDx3f1zFruiKgwmCi7naEyzp1VL9VbblXFFjcEblUZb4q1hOcIZmH0MUxJIdi+dez1GeZZSlcyX9YzPjt2fu3r07Pz1zd2p6YOLW+NTdqVvj42Mjk5OTIyMjA4PDlIxA6bZDQ0NgckJ/fz+IoQF6AjXRpq2t7SlWC76HkguomRBUQYyaKE65uKj8R4CzQKIFWgHlOqCLBvS5ivSuMKoxYcV0GXqla0VjgofW8UXf8lMeAwpkKYSlQy1dfqWwlSqLAfUWRdEV9bHHrOoZPF0hyK6EWsRHEhiGYRhOkv4lBEFQr4uA3Qjpm56Y3Hoybc2W4zmM7JGJqdV//xB69eCGf+4LKzefTFVeL9Jdza0KL6i/XqS7mF0Vy2++yTHeYOuj+cZYoRmYvZIErXEcU7KkjSVrZylsKQobS96WJrely2xAQMhRdhRU9wCoLanuLa8bULbdzdX0xHLNCTxLksCcxDXGsw1xvGaGuCW2wnyzvDk4s/rtiIr/OpL4/AcXXzqUuuNGxb5ESUia5ly+7s/7oja9dSQkp/ZMof5ginwfQ7QtXPyzLxibtoa8f6Nwf6o0KKkigtuyJ7o0JCqvXG144PR5vTAZ8AMjwQqoXfEhX3EdwWAEg1EURWEMQ3AcJxGCRAOBJVcARwnMTzphL4bgLQq1OC780s5/cj/6Y9v1w64qtr+r3t2jXRiqXuxQO21aR7vW/XgsTaWrTeW1qT1tKrdVToEpFRbz5MrjyILHNthWJbDHeluVvjYVZf+iTGBPXLdyX5vK26p0WCTAyOU0S8DhbpIBSmvXC+YaeHMNPICzDpN4wSB0miWLRtFcA8/RyHE0cpx67mID26nnu8wiYAWbra+wN3LnGzhzunIAtfb6ckcDe06b5zJWPNQV2Q1ld9VZE7zE+wKmT1s4X5Xq0OV1X/q48svfs7f/Oerg+9rSTD+24EUxxEsE4Ed+dAnxwQjshlGPj0C+F2qBhIBhBEH4YRjGEJREEdzn/oZAXTg2fXeerWzYG5XzyomkrxKVQZn1O2K4L5/M3JMg+exayXtXcl45m/JueGEEz1jaOKRunhA2DnIbRyp0o7HlhniuubRhnK2f5DWNC5tv51V1xZTUsPhGkXFMZrqlbb8jN42KGkeSeYYUcYugeaZ6wKntmec2DsWWVGYprPmazpKaPmnzlMY2U9M1JTf3h6apP79e+lFE+VfJij0s1VcJ4s+vl55OVTGUnacyVcHJ4hCmLCRVcTBZGsa1hnGtp7PUxzNUp3Jr9ifJDyRJDySIgpOlh+O48eX1+8JTsirE9+49GL41ND19e3J4cnzq/p3Jscmx4clbE0PDo4NDIwODwyMjI8NDA9QkGjAyHDyC2ea9vb0AZ0F0V3t7O0SNRAffRrUnUCdUHYyaCQZAlh6KSPFZurWLyouhpoSB6If5J7MUV2R00SXaFVALiK3r6fHR7qcXfZv/76D2e9VV9Ikrc4XkSme1lLZIFxOf1bae/SGPGRkC4xgCowiGk263F0VRHEMwFJ6+M7M3shDachx66TMMn1u4PbB+64kQRunxxLIPzySlqLvO5lYfYynO59eGl+mvFddFcy2xfEuMwBIjMMWJLImS1mRJG1NkS5W1p8g7ksStiRJrsrSFKWvNUnflVfbmq7oK1N156q7Cml6QBlJW28/WDUmbJ3Mru5PErcmilgSOMYFjZAitsYLWBHH7qdya98JLf7X35oYdF3+6N/Z3J7LfjBD+5Uzmi0cYu+KEJ7Krz5U0bjmfFcZv+fkHZ3+8Pfj/2xWxakvIW2fSDjNVJxgiBs+4nyn74iKzVKKzexGv00XihAfD/BhOoJ5nQZb6hNN5LriO4zhOYggGYxhGYCSBBTCMgFEEwVAf6fV7kYCX7B0fE4vLI7b/K/2fL5jPf+jUJPs7FM7OOndrLW6rcjdJsPYqr60eDP5y2ipB/oCnTeVpkTmbxFQQ14pGL+CBBQAKuhgA7AKc9bYqkXYNbFNT6bSgH8FhkXhblW6r3G4UUhgKKC2gt0BDoEsKgM9S1x1GnsPIW2xgz9WULOg4iwb+fCN3roEDWO2CrsJeX76gq6CO2UaO1yRwaYvn1DmT4uQ7cpZdwlxkJyzKmA+VmfP1hTOiOHPwO7orW9L+9iNe1OkqGXv+3j0MDcC4H0M9j3AvgcAI/miFdPPd3wZBEQSBEQxBSR+Moyi6ROAk4g2gKIr7Fj2OuQUvv7r1UELJ+1dzg5iKEzm696+Xv3Ym6yBLsytasjk0+/UzqfvTJTcrDHzLbUnTbaFhVKAfqdCNXsrRRnNaqrseFlV1F1V1s+tHSmr6wnNVhdpOefsdbdt0eVV3SXVvXmVveL42r6qnsKqb0zAosk5peuxlDSOXsxRc/Wh1133z8Fx95y2xaTy2oiE4Wbwrlrs7SbY3UXEgUX6IIT+RqYwUNF1jmyJ4TYcSxIcZkjO5tcEZmjRl340y06EE8YmMqqOpyqBU+aEkwYF49lfRFedT5RczBZ+dDZdp9bdu3701NX1nbGJybHR0BFgDJsZvTY6Ojo+Ojg4NPOX96uvrAwR2YGAAFMcAwlIzciBqpALoQqPyuuj+WWCbBWtFqi6YjEbNBAYgCwCX7pmlB87SzbMrombpa0X+IZ3G0m1bnqeDsiiWSr1EsVcKbeko/L089HsxlJIOYBgGcEC99KxuQH8JRVEcxRAEQTCYIAgCwzGMcPlQN+5//wJr0/uhv/jkzF074kFmr6YUbXw7JLpY4PLBddauyAJ5FL/pprz3VEFDaGF9WEVDeGkjlYEQzTXEC5sTRS0J3OYEniVR1JIsaWPK21jytkRxM6XVFqi7c5Qd+drufG13kbanpLq3tKZPZr2dobAlCJoZwlYGvyle2HyT3xaSVbPjUtFfjrNWfRi67tPLfz6Vs/kq56/nin91Im3dx5d+8sX1Fw/FfxbFPlfSeLHCtJ8pe/dS/l/Plbx/vfRwmupQqvJCXmVodtVrIUmXc+S28Xtup49AXd/43CSKefxLqNdH4D78mUWh6mMS9eTik3MURWEYwVAUR1EcQ1A/hvpRnzcAL3mdBjn38idvhf7q+aoD7zvVGWSPGOlSLfRofLYaZ3OVz1aHd9baW1VIk9LVqnG2PBZhKcSkWO2zKgEoiAGhgAqcdbeqfK1qd7PCY1V6W1TuZoXDLF00STxWpceqXDRJ5vVC4OWabxQ4zVKHSQJUV69VAQgsXUl4UMd2miW+FiUAXPCV9+vL5xu5s/UViw1cj0HoaOTMN1TM69lzuvI5Xfl8XRlAWHt9+XxDxXxDxXwDZ7amxFFbZJemzpXHuvmJdlHCnCJ5SpRoL46cEzJdVblIfdrtnDP1h99tPLgl441fll3Y29NmcMIwvrzshn0oRmDe7xF2wB+FQOAA6cdwEiECKLHsw0iQR0F450gYJv1fezAMgV3DgyMppcod1wv2Mth70hR70rXvnCvZdjp/b7zsg/CKrZcKt1ypOMBUs5Tdqvb7XF2/QD8kbZ7KVnVFZEhZFY3qtns1PYsiy1SpbjBZbI7l1DGFzVz9qNQyoWqa0HU/zJFZwws0XPPt2iGntHlS2TyRL7Xky5tiS7SlDSOFDSMiy1B17/2qrgdJXGNQgmBXRMWBZNXn8bKDCbxTudrQwvp4WXeSrOdCdm1QkiQ0VxscJzyXUZlZOXIyvfJgguB4mjyIJTqUyA5hSj6PLj/MkFzK1IbEl4WEJba0do7dHh+bnJ68fWd0dHxiYmJ8dGxkZGR4eLR/YIjSWkdGRqjROH19fQBh6dNxOjo6ICqWkXocHBykJkpS5S8QxEDl6a6I7ALKLNAKwIzbO3fugAhaus2A3gm2Yso3FfX9vTNmwAllLaA0Vrqviw6ddK2AgkJKdaVXwFCa3kppsuCHAPWA4qdPbWyfhtRnqz10qEUQBEcJDMNQHIF9Lj+Gwj4cXvq2/db91dtP/+CNg3anh/Q/ctmdHx69DG0Jbe7vf4R7cQzpG7+bUCD+8nJaFNcYKbBe4zfRy2IxPGO8sBnEzaTK2pPErYmilkSJNUVhS1W2p8lt2aouICBkK9rzqrryqrqAgFBS3atun8lWtN2sMMQLWxIltnMFtZ/FCv5+KuMnH13ZsP3czw8kvBrOeeViyUshWS8eT/9TaPZzn4f/8KMr266WXCzSn8ioDEpXn8qtPZamPp+pCkqUh6ZVRku73riU+9nNvHJVrdeHeVEsgGMBDCZhGIUxcvkbFEUx1EsQxL+DWurePnWOIQRBoBiBECSCoQQCP0I9yy67mF94+fMtZ/9jffXnr99hRyEdYmJU7xg2IGYN0lrlGm5YsFXZW2rgYcu8ReLslnnaVJQOAFgq4K2UbQsclFAA4JWyEwAI9rQ9Ti0A3Qd2g8huEC0YxQBqnRaZ0yx1WWTAVOA0SxeNYrdZ6jJJFhoF8zreol7oscjcZumiXoi0qYEhAbBaIDJ4muX3TUKnVTHfyF/Q8RYbuA+ri+d05QtGtsPIW9BzFnQVLj3X2ciZryub05XPNXDgRs68JndawHgoYzqUKXfYUbO8uEVh4rwia17JdIsSHMVhC/LEeUke2VU9cnVP+5FXxTv+EPTb5+X5yUO9nX4Ew2EEIeEVd57aXpAEhqIwSZIYTiIojhN+BMVhFPH7l7ywD8OQJcTn93kIP7mIkCJNQ0Q+/w9fnf8sTnqxrP1IquYfxxM/jOTsja/aFil4/Xz+B1cLz2Zpcqt6uIZhgX5E1TolMo8XVnZcSZeU1AwAv22FfkTadidZ2hJRqJVaJjTWSVXTLW5dT6G2M46tS+TqijQ2mXGktnOmacQpMA5nqjqY8jZV+6RxeNY8bDf0zla23rlZUr/rRulBpnxfLPcQU7afKTvMUsRwW2MrmjI1/cdTxAdj2BFl+kNx/MsF9WnaoSNJ4qPJkuAU6QGG4Fii9BhT/WW04HiS9GqOIig6rURRa+kcHp68f2ti+u7MnYnRkfHRseGRW8NjtwExBdyWcnCBAbgg5wCM3QWiLUSlI46MjIBeNFD4Am0S1NAaQGlBNwUoi9EHL96+fZsCWRBoQNFYam476FagJoSDpluqLOZ4MhhxxQDEFX1cVHo3JRFQNljwCD/dmrVCLqCwFbyfYFrfEfhR1GaW/vV05kXJtXRUfVre+u7KdxquD4dRBCNgFHEHUBSBSQfx7ZdnItZvOX3k+CUMc7hchA/3pGaWrt9yssPW7YEJDCP8CLJM+scm7hbJ9Ufiyq5wLAmi1pscI4Damxz9TY4xlmtm8KwsSRvQahMl1iSJNVnakiJtBWavQk1Pvqa7sKY3X9tdXN1bXjfA1g1JLeO5qvZotjGO3xrJa373Qs7//9Glte+Ebvzs+r+usLddF/12P+t/gtNeCGJu2HrqrwcSn/v8xi/2xHxyg38ut/5MpvZCbt2xZMWpDO3ZDG2cpO2rmKKTzGJZnQGG4WXS78dwPwajJEFiywi+hPmXcR8Gkzj2pAiGPb0oMvuUdIDjKIoGcIwkSS+KIX4/gqF3JsdNGnlebETE+y/l/PPXCzlXfe3s2eFKR0et11rjaKt2W3ULXXVumwpukS82SWe7Kh3DOqdVBbcq3FY5aLf1tChoXgIVJcjSxdkVtTKAuV6b5jGkWmQLRjGwZIFH4NYCTNauFz7G3EahwyByGsVOo3hRL1zUC51GscskcZkki0bRfCPfaZYA9QBpU99WF1pyI+vzoodUhXeqyx0GEdwkdeq5DiNntqF0vqHiYV3pw+riRV3Foq5irrZ8Tseeb+Q+0GbdFsbPSRLneLHz/Lj7vNh74sQZSfK8KmlWkjzLS5hXZHaWxdrVmXdlyYt64X0uY4xx5Nb1T5W7/hbz3suK4tyBnm4/9hhYwT9C7GnpHMdxgsAIAiPJx58AHEfdCIGRj0j/I4zAMRQmES+BeHEM8fu+3vTSu2vfCfn13piDLElQtnxnsuTF47kHmNJdcfyPb5TtuFb8SVjR+Wx1YU2/xDrJNo3IbDMV+pF0SUtMSV2Jtl/bOatuuydqGiuo6kjkNKYIm/JU7VLLuLZ9yjJmF1vGEtn18eX1lZ0Pq7seivT9BdIGbctgdJ68WNWsaRlpGp0zDD20THiFTTPhBQ3BLOWuGN7hNNX+RMnpVE1osjRd1pFb0x/NNwcni0OzNSGpiqNJsgRpT4ywI4ipPMZQBTHVJ9MrjyaLjrKEX0UVn0iVXCtp+Or41YwiXnWdfmJ0ZGJkcOrW+PDIraHxaUBPgTBAdegCH1drays1OQwsiD6uBhS+qAwxqvxFMVlwhZo9SaV2UU23IFAGaLIU4AJBlmKvc3NzICCGPihhxVAvysi1gtjS02HoHgPk6Ty9Z3f0FCjTCSlFeJEnVW/k+9zdCE2iXfEqHS+e5b/ghCRJH+pHER/hJ5cIFPN5MZ8Xe/Tthi0hf/3i/NS92fa+sTqjLRDwiuW1m949UFJpWiaxiYkJFMdwHCUJBEYwoVoXkcoOzlLHiq3xAnM815iq6GQIW5my1lRpM0vRlSBrT1B0sDS9TGlHpqIrXWbLqezJVXTkKTvz1F0F1X15VV2ltf3ldQNltf1i80iWvDWOZ4kStnwRy/3Dgajn3jnx88/D34nj/PY4878OJf3uRM7a9y4//8m19R+eeyEocdOOy29dLQ3OrbtYajiRrrqQXX0xrz6i3BJS3vHDHRc2vvLJ7Qfub/3kss+B4ph36VscxQgcJXAURXwEQWA4ieEk/rgyiIEWWxzHgZELRVHETxAERiBezOfGcRQnCRQjcGIJwxCChGHE5UPg9s6OekHp4V9Awld/XHllv9vIx4caHraqXV31cI/O2651dWhcHRpnuxoYDLw2Ddym8baoPFal16bx2jRAlgWawGPGCqCThqdPNITHiTNgkg1QG7ytSqAALBpFgIcCEZY6gErgNEvmG/lAil00i4Fn64mpVrJoFNsbBHa9cM5Q/sCsglvELr3UnM+4HrIbWgVB0A+eg6A9W/+RdeVYp6JorIr9QFvmrCpwG8sdRt5iY+mometuLLtj5NgbCuar8+2y5AecmEVh4j1+7Iwo7p486Q432i1MckoYdk7CnDL9oSbtAT/2riDmjjptUpSy0JCNWMruFkfYruy4G7Gj5O+b8o9+Ojd9a3ZxDoFdXmQR85M4/i2BfBtASZTwfu0mMX8g4IOdfi9JIMCEgMAkgiCID13yf43CGIbCBA6TBOJxLPqQbza9/CH06sG1m09u2Hrqbxfy9qSrI8r026+kbz3OOpxRuz1auj2Mv/VS/uexJdcLNXz9QGX7HWXLbU3HPZ5+NDxbnS2zZUnbeLU9mqYxU/8sVzd4Lb8qTzugst3TtNzSdM4Jzbfzq/qiShsSRW2l9SOGwQVTzx39CFFaPRhXXMnWdajbx3SD901jzrre2SSB+UKOZn+88Gh69UGW5kCy7EA890KOKk3TUVg7kCJsCoqrOJ9fdSxNcSBBlKYevl5iPslSXciu3hdZcSxBdJQhOp6q3hXJPl9qDWFK9lxkqHSmvoH+vt7OkeHB4cGh7tHe0fGx0YGx4b7Rgf7Rrr7+3v6evv4ukJBAnzje0dEB0WO6qMBvehwixXABmQVFMIrVAq0AICwgtlRLGOWipcbVUHNtqSm2dIl2hbvge2cZrOjyokMtnbrSySy9ret7FwWmdMSkKwmAyX7vDncF1D4r8j6mw1gAxxAfAuOYD0NQAsMfuDwb3jn+ZdA5F4wh+BKG4Aju4apMP9hyIJGtmUcQmAiQZMCPkn6UxBDcDSODkxPcqob9Ycxr5fpwni1R3hfLb2YIrUnStkRZSxzHkCJsZnBNKcrOZEV7uqI9V9GZq+jIkbfnqbuKavtyKzvzNZ2lNX18w5i6Yzpd0hzHa77ObtpyKWf16wc3vHNye4z4V7tu/t+DyT/fx1j/8fV1OyPX7Yz47ZmcH+2O/J/TGXsY8ohi09XCmvCS2sjixjMFuv88EL3+nQvQ1pM/ePf4sZjizqF7C4tuP4kGEBdOLMEIRhB+0r+E4SSCIH4MDmA+kiTpfB/cnKWlJTcBO2EvTvhJYhlDAwhMEDgaIOBHPszjxLp6h7ITwm/861flf/txU/D7cCPn284qf7d2sU3p6qpFB/TOlsqFJoWzXe3q0LhtalD7crUovS0qcND9WM92zVIHrddLDpK6PG0q4DpwNcsclu+wFVi4wOE0S8BFIAiAqhd4BAfVvOAwiV0myaJe6DIIEIPodkPJkKwk7NjujRC0EVq9ds2qtRs2rVm1ei0ErVuzFlq17sX/+d3ZvTs16RHNZakTkvz5ugq4mYfWlniq8x2a7Hke444wwS5PmZcw7/LjH4qT7vIZc0KmnZ98jxs9y0uY4idOSZLmBQmz/Nh5ZeoDXvK8kjnFS7pXUxpoE08UXGi/vtNwZHvoz6CcfZ82iModC4uLCPwIgX1+N45iKPE15ifnMK8fJeHAsh8hSBQhAxhMeB+hhN/vd6MoSvpJ3O9HSS9K3HO6iyT1P9q8Z807J36w7cyGbaHQ2yc2fHj5/evs46may8Xmt8IKNt8o28dSf3ZTsD2i4p0LBfti2XECM8c4UtkxJTMPa2wzXNNEZEldYe2AuGW6svsBR9dbrrWV1XTGl9UU1vSyxM3S5snqjjuGQXt5XV9cWV15/WBtz1xNz33TsN0wMFuitsYXqfnG8VL9xLUS/dEk2aEE8dFkyYl01eFE0YlMdVC6eh9DdCRFFsW35tWOR3GaTmSqj6UpTmVpjyVKz+fVMyRd10sNF/Oqg5JEhxjC09nVh5iyI0n8r24UhpfUhkQXn47MTMqpYAvEw6NDU8MjgwN9nb09vcODg0Mjvd19o6Pjto520EIGSG77kwXRcZay0FISLdANwAnVD0aNVwACAoBUCmrpKQf0OhgAXJAjAygt3WNAcVhKfl2Rz03VsujSwQqt4LsN+9N8FmAxHRbR7yuCrxABEFqgyYr177TFFT/2u70w5vdjsA/DCRwlyYDPh5g7+6G3gk6GxSIE+a0fCbhm8SUsj10J/XPX2lf2TM/NYktLKEbgqB+FCT8RCPgxkoBRHJt1Yxn86sOxZWHlllh5T6zYFsMzs0TWdJktW92ZqWzPktsyFR0sSUu6qjtf1ZWr6MhTdxXX9RdU9wBfbUX9oKJtMlvdGc217E+U/PrzMOiVfS8cZPztbNGGzed+cyjl10dZz38R8ctjzN+dTP/N4aRtEfwvksVhRcaosuazRY0nChq2XSzcsOUE9OHpdVuOr9p2Cnr39Ia3T/5lT+Q5FlvTaCFgN+Zzk/5HbmzJg5IkTjwisQCOYRgBbhG1UcWeZBcsYRiJ+xF5i+OUAAAgAElEQVT8kYfw+wIYgnn9BAk7kNu3htnpMUmf/SvqhXWNx967p0zFh+uQ3np/Z7W7VTXXJHfatB5btbtV4+2odNieGnMASOtjIdWqAPIrdYDC12KTDJDcFUNtH4dyNctgm9rbqgRmAwpq7XoBhbbAyAUcBcDLBXDWZZFScAxYsMMkdhhEHovMaRR7dBUPjMqi0C9e/O0L0CoI2rAJWrPph2ufg9ZuWL9+7cY10MY10PoNz0NrN0Kr1qyFoPUQ9MU//sS8HKLNuGouS5uR5YyI0z0S5gIvflGc5NVkzAsSHnJj7/NiZyWJd8TxdkmiXcK8J2LdEyUvChPt7Bi3ONnNT74jjLPLMm8LsubE+XBVkacyvTP8s8mEfVWfvRr7/p9yPv9IreY75h7gy6SPIPxEACdg+BFBkgE3gi/hy0t4AMdRMoAFMBhFcSLwDU74SRKfd3oEdS1fXGa9Hhy3astxaPt5aMtJaPMJ6N1z0NbTa98I/sEnV969Wn6IpTmQLNt+MefzeP6nscLdsbKPbvK2Xc7dG1PGlFiU7dOy1smy+r7iuv5kqTW8VJcssxXX9dZ2Thn771b33k8WNaUJ9FLjoKZ5yNh3v67voax1KkVoLtf1Nwzest6aNQ88bBpxldUMXcjSHkiUfxYr2Z2gOJ5emanprdAN3SytOZkiCUrXHEqv2ctUHWQqQ1KrglPVJ7KrDzFlBxnioCTJ+fza4BT52dyqOEnb1dKGs/nac0X1X8Vy9sYWn8xQHk6SHYpXXM7THQzPSudrRPV6U4N5YuL28K2RgdH+4aG+ob7e/v7Brt7H03GApEDFI0CUZ5aCWirQgG7toqbUUH23VOstgFp6vgFloZ2nLbqLa0V7AjUZ4VmopRfB6FBLMVa6SXYF1K7Y9X8vsX2Wn/47OH4WQL/3JYIgKCgB5xiG4ThJIF6U9CMIgqDkwqJbZ+147r2zZxOLyQDhnr9XqzOWqmouhqf+4qPjL+xlWExmBEEIP0ksBTACRzAUQfGFRbcXI3HCj2FE+8B4Oq/mRCI3km3K1A6mirtYss4EkZUlackQt+QrOlOlLVna3myZLU/ZmavqzKvqyq3sLNL2FFZ2FVZ2CYzDRbUDsbyWTyPKfvJe6I8+OP9hgnzje5ehd8/8fH/sL/ZGvXwm48VDsdsu5BxmyC9k6cLLzGGlpuvspk+jyn/68flVbx6DtpyGtp5Z/caRte+dXP1+KLQ5dNXWi6vfPvnCRycT2RpLaweM+wOBAElgj/w4geEwQmCBb8E9IUkS3B+/3w80BAxDlhH8G9gfQEkYxzyY7/6dSVVZSf6Rd6/8FKp5/6UHedc8Nolr0ODpMznb67wdlUhXrbddC7fXou3Vvla1p03lbJMtWmVPZRQ8SUEEFyn/FlUEA+GHj0thT3yylIvL16ZC2jXgoteqoEQD+gGEAnCAVymqC14C5+BwGESgLLaoK5uyavf94yVo7YbVq1eve/65NWvXb4CgTRuhH2xY/bOf/HTt6nXPrVu/CoI2bNiwat1aaOOm9RAErYGeWwv9z29/H7TjPdaFoy3p13ozr94VsxYrs+fEyQu8eI+YcZ8TMSW8McuLfMCOnBMx7JIkhyR5QcBYEDAWePFuYeK8LNkhYjrlWXeErIXqfKy57EFp+FTq6cGwzzW7/sb46M+i6+emJ0fd0w+8fhSHEYIgMBT2+4llnFzC/AS+jKLLPgwlSdKP4XNz9rbhseDYjBf3XF31WvDaNw9Db5+Etl+Ctp2Htp2Ftp2HXj/23OZjLx8K23widseljFNpipMs1b4YwdYLuR9H8z+6yfsiQb4jkr/lYl5oft2Nch3XMKhpv13ddb9m0JUgsiaKWgpreoWGYaFxSGAYlBl6ckV1yWVqiWW0pL6vtK5XbB5qn3ToB6Z1fTNiy1iWsvNMmvpQguQIS304RR2SWpWq7FN0PBQZR7i6/oLKnmhO86ms6uBU1d5YwZFkORggfSBJejhJGi2wHWfJT6UpjjIE57JU8WLrlRLd5VLduYLaoFTp/gT+4SRZEFN5MFZwgiWNKK196+i1yIwyqdYwPDR+a2hoZLBnYLBncHCwv2+YCqChVmdnJwTqYEClBdau7x1aQ0+QWTFU/T5tUTgLhAIq4ZsCWbpz9lnpgFJjvU8mIFAuLs/TgwzgZxby9KKDKbW7/3dQ++9wc0W55n8BWer695Z3UBQnEC8eWMJxHMMDKOa/Y3f9+ONL+8OYd+2L1U3d7xxPXPXS+29/eSkoSxbFNpyJzuwcniIIzOuyEwRGLn/jhjGcWALw5CfxJQLFYY/OaL2ewTnBEl8oqk+WduVohhL5LSxFR6qqI6+qp1DdmSVty1d1FVT2gBaG0tr+ivpBvmFM2TaVpeqILDefzavfdjnvjwdj3o8SbHj7DLQt9LlPrvx6X/Tb57KDWcqLOXUxXGuC0HYqr+5spvxKegW/zpwtrfk8LP35d06v2XZlzbsXoDcOr3rv1Jqtp6G3z0NbL0JbzkL/OvLqgTCpvmPOPu9HvTDsxfzLgaVHJIoQTxa4LUCuxTAMJnEMhQM+eAlfnp9zKyrKb+zcfOOVn0jf+91wxkWPVRwYNJDd9Wh71aJV7uqsXOyodHdo3a0ab4vG16oGW36P7bv8F7D9BzjrexpeqYMyIVBZ3cAEBuQCQGlhmxq0HlCMlZIC6GgLrlNCAdW2ALgt4MJOk9DeyF008GfrKxbahC6DqKux+uM/v7gGgtashdatgjZs2LBqFQSte+7Pf3vz7de3vP773/zhJ5s2QBC05rnVq9c+B22A1qyFVm1au/HHa6DnN0HQS+uhD/72X5cOvJd2cb8h9+ZQYbxbkgWrc5zK9AVhnFOW6JDE2QWx89LEWUnyvIx1R5jglqfcUzFmpbEPxPEOTfYkn3lLyoK1hVht0e3CK/3MAwOX3ue8+QvJ2S9i937a02Kefbjg9y95UQRUO5cwgsT9CEEGAsswikw8uB+TW/b6wbA1/zwIbT4FbTu7fsuRNdtOr/3gMrQtdM2208+9d/ZXOy+cShPcnpiCA4+6bt9PFVa9E3LzyyhOaHHLtnDJO5dLdidrNl+q+DK5+s2zeQcSRJeylMU13drOWYF+hNcwVF4/HM81x3PN2fLWus57tb0P9AOziqbRXFVzbFk13zBkGHrY2D0hNU9nyNuPMyV74gW74/iHkkQ3OUa2cSJN2haRV5lQXp8mMPIahur77FVds7lKW3x5/Wmm4BiDdzhRdDhJeoylPMZSXi43pyp6o8qNV/Nrj8Vz990ovpxfE8NvvlLSeKPMciiOfypTFZIuP8IUBafJ9kSzL+TWhWZIjkZksuWNDQbr4PDQ+MTY8NBAf3cPFY5Isdru7m6IyvymdAO65YBu7aJCEQGZpVRaismuUAzsdjt4+iyZpVNaurWLbpV9VkCgM1k6V6VD7Yr2AapIRaHe90IkfUtLB006NHxvlXzFWvHFNFjBl0kMJf04jsMIQZIBOLC8ccvRdX/adiA85cuIgj9+eeMgUxhV1nwwW1usbt304fk3D15adMGPEF8AJ1DMTwaIAOEmcSLgJzCfO4B5vl7CvV7vnAsp5KuPRhdcy9PEcs2pqp7smuE0ZVe2ujNf3VGo6aFaGPK13fmaznx1R2lNn7xlMl/byxC2RrItF0r0exNFH1wr+dWn136yK+Yvp3K/SlKfyKq/KWzPqBs9U1h9OE20Pz5DVt/sXPSQfhQnsdHxB4Xy5l99fGL1lrPQu6ehrcfWbw1Zu/k49O456IPLq7ZdXP1m8H9/cWV/THGNbeTe3IIf95GYl8BRqiDm9/txHEcQBNwfhCB9S8uzHrepvir79KFrf/9l/Es/6ruxz64v8d/S2YdrH3ZUeVprMGuls0U63ym229QeWxXWUQO3VTma5c5Wpa9d4239TpylpAMQEQtSY54MDFeDKhnlmQUuLo9VCZwDvhaVr03laZZ7rQqAs5QOS9dnKYbrMImpcAPwEk2ofWyndRhE3mapwyhwmUX2RvYDfdmiJtXdpp2rZb/zlz9sWLVqzZo10Kq16zc8D0Eb1q99LvbcyXZBjiTm9NnPtm3+619+99MNP4Sg59dC0LqNz61bvXrdJmj1qh+sWr967Zo1a1athaBXf/tfB99+NenoVxVXTzQVMceF6Y76YocyxSFNmlMwJwVx86qMGUXytIx5T540LU2Y5SUs8pLvipNn1WmjivgHAqbDUuGrzu1JCZ5IONCy//W4N/4j46O/Ma+cH2u1wks4Ggh4A36ERP2455HfPTd7r66lZ290/k8/PLt+64lVm0PWbj+/5sOr0PuXoM1n1r4T+n+2HXv5UNi1HImiocWDwASJEDj8NYo45u25Ankoq3zH+axPwnlHUqs+jRS8d6VsZyTvqzjJ7ljRjqslX9yoiCi3MNiGus579V33G4ZcxfWjiTxzlqylqGGkdsBuGpq1DD3g1HYyebpCbWdxTfeVXP3BGPH+JPnBNM3eJPH5wposdSdbN1BS1VFW25un7ogvr89V2th1/ZzqLklDX2PvbEV9/4VsxclU+dms6hMs9Z4Y/j6G+EKW9maFpbB+PKpEfzm3+lSqfH8053qpIbpId71IF5qtCc5SH0iR7GMIzmZVhcSLjifKw0sbjyWWh+XwKtQ6a3tvT/dAX08/NcacHmgLrYj3pqu01FQFejPYigE2YHTCv4NaQGkphKXDK1UBo3sM6J0I9NoXvbpFASuFquDK/8JeKdykw+7/go90VKWugJ0vSZIUXqwAYoIg/H4/dZGkLRwnlwgUIUggJiwRuMPlfCUkftNbh//zk/OfRZZHltRdKas/m6k7VtjIkrRA/zr0g9f3ZEr04zN2Al8K+AnY5/L7fQhKfh3w+1FvwI/BOIEvfePx+JZwZGTiTpmqfk84KzRTliztytMM52r6stSdQKvNktsKqnuK6/pLa/uLqrrLavs1HXfy1B2JguZEiY0hbQ0r0x1NlgSlKPfEia9WWC+WGpNU/REcQ1BSxZk0dlSZ3NTT+XVg6RsMxwkYJ7FHxBKKLpeptcE3C/7745Nr3j60bkvwui3HobdDnv/0KvT2qed3XIC2nIFeP/nTjy6GxOV2jtx6sLCALH0N7g91S0mSXFpawjAMx9GJ/t6kU4eP/d/nkv68sTts57wk5esRM9pf7WlTY106d4d2sU3pbVWizRp/cy3W3+C1VXlbVF6bxtmudrSrPW1qT7OCjrDg+C7/5Unha0VuN4hJ9LaoQFC30yz1NCt8LUqKkwKgdJulbrOUTmMphkthK9ViSzUs2PXCRaPIYRDZG/ieJsl8A8feyJ7TlXsMQru+BK8rnm0sGpAWvvWHF9auWbVm/fMbIeiHG9eugqANq6FzBz6/b1F93V83zk3iRwef+uiNt1/503//8YW1ELRmHQRtXAetex6C1m1Yv2ndmo1rVq3euGHdKghaD0Efbn79yI7tEYc/qYo9Oc2Ju69gTfET7NLU+wrWvITpEKXMylLtyox5GWtaGDsrSZxWs9DqvFvFkfbKXLhdOivP7Ek8Ps88Xnv4rwW7XuMc29kgzOkx1LoRDx5YWnR7esdG40t5f9t3BXr1OPTWuVXbQte/dxx6K2jte5ehjyKgN0+9+OXlC6wCfWefD13yI8i3hMuLkL6lwPJy4FsMQ91up8PHV+qOxaVdL6g6xuCcytS8fzl/ZxT/o0juF/GyXQnyXTGCw0nSOJ6FaxqXt00r26Zk1olcpTVd3lKobuNUtep67hhG3bnVg0EsWTBL+flNwSGWZn+SPDiz+mCy9Kuo8kv5NTfKG1MkTcLmaWXnbLa6M5lnYPH1WRKzoulWZesdjvFWREVjSLpy303u0XhxcLI0KFV+lCE5EMOPKDUy5Z3RvKaQVMXJzKqTmVWHI0tvVpgiOJYzBfUXygxHkmVHEoQnmdJzmdUHEkSHUuTnC2v2h+cwi+UlPKXF1jM8PAyiDsD0cSDaQiDTAMQyAqF2xdAaatLtipEKVFIXeErFJM49WcDLRSUbUCmIAHbpIxcBzgJr7Yp+BHpnF5VUsAJqAbziT3dw0fnpd06A74NaOrzSlVYKPekASme1AE8J2qJUyBUA7fcvkaiPXH4Ezj2L82az8cvY0k9uFAcXG2Iktsgyw9EC/anUmtP5VYnijh2hca8fT/xHEOO9E5E+/9Ij3E0SmBP7+pE/gOMksfyNF8f9SyRJ4oFAACeWlgNuH4bWNPddz5Xvj+McTpKmKrqLKvtyFR0F6u5cVWduZWdeVVdJTV9pTV9F/aDKNp2v6WRwTYmilmiuIVXVwRC3xPKbmXxjksiUrGgNYrKPJxV/djJMpGnAyG/86FKAXMIQNLCEIxgM4xhKLM87Yc/sQ7mh7YPr2dBrh6G3jq/ZdhraGrJ+eyi09cya7ec3fHgZevs0tPXsX47GnopJR/x+DMMCgQCgtARBBAIBGIZv374tSWFmfPrO1R9BrcFvOoQ3kQ4JOmact9U4+oyLtiqks8rVolhoUzq6q+02padd7WhRwG0auFW92CRbaFM6OjWuFrXHovS1qkEIt6vp8dQDeh2MbvMCUPtdQcwiWzRJXBaZyyJb1IvmGniAoi4aHxeyANRS1TCquRZALaUtAMAF0q27SeZrUWFtGqxN47HI0Dblgp4DOhHc9WKnuXK2Mc9h5mItHBub9d7Lf4GgtWs2boJWrV69fgO0ejUEQUGf7xhSlc6pcwJ1BWSL9lrwyT+8+MeN0PofrILWrVu3Glq3bsPaVRD03Lr1q1evhjashdavXrNu7XoIgtb8n41roMjd742UxM+qshYU6QtcxqyY4VKmzgoTEXnGPWnCA1WiS5psl6Y/EGQhouSHogSHhDUiZDgVOT6b8Fbu9cmcsK7Q10z7XlacfC/y1T/ZpGI/8sjYf3draNSPd0ZCbx3fsO30mndOQltDobfPrHrnNLQl+PmPQv++53JqsWjm7u2AHyWxZRz/FiGXvyUChJ8kMBJDcHh5yUcQAcz/4MGsvNG251L859eydyWId6dq37nO/ugm55PIsmMZ6l2Jkq1hZUczNPEiY67SWNM5bhq+p++eljZ0sSq0RdqeayX6Q8nK4Mzqg0mKzxKFe5jSQ4nSgzHCIIbsaIJ0X4L0IFN5Lk/LELeU6IYr9CNCyzjfOJ4ibErgGph8y4Wcqv2J4qB0zZViY5Ko62ym+nACJyRNc4ylOJQkOp1TdThZHJKpPsCU7o4XHkmWHUgQhWZoruTXXyvRh7PNobna4AzNl0ncfUnioOTKU6k1Z9KrTiSxj1xLSikVgqgD0NFAjRP7jtXS/QZANJimLUo0ABUwCl7psxXAovsNqGG3YMwifVwNvR+MTmC9tEUXZ1d4tgDU4k8aOul6Kx1SMQxbQWxXiAAUXAKSBbCSzljBRVDAoYA1EAhQjBXAMThf8sHfLj0iCD/mX0b9yz6CwAI44ce/Ru1LAfJrHEVcLo2x8zyrIp7TcJypiuVarxYazpVYdqepgrIqwwp0p5JkUYI2mdEwPDKWyVZ/cDU7kqMVVRum784jCLYUwPy4ZwlHvvE/CqBff730LUbgWABZJhAcQzxe2OlDTR19N7LZl0vr9mfX59T25FX1lCg7RdW9pcrmkpqOgpqB4rrbvI57ear2VL4hlmeI5TZFFJtjebZkZX+CeuhCbk14nuLMzVRr99DQ8Oj09G2S+E5jBf94SJKEYfj+/fsEDmMYMjo5XaqoPnj9/zH23dFNnOnXr6oLkJAEQspussmm7C7pjRogtBAIvXebYsB0MNgGjJu6e8E27rZ6sdx77/SOAQNxkVUtN0lTJdvfHwMTxWb3+71Hx2c0GvuANHN15z73uQ+X+fVK6sxdtHne1IW76MuPgVleLnO8wXwv8Msh+g879rEloen519ra9P16CBm1QQN3nz+tzM26vPLHkOlAvPmb+/GnrU0K9F5l//ViU2u+oSXH2Kg2Nqr6mtR9zSpzg6KvUfEiz+VldDehAxDQOWZ7sEVNDADvr1eYm14IuM5Fs78EF9RKSe21r1ZqKMsiS1jmKjHRemAszx6qlXVXZA1UyTU1ot5q4VBphqFJZK4Q9hUn95dLu0slAwVpvVWZjhsl8J3qjvysh8q4phR2Tujh1sSIJzIB2iJ0XMkcbVV3VGcN5l6Gi5J7yi71NwpNuRn3Uy999c4kCmDQmQxXAF6jT2LQ3SkALJvzn7vZsfl+23atnPP6W1MAZQJgurrRKW4UAGh0QHV9fepbgAYAlQoobhTa60yKiysAK3747PLZvdeSgp9nsnqE3K7sUI00tEN4sT83XC9j66Qso4JrkHOMCq5RwdWIgnvErB5hqFHGM0g4HZmBGhmntzjGWBrblnjsMWtP9cFFZdt+UBz6JerkVq+N+9+csQHM9wYLvOgLTtEWHQAL9lHmeoFZB75YedaHn1zdelerMWBWK2KBERS3oYgFGRp/n4eiKIZhtv7uG7duJspLj8WqZuznbOArN/NVy/xSl52+tOh04raYimUXRGv9Lh/nZ8YqGpTXdJV3jZll94JTyz0C01ediFvjl7IxWLSRI90clL4+WLgmRLqJo9oULNp2MdOTq9wWItkYnL6HL/HiSmLUNzKrn6ZWtoeIm/fwZTv56vUXkjf7Z0Qq7ipbn5Xe0ycX3z/GF+0Ny10bkL2RLd8VnrflYvZetmxrQNr+SJVPYql3uOwQP3v7ucRDghzfy7UHwnJ80yu3CpS7uVl7gpJPRubtZMvXBWccDM/ecTT4/v37hLWWSEIgNoAzyBJklhQKnIktsYfUDZz9Bs7OWXLqIiEdkL4uksaOKYKNGbDonDA7pqd2PNSOMWM5K7CvhNrxqisJqQRiklDrvIc8gKS3zlCOoqjNZrNYLMQB0MjwoM2KIpAdto5gsB2BYRi1IrgNh59rB+/deXrpsmjrxaRVIVLvmILg5LKTl6u3hCh+9Ip8b53vwtPxJ+LL9vNzzsuvX2m9iaE2aNBc03SP+tnSyUs99oWEQ1bbIGqHsREEdUAQhGI2GLXCCIYiwxA6bBqwGoy9GGobwaz9fcbmW/eD4zI2sWRnEuozq/VR+W1hubdjim/HFd6IL7pZfuUpV94QJLpyLrXBL6OOJW2OVt85EFvgzUk9yU2VV15t6zRaEBxGEeJ7xfkNIW/8rVYrjqMIhg5YbUP46EOt5TDn8oqjPOaXy8EsT7D0BOWXA+5zdzLmbQcL9rr+coQ5w8Plp30zPLmK/FIcg8rFqYcWzRR8P1W58OPrnP1oefLorcKh1tze1nxjS56xOcfcmkNky/Y35w60qvubVOYG+Yvpio1/KgNjHs5SLBFpONCgHBMf09eoIFJjCLTtq5eNtwr0Vor6a6R/xsVWiozl2dZaqbFeZq5V9FeJ++tFfVXpxsLLpjppd7lYV5piqEu1Noj6rhdkXzzhuXbx8oUz5n3/9VefvPfZ1Nd+/vSfv86dvf6XGR6rf07x2d9ZEGOsTO4rTekqS9JWpQ9WZFoa5bXRZ99895/AlebCpAJABRTGBBqFTgFLvvvqP1PeBjRApVNcAdXFdaIroAIq+OHDv53buiHD/xjfc+P2n7/75sN3JgHwxTuT/LavuJbJNZZc7lWF6YVBvRJ2jyi4Rxyil7N0UpZWEqqXsfUytkYU3CMOIfZ0C0M6s4I0olCthK2RsnVKvk4d1qngOKrTLZmCx4m+3YEeV/f/kvjrxwF/f2PpOxO++uwT5pztlEVelGWnGEs8aLP272NF1V15qO81wdAQOtg3ikCQFbZBOII6UBgZg7PkMjscEIyOoPjD9k5v7qWV5+MWHo88HFO8lSNcHSj85WjspoD03QLF6kDx+gDh2bjCC8KGPXzFev+0TReyDkYXnU6u9whTr/RLWeaX7sGXn0stiy26zVPd2B9duJufu5Obs52v2MFXbA7K3BemOHmp+EhcwXaWaCdPdjKqMERUzZY0h4pa4wpuJxXeFZW3yWuvJVXcZ0uaPUPE2wOFngKFZ7h6faBoU5DidEIJT9Hie7noZFzuQb5qZ6D4cGyhV4Ti6KXcQPWN48kVfrHFQamN6wNFn649ssjjBJFBQ0wcv379OhH9BciGBWfzLNmkQAq1pLXLmc+SBTFiijhpmyXn2jp7DEiVYPzk8PFQSwKrZVwy4SstBNa/Nm690iEwHmfJRUoEJKCMobEk1BJYg+M4AUDEHhiGcRyHYdiKQVYERlAcssIOxI7aoGEMRqHBqzfbjkfID0bIjkYLTyaVns+86RVRtF4g+48H5x8bA/65g/vRbs7Csyme/JwzmY3fePFuX7+GDA2N2CzljTemLj0w2+fyGr9Yj9DLmbLi9j/0CIrbkEHToM6CDOIohlvxUXjQDluIf7DFYhl24AiG6ky9VQ2PPYNSZ3tHc/LaU8ueJ+S1RskrssquKJq7wyRNvsklPPm1S7n3jlzK/+U4hyeqkheUt3fpLTCGO+xWq3VkZARGMIv1zzeB/Cqy2+0Yhg1ZbBjuQBAExew21K4xDd7vNMZmKt9dfQZ8sRHM2cv89QBY5E1deAwsOgrmbwdzD1G+2Lp+5i/87YtDv3kzbvZ7Had/N8ojRm5XOm5XDLYW9jbn9bbmm1tyX9DYJjURE9PXTAQRyF8YsF7mEpDwSjwdas3ta1QSDtn+JhXRLdZXJzfVSUkyO9CoIAfivjDMOhW7+utkvdVion2WkA5IqO2tFJkqs3prJcbijN4maX9ZqqX4sq5ZpC9O762XjbbIhmqyMvwOrVw856MprzEAcAM0AACdAZgAuAAA6G8BiguNQT+0bFZnYYK5IqO7/DJcnz1UkdJTEmvOj0GqUmPOnZr0t2lUhjvdjcFkUFyorsDF3R1QqWACDdDpVBqTzgAMypd098MbFtdyTvXmxNvU8ZAy8t4l/0LusctnttfE+poK4/VKvlYcrBde6JUGGWRsjYSrU4ZpZXydlKOTcrQSdo+YpRGFEmbLBMMAACAASURBVI9uYUi3MKRHzNLKuT1ybreUrZFxdApej4zTmRPyR0FET3lid1ZoZ+yRp7wdzft/lm+YHvp3l68nT5318X/oS47vOBebXXWzs38AxgaH0CEIHbJA/TAKQXZsCLJB8KADGySZLHlZvby4UAjDB21WGLH06ntart8NTc17f6nXcp/kveGKtRdTFp5NW3QqdWeobDdXudgvY1uYak1w9nau6mRqbVTxk7Ta7jD5df+k0l0hooDU8pzWzqJb+rii+6eSa3bwcrdxcrazc/ZFFnmEqbeyJDs5kg0BaevOpXmF50lqOlVX/hDWPw9IrrqYWuYbo0rJu15y82Ht4/6U/CvhmZXnE4q2BmWtvSjexs3bGCj3ZImOxeT6JpfEFt9nSa56CdTHE0r38GVHI0oORyt3R4jnn06a7iFYfvbyzzvP7jgTRgQjkPPDCN0WkB0KY0xd5Awb545bEmrJiAMCaknRgIg4GA+1ZLA3Uft6Zb7BGAFh0Gm90sVFrDGCADTOifXfBFln5HVWY/+/UEveSmMYRv79F4CLDmOIA7JhdsfIgNVmRdB+m02sVO7wi9wfVnAorvxsduXxlJILyTUXRVe/OJHouuzYp/uiPtgleG87e2mAaGOwbF98GZiz82S8TFnbkplffiSuYHt0xZEY9dn4PJef9kxdcXzB8bDzSYrr9x47hgZGoQEIHhoaHYYRDIJRCEZRzI7jDhjBrKhjCB1BEOz+o8fqxpaN5yO3BMpSCzTKiifpBZWKhmfhedf4ebdDZLdXn8/0ipSFpcmNfWYrZBkZccDQEIpYUQRCYQSCEAwfGfMNRNJbu30YhmEMhYcxFLYMOewYcf003WwLSykCX2+hzN0H5p6kLjwBlh4GM9d+OPf3mR985DMFBPwDNO6dM1hw2Vov6X1Q0NtaOnizwtRcYGxUD7bm9zaozA0q27WigVb1i1E0jUoyOpYYbUv6ZJ2tssZaiblBTsbREt201lY1sZNw2va/pMa9tRJznbSvVkoosIQIO1Av73tpGyDVWKIHwVwjMZSk9dWK9eUZusKk/srU/uoMY3m2oSGnrzI749TOVTOnf/T66zQA3AFwc5sAKG6ASgFUCoPGdGdQaMAFUBl+nttvZnF6i1MGGhVIa+F1cWxLGn/0SmGXOsog5ZvVbGHgaTfgQgd0CgCA4UKjuk8AVCodvElzd3FxowGwbfnshnOH24WsXhVfI75olFzQZZwZzOXqc3jWymSTktcnCjYqwjoyLugkIQYV75mY81TM71ZE9cgiTUqBQc4joJbAXI0otEfMMsh5Wjm3W8rulLE1Sp5eyTfIeXoxu0N5oUvCepITbZJfQkpTDQXh9wN31h9cenP33NL13y51p855d1p9bs4oPopiw5ht0AJjiN2B4pjFNmRFbTBqRVALDPf/N6gdtmEIAiEOCIIH7RCCWhzafiSjsGKLf/jy03E7w0s8oytWBwrnHY/+9XSSV0TRhhDRNo589bnUY5eK4kvuxamvJhdcU9U9VlXeihJXh2RUBwkbvSNydgZl7gvP3R1WcJBfdEhQuJej8mDJDoTlnE4oEShv8CRXApIrkgpvpZc8Ti9+KKm+fSmvPlzaEJpVHqe4Kq9tk9bcUbU8z6ju8GSpNpzL2MuV7gjK9GCJ9nAkpxNLg8WtR+KKtgVn72JLvC/VrryY8eOewJ92By44fGmZX/q/lu8NT8gkYmgIkCUnmYOHLxch0ZJM9pUjFZxZrbPlgCC2ZP7sePMsOS7BeXj4GJwdL86+EmrHoO0YlRZ62Tvw3wgsPG6NgdrxAu74U4SgtATU4jhOyAgIgtihUcyG49AQBPXpzIasgvJNJzksYd3+uGK/lHqWuOl4VtVCv1QvliQ65/rXx6KmbA15dwfXZYWf+2r/747E7okq2czNoS/YM2mt37qLwhNx+ftiZIcuFRyILN8fovj85xW0bzbT5h4Ac/Z/vjvk1CVly50nA0ODGGqFbJZhB47juA1CMNwBIxiKoj2aLhzCrOiQddh27cHznT5x324JPhxbLm7olt3oji5/6ClQrPONP58gf9xhhG0IjCIojkEIjCAQhiE4huAohqN2CEJwHHfWWP781rFBKIzYERiHoREcgyGrHcMxBB2GrBhkK7n28Aw35bPVAYwft78/Z92s9z5c8zaV+/0bZbtndGewh1uFhuuVhrYG03W1uaVw8Fpxf3NuX7OK0Fj7GnNM9TlOsoCSiOMipIAxDlnnx4uG2gY54YodaFSY66QE4A41qwip11wndY7lJmD0hSWrVjbGafBnT22NxFiR2VWQZKzKgGqFxpLEnrI06Erx/RLJvK8+mvaaG6ACVxqgMQGDRgd0BnBxpdEoVIobAFQmAF+60/0Pe/SXSA2lCXi9UFOUeXjnhq8//veX//j8yM5NbdJLGkXEoNDfJAlO27PBFVABc6Irlcp0obgDVzCB5kKjAyqIPHWgI0tgy4voUbCfKvgmFbdTHNAjD9RKg3SSUIOQZRCytOkXu7LYPWKWVhLaJQ3pUvK7lRHdYp5ByidobFd2MIGwXdnB3cIQo4KvlbC1cq5GxulWcHtUfJ2Cp5dwdCKWTiIYUMZrFAk9GVG98rjeistWVbg5JaBo15y64wtrTm7MX/7RiZmfq8IuPLjTPIKNDqMjmA3FYcQBwyMoitlQFBmGoNHx0gFxCjlQBIaskM2CorjFijiGRy0WG4bCnV26hLz6WQc53+/n7Y8qPhRVtO6i8Js97PUBQg9B3lr/tM0XMzzY2UfCxcklN9RXn8nLrsfJ6y8V3LmQVrPtfPK2gLRdLJlHeP4+lnJngHB7QOZ+noSruJJR/1zW2hOdc/1cUkVwRuXZ6MLMsmcld3syq+6yRfVhOVdOReWyRfUF93pVVzpT8q5nFt9JzL16iJ22myPeyRLvCJHsZIl3ciQeXNn+8Bzv6KJZh6K+PxD++7l0jxDxkgOhy4+xthw7f+P6XTIBnBy8cPPmTTBmtDiBsKRoS3oPXgm1ZJoMYZ4lZATS3UXOYRwPtc6pMc4FsVc2gP0PC5dzu63zGi/LjoHXv97F/MVI8P+FWhRFHQ4Hga1ESf3Pe2qr1Y7DWpOutKHpbHjiYb7QN7nhaFwTW371XFbDIp9LH+3hvb32/HLPoPDs8s/2s97ZyfmbRwRYchIsPfFbqPxgfPncgxGf7bi4O6rOi592MCzdN6V2D1vpEZXjdSl/8lfLXNzfAvTXPp3zm+vMVS7LDr69zmf5IXZuUeutticGc68dhxzIkAOzOVDIDlv6dJ0wjg3bMF37Hzhs7TJ0XX3UvvZo6NqA7J/Pxmw+ExOeob7bqekzGkaIvALH6BCMIfYR1DGMYnbi/26zWO34i/8++T6QP+0IjKEwbIPsGI7jOBF60GseHLI77NZBbHgEQQaa7nbN/OCjzVPdhP8C8uX/eZoUYGgSmVpKhpoV+PVyfb2i70rZC0BsVtmu5RtrJT1Vwr4mdV9TnvMMcJLGDjSrSCmWyDQgbQamOtlAc46tNW+oKcdcKzNWiU3VEnOtzFAlJHSDwSblQL2czIshoLa/TjbYoCCVWbIORhgPSLnWVCHUl2eYStJ7y9P7G4V9FRkDDTkV4vgZH7wLqAAABqC6TAB0QAOAQv/i3x97/TarKMqnNjGs+DKLtW9jc9hpTbWsvzDLcLU4Ys/a6Z+86erKBGACoE+mMl0++fjt0N3rNcp4Yy63Pzso6MBahgvVHTAAAzDcmYAKJlGZgEn5/rO/y4OOtedEmqWCLjlHmxJilPA1Em5nVlCfLMwg5HSkh2ikYUaZwKzgGaWsrqyADmGgVhJqFIeYRRcJTbYjM7BbGEJQWo0o1Kjgd0tCdAqOPoenU3F7FGyNNFQnZRnknM5M9vMsdrdEoM2LfprNepQV+EdptL4gur80qT36dMua72pPrqw6tTFzweQdX76flx7/oO2+BYWR0eFB2AIhFhzFMHgYhUedbxOdoRaHIQx3mG0IYh9BrIOjiA2FESvqQOAhzDZ49+EffHH1jP2cOYcEhxJKd4UV/Xoq7WfvuA0s1Y7wgo2h4o0hWbt5ogBxbWzxQ8WV7sr7vbmtHQJ5y5HYkj3hBdvZSk+e/Gh8oSD/FlvRfD6zIkhUw89pjS68nVrUlll1L0p9zT+5OjL3Vmz+HeUVnfJKW1LFw+iCh76Xa84nFCmqb9XdeV59T597RXc6ufJAVMH2UOmWUMm+qNy94YoVPvFz93A3XkjbFJjx66n4H7b4Ldl9RF6cf+Xa1Xt3nhMzFsgJuwTsAtI/SyzniAPnOFqiDuY8YJzsCiN7wwgjrfMMBb1ePz5/liSzpFZA9ilYnKJjSQ5r+2ubrDPUjrEWOMuy45ezGuD8eTvfFI85xhlqneGGOGB4eNhutyMIYrFYRkZGLBYLZocbbtxip8j3sdJOJZSdTa0/n9F4Ia1uCy/jH2v9315+7l9eiV8cvfSrT9iF9NKfDie+szX0zXUXGb+dBUuOfu7JWXosdj9PfSaryZsvC0ov8U8vP5BY6RVTdECg2B9XDH72Ynz6zWfffDvNjTmJQgPMt5nfrgU/7piy5sy7a3yXHBOEXpY03747YLUgdsez5x1WyAYjDgc+jA0MjsJWHOnvQwefG41POww1d/54oDX3D1jtmKMfxlD76JDBaEeHEBSHEQxGMBSzQzDqcDjsdgyGrCSXJ98E4k3GUBhHMUJLGbLYcPswjGAWiw3FIQduv/tIk831CdmykPcpyPvtXx0Bv1vKxdDdyqGbSuv1AluT2nalcqhWMtSab66TQlfz+ltyjI2q/iv5Ay15/c25Q635L5VZpXPIoblBPibkkITaoaacoaYcIsC7t0Zqqpb0Vkt6qyW6iqzeWgnhLiAUA8KMRbQe9NVKX+gGFUIi6rD3ZdQs6fQyVQgNZVk9JamDVSJNVZoxPwm6mnezNHPTN1/TAHiNzpjIdKe4TaQBF3fGhI0zZjSmCQbKLsNlUXhlkrUyWVMQa6vNGKlTZpw//vnHH06b9BoAgDbRhQ6AK50BXOmAAiZPnPT5e28og05o8qN1eZFnNy+hAOBCnwDo4HWmy2QKE7jQmQC8N5GSzzrZkxxoyj5nzhL0pLP1EsHz1It6CUcjCjXlRv0h5WnFfK2IZZJxTApul4itkXCNco4uO4CwHxCVMcJ+YJBzDHKOQc3XKThaOVsvYxvkHL2Sq8/haZUcQ05Yb3pQtyR4oDCqVyF4KuF0KyPapQKdItpcFNVbmPw46GDemn/dPbSw/uym+G/e8dm8pFKZru3pgEYw2zCK4tALJcppOV99NmzUYrNiqBVHLAiC2CAMxewWy+CwxWzHUQhDjX3mR12mwJTCH3ddWO0XfzKtaV2gZPHZlDlHY9ezFYcSK9dezNgaLNodpmbJW1IrHrCyqw4J5Hv5OdtDpRvPZ5xMKo0quptW90eU+nqU+npgVvXhSBVL2pzXqksru55ScjcksyE4o9InKie1+H7p3T8Sim4kFt/Nrm6PUzaHZZVkVlzPqn4YlFHjHVe4JUi0J7xoX3Tx7/5J87y5y07EeXBydgVfmr751KqjfEVOzfW6lnsP7t958vjuwwdEUCIxY4FkuICcz0jSWOdmMGdKOz7ogJxbQ04GIygtAbsmk0mv1zu3Kji7u5yhdnyswZg2sFdWukjFgCxPkbLpf6OxztvkZ084t2AnCy3iJEo6C7VjzhXnP4thWEtLi7CydceZMK6o4Vxy/YWM1hDJFf+04lBZxdeHIt9cd3G6V+z7685PXuW74GzyyezGL/fHf7iT8+4WFlh8bMJ6/5U8xamkqpMxpYdjik8JG+f7Z72zwX95iHT/pWqvEOmpqHzazH2UOYco8w6D77dO+W75V9/NYTLcgctUt+9/p3y3buK83RMXH5q67uI/dvJ/OR6z05dnsY+2tT3Orag7JUjwi82ovHrP4RixW4eGUduobWAYhWAEQyB8FB+xQhbIjhA3dDiMoDCCYZh92GGxWVEcQVGYAFnSikDoCcS7AUEQimM2GBoefqHb2nF4xDZ892aT97ql0V+5FGyeXeu9yFAj676mHmoQ9V5RQE0i7bXcwSZ5Z5MablVCV1WDLXlDVwp6W/N7rxSZrxaaW3L7m1Rk5WqoWUXkGQ625Lz0bP2JsM7eg/56xWCjarBRZa6VEbndfbWywQYlMTmRsMoSvq6+WulArczSpHoRilgpIm0GBIclYrwJqB2olRFQa64TG4vT9JWZ+vIMbVlWYRJ3MgXQAB3QaVRAATTaBOZEdxp4lJ882CgyV2R0Voh7ylK0xRm6ijR19NlT09/925tugDaBAph0qos7hc6kUtwY1AkU6kSmKwVQAcPlTQY4+p+Pqvkn76mTAjZvYFJpblQ3GqACOh3QaUsmv5N41LMzO+K5OEQjDOyS8EyKSK2IY1RwjbncnhxWhzREI+N0SMO7JYJOIUcjDetSxrRLIp+K+c8l3M6si6TTSysJJd0I+hyeTsExKrgmBVcvZWnl7B4Vt0fNu5/DNyrCzGLuHwp2p1yglYX3KCP6RWE9ski9PKRXFaYrjujJT6ja8UPpxs/aAjbWbpkR/P3fAzesfHL9OobZEQzFsBff0MT5M+YKGkKHhh24wwqjNgi2I0N2qxWyOGB0CB2xIjiKQDg0NAz3Dwz2PtBDc/cGzT/I2cGVHkws9ojMnXckYtGx6BPxZYfC1DuCUz3ClPvjij0j8rYGZe3niEOETTHFjy5k1PrEFnHS6y7n3ElS3c4uf5pW2h6c1nAhKS9OXZ9RdDevsUtafV1ac+dCXIFvjCKl+I66sa306sOi1raE/Bu+l2sORObuZmVsCxUeiC3eHKqY5x215FTM3iiVB085azfnh3XH+MK8a4+ftj/54/njjseP2+8/vPew7e7Dhw8JqH3w4AExDuf27duAwFln/yzBap0H2JCZMs5RMqR64JyLSIqzhNmA0A2ce8OILFpn0WCMc9Y5+XC8u8u5B2GMu4Akts5Ud/w9yxgARV76B+x2O+pkrScwF8PsOGx1IEPDuBXFoSEIxvARGMIhm8UxPGpB7IjdgSLWpx1/hGbmfXMwIlhY65tYfV7YwspqPJ5UMtM3YQcvJ159/yvv8L9tDv3nhgDKcu8Jq/xmHk0Myrr2w+H4NzcFTF3tu/R8Woj8zoGwLL9Yubfs9q+Bore3syasu/jZkbTPPcJOXC4/klS5+nREhlSeKMnhJss2nY1wmb3Vdck+2qyN075fRnF9B0xw++L7WS4ur4Ov14O5WykLd01de3rquuB/HhB4RKiCk8uORBYtOHzpYlQWDg0guBX9n2v8V4sNg1AcQVEUR+0IgqGYHXUMDyHQMIJYIZtlxGJHbBY7PozBCDosi0vyWzc/aTYo3jLjhtfq60nnkRvl5it5/dcKCDOs83zv/iaV5UreYIua7J0lGSshCBCZ3ISpgBhY29dIaAiqF/psvYwI3zJWi15UuuplhFxATpohWr+IuTJkzpa5RmJqkJnKsgw1kr5qqaY43dAoN1WJ9LViQ4VwsDx5oDTeUJ5irMowFSdYKtP6KrNNVdnm8nRzUxZUmm4qFBRHcShMKqC7AjrT1WUSoAJ3t9ddAKW/QqQp5xuLLukK45GSzN4qRWbMxbeYwI0C3ACdSmG60VwYDBpwBYACgCtjIsWFSqW6UAFgUhgU6kSq+8SJ7gGrFz6R8Hcv+gq4M13pjMkUsOeXr64nX+iWhepkoRppaLeUS5S2jAq+XsbVy7gGOU8n5RjkPL2M2y0MIfSBHjFLL+NqJWy9jKuVs/VKrlbO1khDtXIuYTPQyrkaaYhGGmpQ8QwqgVbO1SvCtDK+XhGmU/C6JSytnNsj5RE9ZloZXyvjG6R8vSKsQ8rpUQuM+eFDhZHarItZm36q3P3Nfe7G+q1zPf/uyj3j2f3sziBssSGjKA714ghiH8FtKOSwIbgVGYJgbBRGEStkQ3EMRhHyu9z53IOdegv7+/s7/tDt8An/fmeohyDvxOXydYHpP+0N2h6aeiC2YGdY7mZe3haWckeAJEJxI6ni4aWKB3xZM1fUEJpe5R9fEJ97M6P6SUpFG0fWGFN4yz+lxDehIKv2iajucayqMbWgNbv0Bk9WezalJKVBcy6t8WR8hQdPuZMjORSdu51fMf9EzFyvCwc42UfCCxYcDP9gwfaGR4a7d+8SGbPE9C+yEYxIoyUoLVEfu3XrFiBTDpxtXoSF1rlhgYRaZ5WWhFoCZMdA7ZgRYeO7b51LYc767JgQmVd22f43qHVWZp3p5ysFBHLZXiZOIS/N1QTa4pAFwx1W+4gVtdsdyDAO4RgCI9ioAxqCYBTH+vt65cX1y49F7osuDhbVnYrPCxZdC1LfW+od+ck6nzfWn/l6R2i47OY3+7l/2xz6tzWBYMkRsNR3jn+2T2rtxzsDZp+MPnap6nxag298jV9q0YXUwn/u4n2w4syHHpx/Hb40ZRNnwZm0gKz6Q7EFe0NTLTBihxDMCrU9enouPGGu5+lJczdNW7pvwowNbv/5jT7hLRcK4+tZixhuE7+dOY/hwvxytfdXe9k7w1Qn4nIDshovZNZ5cVL2XYyA7aOY03I+s//bUxzFiHqX3W5H7LgNRTAEHYUxBMFwu9VmG3GgCGzFxbHh2awjAb9OL9u5ooW3sXnfovbo031NIlNdXt/1gv6ruc72LFJvJZmpczg3CcpkZxfhlh1sURNQSxgPSKfBYJOyt1byYmJYnbS3VtJb+0IiIJO3yOrWn42zldmGKmFvpchYKeytlWhL08x14r4akbZK0VOaqa/M1tdKeirFA7WygfIsqFpirEzUV0j7C5K6i9M7KzPViVGuANAZLm4AuNFogE4DdOBGnzBr9nf6ogxdjUhXIOhXC8wK3pNsloR1+Piv892YgEKhTKKDtf/4G997o1GdyT+0zd0VuAMKcHWf6DKJBhg05uuAQTmxdGZXdnBXFtv311n7f/u54lJoZ36iISeiI+O8XhxiUgq6xTwCTw1yHgGvOimHsBYQNgPiaY+YRVgO9DJuj4ylU3B6ZCyNNFQrZ2vl7B4Zp0fG6ZGxCLlWp+ARUKuTC/SKMAJ5dQpej5SnkXAJnNXK+FoJ16AM75ZyNUqeOT9KK2f35QiQgpimfXPVy76u2b2ojbsre+33J5fMLIwIv3WjGoIgBwzjkAVFYcTugGF01O6wQxCKYyiOIRgKIa+2/RA/yQ7DfnQUHey7f//hOt/Yn44nb+HlHY4rWX4hY8Ee3iaWeHdMya7Ioq3sTI/QjHMJlUHC+pjC27H5t7Jrn0cprpyNUYdJGkOzqjPrngibu5JK7ycU3fKLU/vGKRVNTwtuaPKudSU0PA/KqDx/Ke+AQLKdJdofXng4sWrGkcjZR9i7A8VnEupXh8o+2XTySHD8g7butmfP2tvbiTE0z58/J0bYEP4CYuPBgwd37tx58ODBi7KYcxAt2YP77NkzUi4gZ9+Oie9yHq9AarXORbAxiQekeXZMb9j/HWfHmLegcaEwrxQNnD85Um1AnfTZ8eDyJ+YOj8KIHYJx1DFqQ+02CIERy2CfDkLggX7TraeaDX5JK/0z+bLWcGnTheyroZKGPfy899b6Td8SPH0vb7pP4m/+WYFp9d8fDv/AM/z9jaFg4bE3N/D+fSD6l4Pcw8klZzLKQoRNPpdKLqS0ekXLBeorYL731x78D3eGuC07OWV94MxDMWxZy5JD/IOcdARBRu2WIQSyDI8ijtGnj9oePGxvemL+cNnBKWuDwMIj4Kf1Uxbum7Pr3JT5u92+WfuPvUE85dWNbPn8gxzvhPITKZXrWdnTd4aYzCj+co1BW/LpGCx2wPgIbocgK4TYHA7cjsAYBDtQDEVhFHFYYXtnjzZmz6qTS77I+e3Texd3VG2bf2AaqN2zyHonz3pF1nutfKAlT9/851REAjcJJCW6Y0lNgMTZwRY14UYgQJk0zJobFCSlJYyxfS+ngltacohcLmO16JUugjFJMX2VIm1l9kCl0FwnNlZnGgsvm+uzDAUJUF2SsTTeXJIM10ifyeKeqdPb8tLuKC49Vic8Vmf2FWQ+q7pkaRHeLJFs/XTamwBMZAA6cJ/gSqO6URj0iVSq+4xZP7SkhfXkRJpk7L4Mf63M/3m2n1ES3uJ/evGv3yUe3NBRkmBMOt8n4V1PDVn39lRAAxOBO5MKGAwGhe72mrtbcfDZgZwIbWagWRHbIeEblOHd2YHarIuG7CCTmNWVGdIj4hFk1qjg66QcgsDqpByTUkDYZknzLIG2BjlPp2DrlRydgq2Vs3UKjl7JJSRag4qnU3CMOXyDSqBT8PSKML0izKAMJ5C3R8bRyvgEsTUow4lXTTmRveqobjFHJxcYlOEGZXhfXsxgq7Jo84+lP76Rv/TjW2dWPuJvF37zQdT+zZd2bGy/2QQhMIqNDGH2URgbtUJDdiuKooQh3fnWE/lrIfovJydqHcDhfsT29El7dLJklW/ivJPpu3klx5JLFx5OXHg00TMqb0eEcgsvw4OXvdNf5p9aFZl/OybvdkLhXb6oPkLW6B+fG5xWnF7dHqFsjVa2KJv/iJTVn4lWhsmbI3OuhVxWHgiXrAvK3htRui+saBNL8sWuwM1suW9k3prQ7I92+y05eLG88lrno/Y/nj951vWi24ucJk7OYCRwlpARCMC9ffs2IMmss2Lw/PlzEmQJwO3p6XFGWLJhgYDX/wa15LxbUp8lp4g7uw5euZxdB680yZI3F+QiRYPx6gHxmY3H1hesDceJvzAGeqyoA8OwUQSyQxCOjWAjo30w1DvU16kf2OoXv+BEEkd9ly1tDMxuOJVQEZrVKMi9McsrYuLKM98djJ/w2ymw4tSc4wmBmfX/PMh9w5Pz9+0hbku8/7k+dFdkUZTqWoi48UCU3De7Yd6Z+Dd/PbniQrIg9wZYeOQHnyTK/H2uv56YuNx/3vGk6MK7c/aEFJNItwAAIABJREFUbvOLratvxBCHFcEhux2CoFEYGUUxBEMtI7i6qvmrDf7zfZN3xVcEJzWcia2a75M6efb62YdCQ9WPWRnV832Tp225uI2TcySuythr+t9QO34hEIxgKGxH7HZsBILxIRtuHx4aHnbAaFd7d6rXtkjPVYnzptzyWV15eNn6aWDXWyDpq3f6xOH9d0rMNZKeG0W2awW9zXnO474JEYBQYAmWSjwl22dJaxcJrKY6KTGKhthD6AaDLwclkL0J5jopORWcBFzSIfuXhoWK7N5qob4s1VCVYapOt9WITJUZUKPMWH6pu0rcViTLOHdy1y9zZk2fzqRS6BRApYBPv56ze/YPYX6H2rNjnheKa5Ni3n2DDqh0qos7E7i5MsDrDCagTmYwKe4A+Hqsa41l6TP4RmGwSRpgTrugF7MN4jCTKMScEmDMZj1NZl3wXDUZACaD4k6huwBApVIBg7p4zneP5YldEpZOwdFcvmgSX9Sk+Q/I2X1yTlfaOYOEZZLztSKOTspxhlqyGaFbwuqWsDRSNqEP6BQ8vZJvUAl6ZKFaOUsrZ/XIQntkLK2c3SNj9chYL8iskq9T8DRSdo+UR7Danpe9DDq5gIBaU06kURWhz43sknD68mLMOZF6RYQpN0afF9OpDOuQ8aGylJLV3xTMZGR/Bip3fXf1+Mq7FzYnzH0vYd/KImGqsceE4SM2m23YgZM1EgiCCMckeW2+OOucLlvCkWkfsozYhnGr3YFCNpu59spNT1bSV4d56y5kH47N9YhQz/KO/f1c6q7Iku2CokPRuduCsw9H5foklobn3MisaRfXPU0ru89KL72QUhGcXpVd/Vje+Cyr6tHlsoenE0r28nM2B17exxV7ReavZef8eDR1qb/kVErlPm7azP2sxfv8s5TFmq7uzo6n7Z3POrs7OtoePX/+nJhTQwwGI9jq48ePCah99OgRMXWBsCIA0mbgvIhxYc49uKR5llhkpgzJagnXATkojNhwHgv2SqgdQ2bH+2f/Rz+CM3v9P0It+XE6UzbkZUmdKPgQnzGx34FCGArjMDIKIyOwbXDIWn+v/VRUxhdb2OfSGvmqGyHya/6iloMx+bP3c3eEF/Fyrs04GP23feHgBw/6omOMNX4/HIwKlbR86h3mtv7sP9adXheUHF3w6Ex6VWh6pX9G44rzGdNWnZm09uwne2L+4xESW9LGXOEz3TsCzPNiLj3ltiJg1rGkY/FlJ1Pq15+NfdalH0Yddhy147ADH4YsGAo5HHYEdwxAsH2Zt8+KU2k7WLIzCaW85LpQWaNnVOH7K0+B+fsDkuQJObcXHktbH5LuwU60mzRjkPT/C7UQDsN2BEJsMAxjCGrHcAdub29vL8qR8nb+fuJTZv3ub24HeWbNfH/rVPdd0xgeU6mJP7parxdg1ypMTTm6G/nGJgVcn+88MJFsQCB8sgSMvpyiqBxqVZP4S+AsAcoEWI+BV1KWNVaLjNUicg4CGWboPH6GeEpoC72lGYaiVF11xmCjRFeUYqjI7q2WdNdIHquy2CeO/vvzfwEKADQA3FwBjUmn0lyZLjQA6ID2GgA/TwRnN69rz89QRvm///7rb1JcJgDAoLtTqEwajQaobkwGAFTKBAo4t3F1Izfgfgb/YWqwRh35OC2wW8h6lHhByj22ccaXNAAAlQFodECnAgqTRmG+//bkorgQnSSsM/PCU8kFsyzUIA3WiYK14hCjgq+RsjuEwb0qvlHBJaUDQiIgoLZbGKKVc1+w0Zc4+wIxFWy9kks8CFarV3L/pK5yrk7B08r4BFHVK8K0ci7Bcw3KcILYGlURBmW4Nie8R843qiJMynCjPKJbyu9ShffkxxoUMbb6hJqjC9Q/T837+Y2SGRMVy9+p2vpNF39rk9eCo+9S2NtXlFeqB2EbakVgG2LHcKJtl6iUYBhGmLvHsFri0sYwDLWPWmxD9mG0bxCBsVEEQ62QxQI5LsRmzt4bvOpcxoH4yt+5uT8eEGy5kL6NX7gvPNcrMn9rUNZ+vjwq73aYoiVSdSWt7L64ScMS1vknFkYoW4Myqg6EKT35Ks/w3H0JlRvY6p9Ppc87nuibWeObmLfyKOfrDcfiJUXdWpNR19Gp/aNLZ9R0Grufd3VoXygBhAxA9IIRllmC2BJQS/i97t+/D5wDv8dYDkittrOzk6Cx2r8uMvOb9NKSUEuSWXKNgVrnUtgYd9d4MjvecvDfVIIxNyOoUx2MrHeNuVkmxSBiD6EwEJiLIhCKQMN2h80Gtz3tuiQu8I2VHotWhue0BaTXh4gbDyVW/tsr1nWZzwdbgr71ZHPVN7/eK3h3r4C64NDkFWeoy0/NO57oHZHz1a6QJf6ZkTk3+DmNQcL6E6mlbEXr1DWn3t8QOG31xe9Opn2wRfCL7+XwvDtuS08t9kkFi7xpS0+6/h7w4+FEv8zGbVz1mcvl1x88HYJsVgQetFkdjpFRfMQBoxgE4xgCOaCj/Hg/ccshjmTBEe6eaMX2UOmCs0kzz6W98bMHDNnTJMVrTkVwk2TQyCiCWsbz+v+BsxiGQXbEZrNgEGy3281Wc5+py3i3NeXYwYMfTSha801zkGfu2i9XTgbbpjE3v0nbNo2++Q2X9K+A9mFRb2u+sSm//1ZpX63MWqMiMgxf5Ba+lAWIwhc58otUCQhJ4WVHg5KcTGNuUJAISyizRDctwVidhyO8EGqrxqYdkhumsjSkXtpZldpTkmqrV2mqFfdzMpO5fqu/+vQ1AKhUOs3NBdABoABAAVQaw53CZDLfBBQqoE9iMAEFgE8++YJ98EiJKNznm3++M8kNUGiASZ9AnwiYNAZgAqYrA9AAHQAm2PjlV0c2rTi3f0PQ8e1HNi9dNePfwBW4AOBKc2MAN3e31wCTMoUGvntrcuUl3qA8bigttE/IeygN7VSwusWcTjG7W8rtlHFNuVE9cm6PjKVXcojuL0KQJR6EpEBwVY30L9S1UxRE6LNjgFgr55pyIslSGKEGGFURWhn/T0asDNfJBVoZ36iKMKoi9KpwQ05ErzrKpAw35UQa1ZG6vMhOJb8nN6Inj9cZ413y49uXvqGWzX6j6KdJhd9PLPzJ/crJuXdOL6vYPDNg8WequIA7NVWDvZZ+c58Dt2MISlgGcRwnofYvN1UIQlykVsiGo3YchhDUakHRIdih6eqx20woNCLOr513Nmr6sbCdgSn+8QVrgkQz9oXt4Co2BGZ5xRTuj1Sv9Us8HKmKKbibVvUkreppStXTM0kl3pHqA5G5HjzlbkHOVrZs7omM2ccTDyaUnowvWn8qakdgXGCi8NrdJ6bODr2+o6PzsVHbo+nWtz3XPNfq29sfEyDb0dHR3t5Ott2Sqd+kgEBMLwfOsd/OKbQE1BLK7PiehfGzFcYEfpMVMOdwA3LCwhjLAbFh/Wuet7M4OwZt/5s4OwZtnb8bx0Ot86vkfuKp3W632+02mw3CRxD7yNU7bcLi+uCM0k3+iVxJY6S8KSyjNEzRuupi9uRVvpM3sz/cn/DtkYRffVP8Mmp+8o5515PLmL+f+fO+Cb+fmnEgYtmR8HOptWHqNkF2y54oydGUqiNpNeycO2Cux3dHE/++KZSx+OjUlRdnH4mIKrg3abnvvONJ1EWHGMtO0X49O+9M+snkCs+Igr08ce2Vm880fRjiGMWwUQSyIqjFMQw7cByzYQ7o2QPzPlZKmLQ2XH5/wZnELw+l7Q7I8knOlZVfHertxXDHkGMUxu0I6rDbh/83yDprC8RTu90+MjLiwO2IdbBSLb6wdWnazsU5W3++enRxjuf8DW5g7SS659u0bVPcvT6ib5lC2fTOhKiPaR1FMQP3ikx1Ck1TAXKt2NSsIId6OQPon1atl6ItWR8z1kpJPZecsTjYoiZAtr9B3lsrIZUBAludE7uJNAOi6kXmH5KvGiqyjSUp/bXC3gZJX538qTJNFHh27+plNABoAFAogEJ1YdDdmQBMm+j64d8/AO5vUQBwAxQmABPplAlUQGW6AQAAYATuWfNYmZCyffXXn7/31us0dwDotAkTmO5MQKVNmgiYDCaVBuiASgWADiYAQKfSmAC8zmC6Axpg0CkAACp4dyIzcOFnBlGURhWpFQd3ZgaYZLFPZRE92SEaCb8jm92XF9MlDu2WsIgqVo/sT0GWKIIReoJWwibLX4QmSxDYHhmLoLdE1cuZvRI/Cd2AYK86uUAj4RKgbFAJCKglINiUE2nOj+sW84yqiF51FCHpGnLC9CqBQRkFq2KMaf5pn9PUsyaVzHkj+0tK8ezXCn9i5v80Ub3o3ZYDs575rpQs+uTylqVcH6/m+gY7gmIIisIvbygxFMFeEB3iPHQWFqwYMmhHbDjsQCG7dciBIrANcUDDNsRhGR61WKG88rqFR0JmH+J6hghPxBctO52wwjd5fVDW7vAcr5hCrwj15vNppy+VBWRUHo3O2x+R5xmR5xlV6BGZ99vZxEXHIo9cKjwSmb+XK/9px+mDIVE3H7Qb9QatvttkMGp7uk1Gvbars6ezo6ur69nzrqcd3d3d3QQxbW9vJ2CX0BMI0fbhw4d3794loPbOnTuAOGIM1BLw2tHRQQAraafV/ZdFNiw481lyYhjZG0ZC7Rj1gByzOF46cDYbOAd0wf8Hv4FzTfPPSpcTmSUPI0UD4gC73W61Wru7u/V6vbKs3idOuuxkhL+oKSL/Lk/aEppWc1F+NaLk3vceAe+v9/nIgz91QyBj3qH5Pum+6bU/HIyYtjOYMmPnu8tPfXUkZm90aXTRg6j8myfjys/ElPx4jP/GipMLT6dG5T1hLjg443g8WOAFfjs04Xefn4+FJxY9AAuOfXnkEn3xAeavR11XnJ1zIul0cvm+qPyjMcpbbU8wbAjHcQQZRfBR3IGhmBVBEBwZwfBRdMRix0bUhSVnMguDsyp2BKf4J+Zebb02gkEIhqIOOwybcQdiQxyj6P+C2jEyLrHtQOw21I4MD3c+vM/fucH3i2lXjy4r3/p56IcumyeCXW+BTe+9vm2K6/r3qdunUfe+DXZMYax/D7QHekBNkoHmHM2Vas2VHON1OeHoIrB1TCmMKII5gy/BfImh4mRYl6FG0tf4ormWhFoCPS1NKpLeviC2L1u/nGeCOU+3tdYJjQ3CP/ISquMCji2c8bULw4UKAINBdWVSKIBBAf/64O9rf/giw8czX+B/wWPHwtlfT3j9HSqNASa4AwaVTnGdQAHAnQ7o4Fo0ayj3csNl/yTvNb98/c9pb7xFAQAAOh3QJgI6EwAmlcKkMyZS3IDrBABcGHR3QKEDQAV08PnUt3794p8Zhz2Q8mhjNusPWUiX5EKXNESTydGrBP1Zpw1SviYr2Cjl6sWhRjmnKztQp+B0ikIIhHWGWpNSYFIKNNJQEmoJSkt4vHRyAfHQyvgaCV8rCzMoI/WKCMJd8EKflfI0Eq5BGW5QCQj1wKQOJ6FWrwgzqiLMubHdYp5eFalVCPQqgUkt6FXxB/Ii9HmplqbsBv81qdMpJQsmF81k1M6dXDDrtbIZk3JmTyqZ8Vrp95Nq1k1vO7vq6uHfTn0AEuPibYNDKIygMGK322EYJo1fxFWJOVm5URR1wPAoZodtCIQ5IMxhgyEIsUE4DONmFBpEYQyBUAzBBSnijcHJM47E7xLkeCeULzwRu9wveVOIeBtbdiKh0pOlOBat8o5U7+KrNnFUvweIl/mlbmaJfTKrdwaLV58MP8FNrG69Y+wbNJj0BmNPn6Gno9toNA919mg1ekNPt7bnj259V5em84UjtrOzkzAUPHnyhEjvamtrIwplBNQSDWOAKKI5y7XOgTLOi0BVsg2X0A2cS2GkhkB2hTlnJI5pWxjfsECswcFBshNsTF4XCa/Iyz4uZ/WWJKdjWO1f0BYesuNEvwOGwHYcd6AoimGIDXEgKI4hKA5DGGTDcXwIQRIys/gphevZ6UfSa8OLHsXlPmKntoSpb3FSi8IzmzmF96Z7cabv5rjOP8hc4TPxtzOLD6VdkD38fAfnw42+33mc845ShOfdY4lbQlKL9ybWLjyb9tYqv2mbz392IOpjz5DMwvtuvx3/+XgsWHKYudz/tVUXFh27HFvw1O0Xr69PJ9MW7Hxv3Zl31p+fcSrWJ6N+P7/8cFi+srZmcHAQfpl0gzstO47iOIrjOIKhQxZbUVm5IDIGxofH1L5IPLXb7c68lVyos8HLCW2HMXjAbnfgdmUC+8TbQBNz6OK/Xl/wBvj9XbDjXbB+Cm3zNLD+3Qk73gDb32Zufxesn0LdMZXygLOnLcYbv1ZkvlLQ3yoZbBb2tkqNjeqB5lJrU9FArdzSoByol1uaZQSfJWGXcB301svJGhopzhKxBiRLJTcIWUBXlmWqEPVXiQeqJX2V2X012ebqrP76bGOtRFuVbqhOgUtSzOXpnZXp5rJMfWWmvjBNHO+3+/cl096bzqQAVwDogAIm0Jg0QKODHz/5W0OKYPR+5Wij2liZONqQMFiWsW/zWsAEblQ3BpjoBuhgIoNBAQCArGAfTRZ3SMSx5oSZ1ILU4+u2z/589peff//ZPz6cMvk1GsUVACagUgGNQqFRqdR3KC5fv/n2z9/8a9WcLxTHPTFVsj4vRiMN7RIHd4qCuiUhxINkpsQGQU67xMFd4mCNNFQrZ+kUbJ3ihYWgR8YyqHg9MhbpNNBIQ7slIYRW0CPjvFBaZXwCWEluq1fytXJut4SlU/AIZZaAXa1CoFUIjKoIjYRLgGyXiG3OjTYoLplUcX+oBd0Kdl9B9B9ywUBOnF7Gf14W3pfDzf39i4TPKIrvJ+R951Y89/Wi2RNqZ0+q+Glyxcwp6nmvFfxAz/yJedN7wSPftX6Lv3jQ1Y7Bo6N2xIpaRmwOK4aMjDicKdGY7Vdc1AhisQ3Z7ZjNOoShsNVqRR2jJit68iJrxam4+V7sgzG5e2MK559JWeibseZCxib/xE0h0hX+aWsuZKw8k7QjKDtI2LgvTLY28PLKXV4F1Y06U1+/qXeot7ffZDSZezVGI9muRbgDSCMWmVVASLREfYwUEwib7Z07dx4/fnzv3j3gHHRAiLNdXV0EVDv7vYjBNkRxzDlThtRnxyzCe/DK1C7nQWFjqmGEhkDkdY2x0I6H2jHEFvk/LAhDcYd9eHgYhREEgh0OB4LiCIqbzL04hgyj0AiK9g9Yy1vvBafmnohXefPUseXtwtLHvKy6bRz5j8cTt8YXRMrq2dlNvPIn/9kT+tnGQPqs/fTfTjB+OzbD+9KGENHiU/EbL6SFKVp4yquh6juB4qsRytbXlx59Z/XZ97ewvjgS/dEewbcn4mTVzygLvX89lsj89ThY6uO69txPx+IiCh+7L9g3+0zam2v8/+XBXhsq2Xwx40RM0ebQvJPxRU1NTTAMj7m7J067YQeOojCO4yiO4fZh1DGs0Zuw4dH/IQ68Uq51Pq3Jw3Ach1Fo1D5qh0YzlSmhH7394Ogq/ry3faaAda+77H6L6TGNuXsq2DkN7JkGtk+jb59GP/i+y85p4GHgjuvHlz5P8RtuVVqb8rqu10BNxYNN0r5WofVmSW99fl9jzmCL2tJaRIgDgy3qodZcQiV4GY34Zxw4MVrRXCc11bxQWscXvvSlmf01UkNZlrFSZKwUGSuFxmqRsTrbWJFpqhFra2W9VQpzuai/XmRvkYw0pN9LuPjWhx+6MxkUQAd0V0Bzc2MCBo3JZLpSXFwWTP+O7XvsWlaYuSTWWhg1pBDcFXFD1i5yp4JJDKobBTCBG6C5AOD65buTq6PP60VcfVagJuuiQcE2F16y1Mnb0rm1vNPS07v425Yd/uV7j3nf7Vk8e9ei2QdXzozYuCzrxO6b6lhbsxzJTzRmh+jEgQS8EqZXomZlUPEI9CQeBEslUfilo4BNeLaIAzTSUAJq9UrOy9/ikp4tAl5fdCi89BXolXwCbQ0qgV7J71VHEaBsyInQKgTm3GjC10WWxTploRolx6yKaZdE9pVdNkmC+3IFaEVWd0nUVe9VTRtnZH/rlvktrWDh5MIfXEp/eUP18+uFSyaXzXUr+cq1+Je/1e2adT9gW8qab7ZMZTx60jYyPIrbISsGjWKjuMMOITZn9cAZW1+JsyiK2mAIhmGbdchmHYIgaGDQMoQ5em3YzTsP/SIyf/dNXB0s2hWm8OSJf/NJWOaXuS5UuO5ilidXfSKx5lB8yZKjnG9XeeQ13rv28GmHzmw0mft6zf0mo06r0Rn03To96QUgzVcajcY57JBgq+RY8cePHxNdDO3t7QTJvXXr1l8cCM7qwfhWBZ1O59weRgZ3EQ24zoMVXhlHO4bbDv11UBixTULtK/MNYKcUxDFtC8jLSiXsNBNh/IJRBLPjMIIhCIbjDmKn1Wrt1Rtw3GFFHYV1V46xYr1YqdsDM2LKn7PSG8MKnhxi5f6ynz9t9Yk3N/l/dpAXprrJETaH5t/79lD4Z1tZYOZesOQAZdHe+T4Jqy7EB4gaY9S3LqlvnE4o2cJTH75cHZl7i77Ye/qhyKkbglx/PUFZeOS7E5eyyh6DxYeXnEoBc/e5/Hpm0ppzP3lHxZQ++8qL+x8vwUquameQxDex7nhC6f5wpQc73zeu7M6TThRFSUL6VzkVRdEXsQwwguH2YQjDbeifpAD/6/rfQq3zxstfRzF4FENGC0tyN02mx818/9GxNU0HlsV9//etk8GWyZTtU902TQE73qN7vAW2v83cM5W29R1m1PzPTOEHa7znPQzdaZSED16rNV0rHmxU91cJzXVC89Ucba3CcrXY1PynnZb02xJQS3oM+uplxmqRoUporBQ6T64dowwM1IksjfKekgxTtayvTmmolOgrhIaKbH1xal9pmrEw0ViejbSUPioUisLOXE3maRrLgk4f3rhwLqBQAY0KqK4UACbQXqNT3OkMNyaFwQDgt+8+yTqw+mr8mZKQo9t+nfWVK3CjMWhUQKUCuttEAKjfT50m8t3TIw8zSUJ1klCdgqOThJhEIWapoEsleCZhGfKibKVJg/nRtsI4R9VlrDwBr0h0VF22qHg6ccAf4nO6rHO9Ged1yuAucbAzkyUAVCMN7RAGEky2WxJCvmRQ8XSKP+2xBDS/pMCh5K8TdS0CSTUSrjOZJaBWI+ESpq4Xfi+5oFcdRZi6iA3SOUs0jOkVYT15QZrCCJ1IYFPH94j4/UWplroMTbZfT+SZniQf4Yy3cme/lv+ze+Uc94KZbsVzX8/72SX/B2burDfKV3xWfXz+HZ8Vyl0Ll0wC69yobXfuIeiwDbPADnQUGibuzEitbzwDeCXUDllsNghx4HbYBmEICsPowKAFwhxWqxVF0Yart8/HZq/xjV8bmHUwrliQeyMx/0GwsGVPTO5i39jlPoJwSbFEXT7Ya+m3QH39g2azub/f3Gsy6PXa3t4+o8lMlKPIvBetVktCLUFViaAuou5FBHgRxPb+/ft3795ta2u7f//+WLMXSWPHuGjHxB04xySSosH45ezrcs78Ht+wQBLbMZ0LzsR2vP2AXOirOm7HfB4oig47UBxDEAQhElVgGB4Ztv8/xr47rKn7//4NISzBUffqbj8d1g6tW1FxW7d1b1RkCqKoyCYhhL1kCwRCFlMQQQQFt1ate7UOVhabjDuT+/vjDbfXYPv93SdPn3gJ0KbXk3PP65zzIlEE0Rsv3XgcmlX8+6nE7by8wIIrSWX3o/IaTstuT3WNtnQ8PH5H+JdO0d/vj5vmmZBQcj+q4FZo6YPvDvAmbgk2czg46nffVaECr6QKTtGN6MqnYeI/Nvll/bIrZNxq34WHU+LPPgILnScfPm224DBrkefozdzpxzNTS+6bL/Wc7ZVmttjdYoGH/coj012iI0seuWTWbuBK9kYXBQvq3fil+ziyrRzxoZwbDocitChlcl/fpx4QhE6nMRgIBEEIgoAJHAwnccJAX6MmUPtBqgsh+INQqzWgBi2mR4gHL/5wnvbNhiEg8OuP8rcv/vPo0qJ9c09OHrJxKHvnMNb6MXZbR5vtGs3eMQLsHm2zbgiIWzq5N823wWnu2d2zXsf79l6XdNyq7LhR2XVZorshkTcIlVdF6M0+gxcMIEBjLGw/6L1RDJ2zHQ0S5sbvznqJiZ0LYm7bJUFXg1heI1BeFKphvXetoKPmjLpGKK9Kp27Jmqpzc0L91i9aZGtvufiHb7du2fjuXLq2vtz30PYFU8ayAcsGALaFjQXL2twc2LAtrIG5NQBfm5s7/PDZTxOGw74DW7YNYLGBhTkwA6sWz6o4ubdFGtUq8FcIAhrzwpoKItpEXHVugDzzlFoYqhAEyfOCFAVhcjGnUcR5I+G8kXFVwrCW9JPt+cHdRVy5wK8pL7BJxn0jei9ZAB9QLngnDKbJLHwBHbGl5QUIvn05WgmHNht8EGppcRbCrqKQryqOUhZFqopiYDwBjr9axBHtpfHq4lh1aVxHeaKqJFZRFK0ujVPJ+F2FEe8Kw1pK45XnstRVWS8zTt1L8myX8Z4e3SD8yaZi1qCKWexzU1kNM4dUTh9c+T2oW/XNjeNr73ktvuW8KHzqJ0utgN93Nn7LF775+61WgyK4BiUJXIsiiK5PtGXkiT6oITD/amM4qdOjej2K6PSoVgdLPLRaLaLXIppuEtX1anS1tx+5cVOmbfLwiJN5RBQc5GTtD0mKzC2uu/mwqxdTd/Z0aDQdKnV3Z1dXV4e6Ta5uV3V2dqrV7fKWvnW0EADp8lh4QMClc7ZQj4VtB1A3ePToERyRAWYj7cB9NiauA2ZxFxNw6X4DpsHLZKsNc8nCvwXDmM9puZaJsyZDMJrPIowZF/KhkAL9v0qn7aUMKIlocL2GIIguLVrdcOtMce3+UzEHOLmBBTdiql/FV72ILLqZXnkvveY1mLN97K6gETtCh2zgWC48MdMzJbXodoT0Dv/8819doyesP+Hgk+GaVhNVcj9S0BBd9GgDz0gXAAAgAElEQVRXVPn/9vJGr/P9bn/kL4eSp+3jZ9Y8t1rpOcUnHcxzs1xyZOjawB88knKrnpstdv/lYCyYs3vE+uOf7A2b4h4ZILjunlwVlHXtUFrtHo5wD0eyjVNyMKV2cUD2woP+hE43cGAFwRHv73D4ByUJXIfoP4it+IDkAs18mSSX/kYcx3tRrQElKYJq0arKkvmrhlmuHgbW24MTsz8Wbvj18YmVFTvnBE+wWD/UfM1osHcke/dIsHck2DnBdtVQkLLsZ0Wy79OwXZf3zr5+dPPb7ED9vVL1H+c1f1YpL2RqG/K6r8jar0ghpEJ94B9j1mURvZtWcUFArweHTgMaYelIWEuNQH2poKtB2labp6jM6Kg5016V1nY+VX+jXH7/nDQ6cPMSBzs7OwAs2LaW1gCwAJg39TuZ2zbDddntfP+gvZt/HTvSgg1YAJhZse2BjTmLbcGyBha2wMLKGgBgCSzMh9oDG5YFWDL9p+gDG/84w5WXxzSJQt9mHu2UcOQF/Hc5/NbcMFV+iKIgrFXEU4r5LQKOXMBpL+C3CSMUuRx1Pk8ujG4R8OT54a25IYrc0FYpr6k4plkW04+P3GZxGLRqQfUWklmoBiiLIqBi25+s5TCgNhJCLcRWSFRpRxfdYwDJbKuED7mqQhbVXhbbVhqjLIyGHBa+RlkY3V2RDP0J6tI4VUmsvDBKXhilLk9QiaIUosj2i5lIfd5fWaf+OnPiRbpf11WJXHAie5LtubnDy2ZZ102zqphiWTxrcOHskffdl785/lut02y/6RMPj7HifM7mfmrhPcysXJLdqdUaccKA6xCCxHESxXVwHkZffgMJ00C01eoQBMV1OgTVY6ge0Wm0Om2vVtODY7peja6jR6vT6TBtd3PTO9m5uuIrj6VXblddu/vs2RukF9X2apRqRY+mu7u7u7e9vbezo7OjTdWmbO9sa+/sUChUbap2ZiyW3lcLMReiJfTL0ikGej4G7V/QhACY5ll6CS7ddcAMhjFZrZJx0K4DerEN03UwkNIyDV5MqIUOBJPCbybUMp1eaH+VF/2m6xmJ2w/iLIZhGpxCMQLXdVF4D67reSNXNTxpXu0a6hKdE3DmXHLp3TNVL4LONCzxTPzZibOSk5d47pWVo/Mc3ywwZy97iaf1Mt+fj6Sl1PztkXFh9amsVScyXeLOccX3IqR3w3Kv8HIa+NJHo1ccs19/6hOX2HE7eR9vCXdwSyy4+pblsH/akVSWo7fl8qNWy0/+7J0qqX0N5u2ffSxjwo6gmW7xazjCAylVJzLqvdJqXcJLtkaVbYso2p10ZWNEmWeMIDpHdOPhUwOJmEAtU1SFB7SpwXfDYDD8nzTW5CT6odEZjuMUTupwA9pN6HXEiycP+fu2r7MBa4aBzfYW6+1B4pwv6rbPu7l/dunmKcc/t1xvAzaPZG8dC3aMtdwx1nqNHYhz/LZs8/S26D3PgjZe2Dm1wfu3v8W8nttluluV6ovi7hvFXVcKYb1sHxu9JG6rE6ku/OOQ7dv91d9taNJsANlux2Wxoq5AXiPouCTsvJjbVn2mq17Y1SBF75+vT+WuXjx1wugRVmZsYAbYNtaAbQ1YtkMAGPPDZKHH1vbC9I7KRKwmVcbxdtmy+isLYMW2BMAG2NkBc2DGMmdZD7ICLBszYAbszIHdodUOioI4qjqjO//km/ywVilPLQpSC4Nb83iqgniVIEIl5r0VclqEUXJRjFIUrSyIkAs5rfkhLcLgpjz/5tzwRlGEsiCiuyCiqyS2pYDTmBOkKIqEMAoBFKIt/aBRmH4NzXz7BQQ+XVlA01XmBAy6C6ACQDu3INSqi2PhuAy6a+H3KgtjoZjQeTYRGmnV5Qnykhh5SUx7URJ+pbAxh3c/xlkpDugoiTJezb8dsLN07ljBrCHnZw87P922as7Q83NGNuyf/Ziz/Z7rhrCZn+4fDY58CqI/Bz5DwIGP7M6c8Ppb9baXNBhxjML1CEqipAHFdRjyj9NrIJM1Ybj/EFsMwzBCr0d1OsRAkBiq12p61F29pNGg6e3WarW9GqRHp0f0vYS2Xavp1PR2anp629s7u3s0XV1d+t6unnalpquzTa3s6Gjr6upSt7fRN+7wCW0KoMu26JwXhFraV0srto8fP4bu2sePH4OBBYnMrgPmHIwOicEFYrTrwCSqQFNa2lc7cCz2wfUK2vfXgplMw/R6vZbR+c1ksgMRlvmciSYISmI4qUUxLUlVXb+/6xjvRGrFsfQLUWV/8GS3+MX31p/I+mlb8ITVPt86RXx3KCaj+pXtQudf3dKtFrpaL3H7aMPJn4+lbQoRbgoT7o8pDsq/nljxJEJ0iyO4GpLTECy4ElfxdLCD8/euSTarj4NFnmaLvOcfSU2revzREo85R9LAXHerFcdsVvn97H06o/jeN/v5X+0Jneebeiy19nBSVVD+zUORZU5JVTv5JT4p9Rs4eYv90vcHpr96+heCdGkNOIG811EAoRDHcZIk9Xo9SZI4juv1eoIgSBJHUT3sr/vgQRNh+oeYCAjwq/RzvV5PISSCkihi0Gux6zXnEw7u9lo8daMNa/lQ9qaRQ1xHs8Nnjbm+f9Y9l+Wy3Q6/DTbbOhZsGWm+e4LdjjFm24YA9zGgfNOPD06ubo4/VLd3zl/HN9wN2NXRIEEe1pA3ijrqpX013pfE6toCdY2wo07ceUnyT7KrTgTLuWHbITNiS5u32uoK5Bfyeq5I2i9kNZcl9VyR6B/U1WTHn3Le9cOEkVYAWLCBFQCDrCwByxwAi9GjJkQe2l2UG9lRmdxSlKkU8zol4fKziS+kcZeCvPbNn2ZlDoAZYFmbfQQAsGDZWNkNApbAwhZYDl446ZP4VXPuZgS1lcWqRNGtedxOUbAy368pL0hewFfkhsqFnNfC8GZpWKuUA7sFmsS8d2J+oyz6rSxKWRTRXsBtFXIaC8I6pZGKAm6TJEwl7htq0fYD+kFLCrQgS0MwM1nLzNGaPCA5ZcJuXxihH3bpCINCFtVWEqcujm8rSWgrSVAXx8ul0aqSeHVpQqMkUlESj9QLeouzH0Z7vEp0f1cW0X45rSX9SOX6b4XfWoumWF6Y/dH5XwcV/mJV9vvXz09tvL9vSZDDePdPbby/tuF+zkr71v7kt0OPb3AUZaZ2d/f2ErhOT2C6XgLXISiJYCiKaQzEh8e52IcMCfBvOo6jWm0vgiA4YejV6LQ6qCVqcUKv1fZqdYhOj2t1mEaj6+5qQ3Wdut6Ont4Oja5X06NFu7S69p6Ojg5Fd1tXT7e6vQ3SRYhqnZ2dra2tEOsg1NJaLW1CoIu86YzC8+fPoZ7w6NEjmGV4+vQpgKIB1BBoqIX/hBYHerGCySpc2JHIrPKiAwsmu29N4JXZmsh0HZggrK5/8bi+fxuCCdTqGZFctL92Fuk3ySIMnyx9UPqe169f5xSfd+FmeCQWeyRXcCS3eJKbScWPuIUPvtoeYr/a98tDcd+7xH656eQC99ic+rfDljnPOpwK5hwCjkfAomNTjiT5JRefyKqPLnkYV/7IL6/WOU4aXXovsvCuX3Z9TNWfg+bsXHg8B8zaz1p2hL365NxjGSk1T8Ysdp/vnQ7mulsu92Gt8J3ik5pVdM/pzBWXpAsuKVURwtuHkyoPxJfviSzbn35xS6jk172J3Jyy6w8fNje9o1AMw6lujCKJ98IF9BOSJKF6AGEXwxAMQ0gCQ/Ra5pvAhNT+C/Qfbkt/MtEn3zOEGUhU20MROtKIIQjS2dXT1Ca/e6kuh3dqpT1YaQe2jQabh7B8P7UJnT7mtteSa8c2C5dP2jwErBhitm/coG2jrdZ+xHIeDfy/GXx+p4MqweOv8N0Nh+bdPLz0auDOnutF+tvl6jqR8qKwq0HW1SDrvCTpqBN31BT0XC3sviLraehbkUBvSWAyWWZfl7ImT34uXVmegt2QNlYJ+B57f/j8Yztbe2BubwOsAAtYWlqbARvAtvLZvfF6anBHcaK6MEgpDlAVhqol4Un7tmvLorTiAH1F2svs4HMnnRf8+JUFAJZslhnbksUaZAGABcvMmg2AFfgIgB++nOi85XdFWZZWltAhCFCLTjYJA5ryg9tFHLkg+F1+eHM+r7WA3yKMaM7jNOdxmoVcOMRvlgS2ykJbCkJf54W+lfAbhVyFKPxvYRCNs1AQgNiqKuZDbIX22IESbauUCw2wLZJwSGwhjEIAHUhv6fACberqG3aJ++hwW0mCqihOIYuRS6M7ypLUxfEt0qhGSWRPdUZXdfr12MOPEt0bReG9DQJteeJlZ0fBvJH5k8yLp1tVzrAun2J5af1nr8PW3XNecHb1j16fmZ/4fFDU1yBtkqX/zxPyfb0uVxapmv7WkyiBGUmdgdJTGKrVE1oEp3AcxzEtipBMVksfTPJkctuq03YTBKbVahEU1+oQrQ7Ro0ivtgdBNVpNl16n6enq1mm0Wh3Sqcc6ULKzR6/VoN3d3b3aLlVXW1tPV1e3rrddr+rqau/uae/o6mzvald3wMZXhUrOhFp4QJCFmQM6WAtHZDCkC8diT58+ffny5ePHj588eQLogkR40JvGmfsZaZ2CTivQfJa5amGg8WDgZkamnRZaDujkwgdjuDSeflCrxVAtiupRFO3VajCcRDFCh+gRDNUSWi2KYKiB1JEUQlAohui1OElUX/8jPv/sKn+Oc3IFL/fWmYo/Esru8cVXY84/E1b+Cabv/8Y9jr3m6KDNx8GSg/PdYrLPNw1ZcvjnY1lg9m77Za7bo876ZlzillxLrHgSKru37EjGt9vCRq313Rwo5mXfDBNcTSi7BxYennv0jPl8F9tFvrYrvWcfTkm88GLI3N2zfbPBvL0TdgZ87BQ552iqn+DSiewrHPHVI9kXPePPb+XKjmRd8Ygrn+sWyhHXZWQLFG2d8L8I6gAEjuIYwoQ/GkDh8lrmFcnEYpq6MrmqCetnyrID1QYTZGf+O/T0dJVmpSU7711hBzZ+BDaNAFs/Al6fjyxf8b87bnPrnWalOUz8fQjYPNJm93DW1lGsnfbmB8fanPp5VPW6LzsLOC+CNt9ymV3vtfJdpn/P3bM9V6qVl8rf1ora6vI7G4Q9l0Xqi2daKtO1V8TyqkzFhRzFxVxFfX7zpXzVhTxltQDuD1dW57XVidoviVUXhe11+T1XC19cLamIOP79F5+OsxkGzG0AAIA9CAAbtoWtFQAHV86/lOAvP5vYWhrTKItuKgruKE0rDHT76dvPxg8ZMumLL1O3/vZOFK8tSe4QhT9OOyE4vnvl5K9tAQDmVmzzQWa2VhbAYpDdMGAO7ACwGWT7/acTwl3XPy9MVBfHN2cHqKThr/OCm4UhcmEIs5oABg3gHxWi8Jb8MHkBF276ahVx4fqZxoIwmAejM7XQNtss5vaT1j78VZfwW6UcutwA6rM0tqqKYuDsi+kckEsjW6T8FmlfGAx6ud5JePKSGEUBVyWJlJdEqYvj3wgD24qiWqQ8dWlCU1GEsjy2sTS65Xyy4W7R0+QT94L3dQiCmqqEmpqcas+VYodxaf8DVZNtz820PzeVVbZ47FPO708D10mXfnn4c+v9o0D8N/ZnvmG7jLLgrppTlMJv71DqcQOOUQSGY7iOebGZ0AiaATApLdKfa2Birsm0hulT6vMd9VuYmHkoWrGEiNTZ2dnT0wMhi1kkACEOgh6kt3K5vLGxEdqxWltbaR8BnIPRxd/0Uptnz549efLk0aNHwGQmZqIbMPfZDAwsQHilG7wGrrRhLhuniw40Gg3zj/9RLmMSwx3ootXrtRqNBsdxnCS0ep0eRYxGI4qipB7VG/TdSBdhQLU4rkGo5g7EOyZhkUdIRM6l4JSS1LKXZyqbD6edn+aW9MnaU4t8ElLO3bVacewn71TWPNdhq/3sVh2f5Z6QdlsNFuwbusZr9cn0UzmXg85cTS57GlX2x+qwgs+2B4/b6P/VgagZ/jkr/c8EZ9eHiOoTCq+xFnrM9ExhLXK3WnLSZvWxqS4JmVeabRbsm+yRMsU14ad9vG0x1Ucy6kLOVPoml7nFiTdwcwPz73mn3ljhnXaYJyi4UK9CNaqObsxAISiO4SREUhxDCBxl3vKb4KDJyYHoybzzGgijTAQfSIRptmuCuUYU7dH3vm55XZybkeS0e9sw2632YPsY4D7SzOkzK+nCTx4cXXPVa1nMp6zdw9mrP7beMh7sHWW2azTbY7ylz6Shfx6Y11YYd8/9txs+G657r1KcjWu+mdd7SdJbVdB0MUtzWaq5Xqi4kKO4kNNWl9/dIKa5LUyFddZLlDV5kNhCO21Xjex8Yvh3X302ygZYsK2sALBg2wy2MrOwYcEqgrB9W7tqpd3VqY2CUx35/t2l6RcTTkz6cti4kR+xgBWwAOZs8NEQ2/2TR5V6bukQx3ZIeO1F/PtpgeFue77635e25sAWAGtbG2BmBYA5sLEBwMrcijXS3nbycOu8wzvUslilmNck4sjF4S35YXBPIt1kCB/NwrBWIUde0Bf0osO1cnE4Pc6idVi5rK/zkJ6AwYeqmE/Xy/5jM+jXYSGSMi206uLYVgkfzrX+kRSKY1plkW0ViQpZrLIsTl2S8q6I11wQrT4f11IY31IapywOUxbF6+pL2s5m3g/YrTh9WF0W1XVD8iJ8j3jJ18mTLc/+ZF0xzbZ0tnXJvMG3vJc8P7Wp6vfJ3p9Zbh1jkfjV4MTPzFzGAP7GX2MObXlxvUqrVaNGUqMnCMyIIShpMJ3BmkDtvyEvE2HRAdYjtL+ehgkdA4GFOYfv6elhLjakgau9vZ3GWaVS2dLSAm/u4Y0+vO+nSSqzSQZOxiDUQnrb1+zFdNTSOQXmvnGazzLtBzTU0jFcE6hlSgc9jP2MAwdi9J6F/x+ofY/VYgSK4jqdDvI1GEzAUQzXEYQOQw1Yj0GjxXQX7zycu+eoV0pNuOxuZN6tnPLHx7NuLfbOHb/Dz2at3y/O6VMP8gQNr9iLvGYfybSc5Wo1191u5fHZXmnrw/InuUWeKLwVJriYVnE/UniTl3/HP/+K5WJP61W+33mkjtoV/rELf+nJjFDBJY7kUmbpLdtl3rN90oCjO1joC5Z4LjmVn1D5fFlg7ojVRzcECU+k1x5Lqw860xCQcm5vaL5bas2xM/VO4aKlbmG8NFmzuldDIhTSa6QomK3AcBLDMIqiaFY7EG2Zd/0mx0A11oTe0i+jKfAHQdwEauFBkmQnBotvKFSD3759OyOel+3nvmak1daP7DaPZO8azTr+tc3ZLdNu+qy+4rEk5murraPsN48Em8Zabh4B9o2yPPApK2f2l43RTk3xe+94OtTvnvc8aHtHdXzbZSFyIVddI5JX53ZfkfXeKG6uyu6+Imspz+ysytPUiFW1BXClTfslkepifu9VacclYVttXne1OMJ5jwXLxtwMsKztzM3NLWzszc2ArTmwZQE222roqFFb1iw7G3mqWZrQKOR6fj/+s8FDAWADls0g9pBBrMHmZsDcDOyb/78b8b5vM0525Ad2i8Jas0P/EkQ1JAed3LJ85Qh7NgCDgI2NuQ3LchDb3N4SAEsADm9c+aIgXiGKaM4OUIjCmwrCG4W8xrwQupn7PcDND6OZLAzUwnWK/TgbQcuy/ZWyHBhVUBb11XTRiQMYOoB+WAistNOAVg+gQ5aGXaU0UiWLUsJBmZTfVhbfLIlQFMa1FoYrZQkdFbHy4vh3Mo68LLanTtJZnfwwYGsrz7P9bE5jXUGjILBk+UThDJv0H0DFr0OqF444+yu4vm3yS65T5capbp/aOH08OP674Qlfg8SvbdJ2LDqxcVlnm7xd1UIYcA1JaFCCwCmKoFBEp8U0/00UmFALr0wTqKWxlaZf8KtI/+4rpivf5KB9/RCOINQyCSKEWghxdDIWPoHACOVak91gUEOADBcabJ89e/bs2bOHDx8Cul+GXhoGDzoaQQ/EaIRlMlwTg5eJUPsfqxaYLloozg6E2n8z0tImD40W1elRDCNwFNNrdTiGkDiBoxiGUChmoBD940fPw3KKvZJKI3KvxEtvxYtvxpfeTzz/YOjqY8OXn/jGNfIzl7jRG07M9U7JqnpiPcttunOchYOz3W9e7MVuU5x4vJyG0NIH4RVP+EW3vNIrnWLLYipeeGdftFzg9oNnms2yo5ZLjozfzVkXlB+WWRcuupxSeAPMc5l1NAPMd7b9LdB27VGHw0kxslsnsmpPCm+eSK8OybkYKLzlmXzBLa5iX+xFj/iaOU7BgQm5repOLaFBdZ0UhpI4AWMIpNEArxuDwYCiehxDsPcl1/+GV4yhHgyE1A9CMJR9B36Jed3TLyAIgkJwA0HqMFSPY1q9DtHp5S2KsDDu5o9Y24eD3yaytn4Edoy3cfp6eM1vP7/h7pQs/zb5f9bbRrG2jwE7xrDXjQH7xpm7TLSsWfTp84Rdf8Udvrz712t7p8sTjnbUJreczVKey2qvEbScz25rkCgvFagu5nfVinsvitX1krZL4o56aVtdQVtdvvJCjqomu/V8RvvFzJbK/HJp7t55M4AZGALYwHoIsLCysLAwt7QxsxjEAmxbM8vh9vYrVi6xtbOxBsCcZWVpa8MCNsAK2ACwbIRNOt//UUG4sjhGLgxtyg9VF0bLc8K6BaE9Av+neWH3MwN3O/wCWOAjAFgADLJmbVk8/UK8/0tRlKIgrEMY0i2LaBKENRXw3+bzoWgAIZXWECCwQsLbUsBRSiNUMn6LBFoIIui6bprJNovDFIV9aAuh9h/VFfoNGJaDvkBtvxpLhxGgpNBXRCvhq2RRCglfLo1slkQoi2M6zsZ1l8Wopfw2aXh7caxCwu2pTMAuJj4/7dPgv7uxNLb9YmangFu18dfsX+zKZw+rmDmifOqg89PYtdsn3zq2+ZrvmjPThjuPBBtHgKTvP0r99qNop6VlnFOVZTJtr45A9BRG6TQojhmNBsqIGQi4zsPwD7B+8BYN/79YLe09QP7lMIFaEwGBSfhoOkhDVkdHB72yC+oG9KZaKNpCSgvRFlpm6cAYvW8BCrVPnz59/PgxGAiy8KA1BNrowPR4MaNiTKj9oERrklyAvJ1msrSda2Ch10CcNXkrcYLS6VEEQTAENeIYjmJwSKbRE+KS6gMhMduDUtPKnkUK7iSU3Us/+4ffmbqg4ptptY+sHJ1n7EkattQNLPWwXeM11zM9pfrJ6JV+Dt6JYMbvY38/vCfhbFzJH+miW/zSx0cFdxZ4nh6xxnvUWt95nokuaeW28w7OPnbGYq6r/W/Hx+8O3xAs5WbfCMptENS+slh0ZMbhFItFrmPWB0/1jp+9nxMrunQq5VxQwR2/7Ppj6Rd2RZVvChNGVdxb4pN4MCDqyp3nHXqiV6+jdFrKSCBk3507SZLY+x/vRqPxPxD23y5TjCF4Dbx2/+2nEQRBkiQTeft0DByH5+HL9LgBM5AorkP0PSSqowwUhlFytf7Gvet1mRlx+9bsGjP44AibTSOByziQNW1ww7aZN06uLFrw877xVk4fm8VNsls3nhX9k83uMeDMzyNqdy2Si4Jv+627tnf6xf3Tm3IjkKrsttLTr2UxmhtS5eV8eZ1AXiPouCxuuySWX8jrr0kUqi/mdF7Ob6/LUV1MV9afaasSKK/l1afFz58+eYi5jb05sAZsc2BpaWtvxjJns1nADJhZ2gJze2BjMcicbQHAIHvrTWOt0v13vBNGqAWxugKOPDOwuSD6pYj/XBAgzwtozw9uFgT2Srjq7MA3BQm1KXz3pb9uGDekIOpokzBKVRDaIQlRCQNacwJUkki1LFYhi2nK72OyzNJuyGFbCjjvBMHNwjC4EAwyU7ksgoZa+gHRVlnEY5R5h/eLrbEDrV20nQCKBjBTC4O29PirVcRTSPhy2OMli1QWxzRJoxrzQjrL49ukvGZZTG9lSpOIczNshzI/VFWViNWk1u6bf+Zn2/Ozh52bMkgwyax8xpBzq7/549jG55xtqVPtnT6xPjicnfK9Weo39v4rvsoN8qqtrUV1RrXRgPdoSUJP6UgKIyiDUa/XoqiewHACw1H0A1OvgdcwU+8yeY4MiOoOVBLoG2Itw5tPczu6d4U+6KLXjo4OestBe3s704IFNQRaa6XdtTTUMg22sCP82bNngOk9oI20zN3jNG2mPV70wVw5zpRo6eODHx0QageW0ppotf8nziL924wJDNdpewkc1el0BEl1a9CM4oqFXsEeOfVh0vvp5x6mFN44FF0ybhd35BLvmZ7x5+4rBi3cO2dPvN0iF9aKE3bLT8x0T0289Nx6+eGPN3quCsuMPf8gsfiP+IL62OLb68IlHy07OnFtwCSX07OO568NlnjnXBi+3ON75yjLBW6Wy30mHohaFSLlFNznltzn5F2zXXFilmv8lEORs1yS9p0uDy+8xT1TGZR36WDiha1hhW6JFwJkD38/meAbk5RTXUuiCIYhGIFTRgohSB1BGFESNRoNBgNJkpDP0hIB0t/u+EGg/A+o/SCk/tt5GmqZ7Jgms6aUmaRQzEAQBgOJEzhKoogBQ3EUI3Gig9S9enAzw+XA3o9HbhxnsWEia+dI4DQKpP5gednb8f6J5Wd+Gus8ARwaZrVvDDg4DOyYaLdnjHnylOFvw3a9iPH403/HzYMzr/pu6S2MwqrT3hTwWs8lq+uyWy9kK2sF7bUFqgt5reez2uvyW89nqS/myKsyFdVZzRcFTeeSOuvOtJ/lNV3MbrwokoSe3PHlSJvB1pYWbHPABmZsSwv2EMCyA+bm5uZ2ZsCOZT3I0j58z+63JdzOdL82KV915lSbMLxTyJMLQuVFvDfi4LbCiFZhuLI4rjHXr00W3CKOuCUIfVfA/Usa8bowsjk/QCXmvcsNkMsi5IUx74SRr3PC5QU8pSiMFmchpYXPG/NCWgpCm/KDldJwdWEEM4PLfCgK+5IIikJ+f7NBnzhLW7j6mgr6ZUrio9cAACAASURBVFkYTJBLo2EYob00vi+hUBrfVhIH5QJ5YRTMjLWII2CbTGtxtLwspaU8VS4Mbbss7C1PvxB97FmcN3k+WVER/S7kQP4vI9Imgcp5lpXTLaqWjCtZ8c29ExuecTcJF01w+8xy71CQ+YNd/A+WO8fZ7vzY/t61Oj2BaCgNhRAEYaAIrINEUEyLYFodqdMYdBhF4CSBowSFfbgO6d+g1mSKwDzD1G0RRliUOSgzYbU0t6OhFpJCmiwyRVF6OgWnYVBfhQICsw+BCbVQQ4BLHl++fPn06VNAqwcD42HMlePMfTZMnDURDWgySz83aTzo7e3V6XT/55KFgRUHJgd8Z6GBjiQwRN+LonrSQHUheFh0koN3ZMK5B0ln/zh97oF/Tt3kPWGjtoXYrQ2YcvD0DM/Esmuv2Qt3LfDKAgsPmK/wG77Yb7Z78taw9Glep/ln/4iufhwivBKedzOx9J7r6crBKzwnbA6Z5pFi99uRH1xT1p4SHT/TYOWwb4ZvpsVCN9YSr2+8UpYHCINyrp/Ka0gsvrMwQDx9e8AW/yy+7LFvwVW//KsnM6v2xxTuiT/vm3PZM0a68WhMaHLuoycPMUJvNBAUgukJRE8gqB5BDAYMNeCYkcDRPvDCCWiVhZT2P+7u//tgfiPkpPRlTZ9nIikTUtF+Gy/zV8MziA6lSIpCKRw1YDiJkChJoRjW00tROkSPGykMQ2rEucn+R4K2OewZZrF9nPW24WabxlrIHEb+Eb7z8t7ZubNGuH5k4TTS7PePQfKkYds+Yu0YCs4t+Px66JZm/sH7fr9XOs19yj+gK43pKYt/U8BrKUnsuZTfeTG3q1bQVStQVGZ01QmVF3JUNbnKCznyGoG8Oltdk992lt9Vl9VaEf8qN6JXEhV3xHXiUOshdmxrAKwBsLa2NANsK2BrbTfIAgBLYPHznKnxvs7P8wPbBSGPzka8LIx8mxvQLvRvyT0pF4WpxZGKPG5LXrBSGqnMPtVYEKIpSWjO81MKQ1QivjIvsEkY1STmvxWHv5PwlIWxrQV8eQG3OT8Iqge0VkvDbqsoTC7mqAsj+msKwvsjue+lcuHIC3oPmsVcmvzSSTDacsBwy8api+MhBMPoF91poCyMfifhyQujWqR8OBCTF0a1Fke3lEQ3FSWiFck9DWdeJHiXRRzWFiX1lCR0xHuWL/46bbJlxfxhxVPMi+faV6/7+uaB+bc8lxf//rPLMLB3JEj/aWjiZNuN4yyPrFt2PjP8xuWbbarXlBHTEhRBEHqs14ChBhLBKAI1YHoCIQwkimOEgTSSBhL910/6D4oGJuSX+RwZ0JnAZLgDoRYiD126Qs/EoGgLUYuGWtpkBe/mIcLSLV+0YgtFW2inZTaFw5Du48ePAVOoNXEdQEiFnFn5/kGjLdPdZaIbMDVmeszX1dVl0nWgZQRwB46/4FvDfO/oGwQMwwgDiaJ6FNFgqJYgMB1Gag2UT3DEmbIHsZKrccU3U+saraYfGLsudMJ23v88Esau9Jp2OLL6bgtYsHOBVzZY6ARWHx2x2mfJ0bSQMxUxJS9PS+/4S64eSC5fczLneM6Vo6mXLecfnOadbjZ3N/s318+d+GsDxN7JtZZz9//qk2G5wGPI6pPjd4Su9RfEFNyOlN7gnqnyK3mcVvGQL2w4kXDhlOTmvtiKg7FnXePPHUqqXOvNya6sa6cozEhRCGpEqF5CTxAEajQa9AZCTxKU0aDVoQYExxCSwPoAtz8ARt+2f5B7DkRhpgkMnvmgksCE2oE/mflj4UX83m/sIyx6g8FgJCkEwVDSoCEJUq9HjTiKdxEYTuBUrwG788f1NRPG7BzB3jbGdvMIi+1DwYaR1lnzPn/M3V2x7suCRWN3D2ftHQZ2T7R3GmMWOcl293BwduMvininJwHrH5zaWLFnXm8BT1OSoBBHvxNGNskSuqtz2ioz5RVp6uoc9UVBS2Wm6qJAVZUir87uqinqqDqtksa+EgU2SyKb8oI0spA3eeHBu9ZPHDnc0tYeAAu2pTUwAyxzwLK2s7AYas0CALAPzpxSHOH2KvNEU3FIe3Hk3+n+anFkZwFXne2vFgW9Kwx5K459IwpplfJa8sOU4gC5JKy1IFpeGKWWxTXmhcglQfKCAHleUFNucGNe2Jt+nIVQS++yVcn4cjFHKQ1XSsMhV+1vPoRQ+89AjGa1UH5VFka3SMKbRBxFIR+WfkEAZbgOYiHUwvoC2jxLt802F0YqSvt6DCDOKsvj1ecS8Yqke/x9dwLWKYq5SHnCXxl+5zb9kjrJ/OJ0y3Mz2MWzBp1dNP7e/kX3fNY1uC3jfcvePHqQ+yiQ8J1N3Hd2v48FS8cPfvX0Ty1J6XGMwigDgqEUgpIEQRpxkjBgOIJglIGi9EYKpQwIgeM4iiN6AmFeb1CtwgdoXP8nz2WeYfIwJmIw+Rzdr0LzPxqgoIBAQy3ELjoK29jYSHuxlErl27dvIVTCFAJtsIVNCPQOcjgf6/PVMoktXZZoMgEz6Tqg87g09kMnGq13MCmtyVrc/3B3DVQMUMaBDIiHIXoCxQwYqsVQjZ4kUUSD6pEjYaezq19Gl9w+XdaQd+Uv9kLvKYcizJYcNlt8hL3Ec5ZnkuhWJ3uxy7c7eCOWeUzaG+KRVJN54Wms6Ja/+PbhjGtzvc4MWuL5y66whYej3TMuspa6znFPBAvcB631m7grcIVfnk/uZYuFLtOPZFss8GIv8vp+T8SaI2mhudcCBQ1Rkjv8orsBuZf80y8ciTvrEldxKO68d8qV1f5n4sUXjKSB6u0yIBiGU3oUMRK9NBoyL7WBSPdBJsv8EvN7mRcl8ycwtVf68qW/1PdzUJ0RR4wGwkD2AavRQMBxXJ+mgeIEadTjBtxIYQYKIXCcMOA4SRIUjhgNBoogCJxEEJyCf6FU6varD14GpErWe3O/dvh9zTjb1V8M3TTaettYq93DWbuGg/Av7Io3/PwwZNfVNaOO/jAk+/vB+8aAHWOHJnxntWsoK+5zs3pPB0Wi7wvetot759zwWaeQBqsqEjryuHJxxKMiXltdlroqS16To6kVKy7kqWqy2mqyFOdSm4pjm2XRcllEizCkNT9YLeOo8kNay2KvJviG7lzxv7F2gwEwZ7GBrZkNsLI2Nze3tAJsawAAYIHtP355Nd77tYinEEW0nAlqzw9rzQnoKI1sFofSjgLaNgAtBEppuErGaxWFtRSEysUc+KQxLwj6ZJvFXLo7plXKURbxlEU8ZVEEXXvYb+SKgLpBX8q2EOoA8QpZjKoopl8c6Btt0VkvOuIFA2AwifBWHN5ZHNcmi24pipKXxHRKYjsL4xUl8QpZTFthfLssUSVJVJckK0sTOsvjmwVBD8N3/Z3qp6oRvU71uea8LOlzkD/FvvIXy7LpoGb5xHM7Ztz1+f1Pv+2pMyYcHAX2j7E9PWlwyrfmu4faOH486tP5q8DMfdwsYVubTq/VoSSlM1B6ksQJvQHTG3ECRw0aksAoA04RCKbHcZQgCAyDj38+75l/F/5b+2Je4UzMZeKsiYYAdVsIO0xuy5zPQ7CCJBdyRBjLomklpLe0AwGaaplNCPR8jFnxBfWEp0+fgg/qBtCBwKzvou20tIuWLv+mc2ImGVxIY/+txOvfVuHq/mV12ED1AEVRBMG0KEGRGI7ptCiGIjoMJ724KTFFf0SX3E4tu5Z35S+245HZHrHA0QMsPjx41YkZHnExZ5/arDg041Csc2J5zLmH2eXPo8XXk0v+XOSb+tFvR8ZsDfvEKXLVqZxNIQKX5CqLRa6zXBOBo6fZosOf7w1dHyT1zbnMWuw82f300DV+Q9eddAzIW+efwy99HCD7IzTn8tHMateUCu+MGq/MiweSircGJQekFb5tUqAE1aNDjRQFu4twA9WDUky8w/vvmyB7HQi+Jqz2/8Ri5k82eTE24Oi7dg0UhpPwvTUYDARB6BGMII0GTI8iOqOBoJUNXK+hcL0RJ4w4ZjRgGK4zGCgUMyAoThoNlKFXpVBeuP1itW/cYEcnqxl7rGY7gXkHzGes/3HuiqVjx2+bMGzLMLB2ONg+FOwYYRk10bx0/5wHR9ZeXPm1xOGzXePBmjHAdQJ741AQ8iU7ZeboN1FOf8cdeMpxrtw85Rn3UFdlXHt5TIuU150d0SmJe3k+pbk2p706t7Mqvac6o60svlXKa8oPbswLahGFtBaEyHOCWtP8FaKIlryIJlnSxdOhbo4zv7NnAzMLGytrYMEyswG2wNoWDGFb2AIrMMXG1mOZQ/UJ9yZRdGNeWFdBxCsJ97WAC0dbNNrSsgBUXRUSLlQGWkVh8AHzCK3SvtpZKLn2Gwl4zO4uWMvdn/7ivbchXBpN4+w/XVx98dlYOugF27vh452EpxTz2wtjVGfjW4uj1dKozuK4NyJue1lUk5jXWpbQdiFbfS5DLoq6FrTnHu9Az7Xidxm+T4+vK55pnfwVqHOwK5liW7fgkxsbf3p8bM3VUxtiFnz222DgNIzF+do++nOwZbTZ4lFDF34ycdBCNzD/8OcLdoH5B3eeiIo+I25UtWOolkA1JIGgGIGgJIqQFEFRmMGIGYyYgcBwHMVIkqQoyuTWiobaD17DAxHW5EAZBTQmUzL4nFlfxYRa+AQiLM0UaWKrVqsht2U6vZjJA9pdC4trIauliS19fBhq6WkYk9UO3LNAxyr+DWoH5hRMvLQmZYn/bfAycXigKIoRuAbBSVSHantQgoJg4cFLiy79I6n8YZL4cl7931aLfWe7xYF5LsDRw27l0Z8OcA/HFq+NyI87+yT94vO4s3cThbcSK574JFdZzd81fmvgZwfj7H8P+GZryDLfVM/TtWxH95kH48F8D6sVx77cE7r6eH5g3g2zuXtne6VNORT/W6hwY5ggtvQ+p+DaCcFln4TKEzn1W8LFbpkNS/xyRi/f5xZ9WmMwGvVaikRJQq/FdHrKqEEJAsMpgvxvqGVeZCbIa4K2H0TYgV/94Bnm79UjmB43YAaKoCgMJzGchIBLGUkMVo+jKEEQRhwxoFoK0xB63IgTGKolSL3BqMcIPWmgWhTdD/9+t+tUjL3DPjDzgPmSY2CRN1jgbrbI22KeO1jgaTZty1cz5++a/avL1K/XDwVbhoEtI8zWDrVIm/vxJa/fru9ZWLzqK79P2SlTrdzHW24aZuY2HgSNBiKHj/8K2P88/NALv42l22e+iDyoLuK2FfHfisMf5ga1lSZ1lKZozqcrJPy3Z061iTkdUk5jrt+7XP83Of7dkrj2HK48J0SdG9aSE9pRlvRWEHGZ5zX/x68m2pkDYGdpBswsbIDNIACsAdvGAthYALBj2re3c0PfyMI6JLznBaEtohiTGRcNta2iMKU0vFUU1iwMacoPficIbMoPbhaG0NsSaepKd37Tz+H6g2YxV1HIbxaH9Q2++jeAKWRRrZJ/amJo6iqX9jV2w9YYZi+iQhalKI/vKIlTifitskjVucQmGb+tLL79bIKiME59Ie1tRbSyhP8iyuNJ2EH9ueTWivg/jjqVLR5f8qN55S/Wwik2lx3tq1Z/VnNi00O/HfnLflhuCZzHW3iNBTlzJv4+BvgumzF14hfsOdssFnuwZh6wXORjucgHLPAEc/awJ6/YExBXWX+jq6sLOoLgRUuhBiNKUrjRSFL0vZZerzW5+AdyWOYVizF830zFFns/TvZBqNUzAlBMqGXiEj0Zo+/F6ToXyGdp4xfE3Hfv3kHFlq4Gp5tk6NgYXFoOh2OAbpkx6T1gslqmhZaJtkzMZcYWaC8tzWpNcHZgTuyD9gP6zdL1lyUyp5AoivbotDoMN+KIAUEwktJq9Trc6MpLT619llD2Z5KwXny9kbXAa5ZrPHu+u9mCA5/tCVvlnxaZcym1/u/U0qd+6dXbIwoWesQdy2s4mnXZdv6+Ka5J5g7urGXe3+zkLg7I9sm4auHoOcslCTh6mi/2+nJP6CrfvIiiB3PdYlYdzXSOLAsT30w7/yChoN4/oYhX0OAcWe6Tc21VQP5Xm4LAlJ3Ws7ftOsV//raJIjGcJAiK6kF0BK6jSL2mTWnol1+Z91D0HT3zPA2y/yd0DsTZDxJb+pVQFoB/JEmSRHUUZUBQHDNQetygRzCjgSARDYbqSZJECCNCUghJIYTRaDTiGIIQJE5QBoIiCQTBOts17W/be/f7REze7me5wMnc0c1sniuYc4C9xB04HjKf7wwWHmbPPAR+3vHJjlPnH/59/8o5/+XTttmyVtlYbh1qs2wIWDUUJEz74uWxdfVbJ9es/Vg2fZzXGPPgT4DTJ3abh4DsL0HJXscnwdvfxjvf8FxxzXNlU7qvUsbVVJ1+kxnYks99lx+ukPBVYq48178x87giP1gliWgV8RoFXIUookkQohRxmgWBjYIApYTbWRrdUhiffXTHj1OnjwcAACuWOQCW7HEATP3+6xMHt9wuiPlbxlPKQloFfmoJtzkvFIoGTfmhtCsWKrDMkkN6xyJ9hoZXxviL199p0JdZYOwPj6CjX3SfoUkMjO6IgVALuS3dYNAq4bcKw5vEvDdSnvxsnEIW1V2a8K6A212fpajJbBJFNp0++SLC+Z3gREtJ8PM45/O//5rzBTg7xax4qk2J4xf1O+a8cJt/02cdb8+aY58A1zHg2Dh29DjzSIdP0pw3JUSEvFQ2j1/rbz17E1jhAhZ5W8/1BrOdzZe7gPmuFosPm83e+/MOf7fQ5JdvmigCMRJaDNchpB6nMMyIYwYSwVCCIIykAVZ6wGv7g/TWhMmijF589D8dYDQh07+fzWXOx0zctTRY0YInczKmVqtNtoOrVCqa29JCLe2xhXsaX79+DUEWWhH+YbW0nfbfKsCZFTNQNIBpCno41vX+MTAbRgPrQGJLI6wJ1KL9ZYnIh8q6EEyvxwk4wNehFIJgOEW5clMCBFWxRfdzKx4Kr/zNcvSe5Z5gNuvAdM+Y48LrmZdf5lU8PCm8doBb8uvecKulrqO3BC84HH8k49IQx0NzDmeAmc5WS32+2R6++FSOV9ZVi8Ue0w7Ggvmu7CWeP3lE/+abGyC8nnT+SWLZowjRHV7hH2Gia/7pF1yjz54S3112Mu8Xl3gwbQeY4WSzyMtmsesXaz0W7/YV1TTcePpKhxtIAjOgOgzVv3z9RgeVzf6Pa6aWyiSw9HkT7fWD0PlvB/2T4TEQxOEvoggUyrWUkSBw1GAwYDiJGymKxCgjiWEYihEww0YaKBQjoCBLGciert5nr1t9YzI3nTptM2sLmHvAymG/1ZxdVo4HzB1dwGxnC0dPsyUeYPqubzb4uvMzr9y5Z8Qoykg1vnsT7LQ9aPuak/Mmbx9ivnak1e/2wGeCdc7yr2/snP9o58+V6385NtbC/wtw6FPbsC/ArnFWvB9sH57c8Bd/79vIA3VOC+4d3ag6c6rnbEz32di3oohXOUHNwjCVmKsSc9WSiJZ8Xms+v1HIbSwIaxWFNeYFtRXx1YURcK9Bk4zXXRL7suh09s7l0yd8MZYNPv5sTPTqmY8zOZ3lae0FfH1hdFtOUEd+8NszfgpJXxgB9hhA3RZCbWNBCMwawMgsvaiGad5iumVh1guial+9rCyKVglo+ZUJtfCrdBiMthb0WWUlfLp/VlkY3VIUpSqJbZXwG4XcRhGnrTJBczFNJeO3pJ24cWrXGwGn/WLGg3iP607zJT9bZX8DSmexy3+1alj37W2v9dc8V+Wv+d7vp5Fr7dlHPwG88SBxwZeHpnxVknn63tWGHgMmb+spvnz1N+8o8/mHwWJfswX7B83ebTf3IFh6ECw+Ahb7gHmullO3bPaJqrx6//6LVz0YgRv0JIXq0B6CREiyzzOOov/Yt/H3RwsmUEvDKBOITaQD5qyMafmCX9Iz9raYzMeYfJYe3TNNCJBK0nItHZ2lk7QQcGm2SufHmE0If//99wegllnRyNQQIMLStl5aNBjoqDXJLAxkr/RMTPfvh4kV2YTS9n+aIb16BNNpDQSpxQwEhut0Ohf/yIPcdJ/kyszyh7mXntksPzbnaKrtIvfw0nsZZx+fLr0TJ7r+zYHQEUuPTNwS+olL/C8nxWtPZPlmNVjPd5rkHGfu6MFa4v3dVu6qk7k+guvA4cAiz+Rhq458uiN41pEY59jKMNlNvrSeJ7oSUXT3UErVlAPhR/Nu/HQg5rN90ayZ28Gc3WDBIfPFh4GjJ1joBhwOmM3YbT5vzy87jpbU31W1axCc0hMUShpIA0JDpAnk0SdNRAMaNwfGugYir8nrmWhr8u30ST1uQDGCogydasXbd023Hr4IjM9256Z3dffCERllJChcT6I6DNUbjUaDgUJxnRbTVNTfXrovGEzaCua6gKUewMEFzDtg43jIbO4+q2VHWPPdwa/bJ6zy2HQqpuH6fQrRUzrUgBpxHabo7tAaqR5EdbO+5ujMKZvG2G+yBmuHgS2DWYGjLfM3/nrba9ljnwW8n0ZmfwnWjwQZk603DwHRn7Jipw67eWzty7hDL7l7z2+e+Zx/4K9Ur97zyc1i7mtB0DtBaIswQi6KbMoNb8oNb80PaSkIVRdw3mYHvs0NasoNVhTyW/K5jVmn1DnB7UXhPXWxj+LCs3auLOCe6KhM7irktBZy288EdUqjVaKoDgH/TRG/qaBPnIULwJvyQ6G1oFXEhUsVGwtCYHaW9snS3bKw8JBeiADZKwTcvgRXf8Trn0wXo96QHn/B7hhYD6YqilEURbdI+dAeKy+MggXeyuIYZWmCsjhGKebrK1LQ2oymoog3ecF3QvY+i3LrrU58K/C/7rxSMn1s+v/MS6fZ1P5qWb163ONDc56dXJu3fW7wjyM2WQPfz8zDP7Xi/DjUddbXuXG8x9caerEeijQYMcqIkr1YT+tfLSmSWkeXYPO5zmCO5+D5e1mOLmC+q4WjO5i133KBG5i2639b/Wfv8XPhnFYqukicojCCwlES0RI4iuEkQlImV/gHqQP+78cHoRZjTMno29+BUEuTPGY8l+lAMJFraQsAvSac2Q4OlVl6nQ29/Ib2Ibx8+RIw1QMoIDB7aWmJltkpQ7eAM8PC/5bE/aBWMFAuoOk9U6gdOAqj376+TzkMR1ASxxAcR7t1GIHrKQNedfVPTmbxwUhZXPHtgoaXZgvdf/FO/GRrUFrFA0Hls6TSm0eTysC8XV/sjBq/hWO37sTHOyPWBeR6ptdaL94/2T3B3NEDLHT7dht3xfHcoKJ7YPbu+ft4U5z4GzmSQyllCRUveIXXT2ae44iuJJ5/YTNtw6e/HYgtu82VXJrvGjxv73HWjM1gkRtY5M1a5AkWuYD5zsDR02yhO8vx8OBlXuv9ki/efoKheiOOYMR7MEf03+Z/cCzGvBBNQlzMb/w3qB1IcqF0wHwBhmEISb1qVBTXXPWPyz6ZLPVJKvrp9yO/bD3Bzy0/e/XhrYcv2jraDZjeiCMURekR7LVKl3O2ziU8Zfruk2DKdpvFx8EiH+DoCea7g4VuwMGFNceZ/et28N3iDV6hlQ0Pjfo2A4b2IgaKpLQUgRA4QRlJVKc3UpoO7OWdq1XijJDta3+zAeutLFZNAKusAf/7YWk7He4cnn/HZQnn28GpX9oEfGV28msL/3Eg9mPL/HWT7gRt6U46cuvomgueS+5zdnZKOLqKhFYR72V2cKMoQlUU83duYOMZP5WM15zlrxBz1FK+OjdMKQ1X5YW+zvNrE3BUQt7fkpNtxRHd5+LVZWmNWUHvRIEvCkNa8sPeyiJaSuNUoqiXUm6LOEIh4cEoLSS2cDLWKnqv0pAuOWyVcpk7vhSFfUsSoUm2VcobWN0N4RVGDGhlFqIt1GSZDbNtJXHQJKsoioYPiLOKougecayiPL65MoGsy36XdPxVjPeDKNfestg3srB616Vls8fkfQsuzBlc8Ytt6czhd1wcHvutveS+lDdz+PrB4NjHtj7j7X1Hmx0eCZJ5gY13byrkjSRuIAwkhSA4jpI4ZSQpo15DUYab9177RGZMO+gPvt9sO++g2ey9rLlOVgucwSwn4OgF5hwCs/aBHzcejxaLq+8++1tJEAaKQCkCxUlC/yHbDPOua+CXTHAWfd9y+0GopbkafUCQYd5SM0tn6MkYvE1vZ2z+bmtro7tmaAJKp8hoSvvq1avGxkYacF/2H++xWhh+oJO4NNTSkjAktiblMnQLOB26MHkycCw2cCbGBFympA0PpoHjPahFUBQzoKgexREtaSRQjRHp6dJTYcmi41kX4s7eFdQ9BnP2f+0WOflQjKD8fpTsJr/4+rG082ZLXWa4Z7Fn7bdc4vLFbs7S4GzXzFrbpQene542czjEWub97R7+oiBBeOmfy0OErhyxR1J1ZNmTqLI7/hmX/LOrDkRIwgTXXSNk649Eld961tSqpnBELn9Td+3JCveIsRsDwWx3MGOPhcNus/lOrAWulnMPmi3wAAsPg2lbvl/rxM/IK6+qQ1GKeetkQjw/SFeZ/NTkk3/gTzA5TC5lE0zHMEyj0Tx/9oSflLX1eNw89/hPfg+ZtDfq5728ec68afsjnCKl+wMSxOfqmhXqHh2qw42Xbt4/liwdNWcP+HEXcPAAjs5g/h7W3H22sw6xFrmaL3AHcw8NX+m5xDXUn5/+6rUcJSiEIFGSwCiDQavTUqiR0BM4ShooHDMaKYOW0JBGw/3mV7HO+8JWOW4cZLF5GHvjYIv1g0D0zx/X7l14b9+0up1TsmcP8xoLAr+ySvxumO944Ps5qHdacD9oizzZvXb/nLt+G5/FuGvOne6pznieE/i3MKi1kKuShr8VhzZnBygKea8yT7Tnh8olIfJc/zcy7tv8kJeSyJbcAIWU8zaf/y7XTyEKbBdHNuYEtckiGwtC5DKuQspRFvEU4rC2oijojW3KD30nCJaLw1tFXIWkb4siE2phzyzcaAu1hVYpV1UcpSqOgtu/aU2AruWWS6NhS2yLAM9XTwAAIABJREFUOJK2xKqLY6EUS9Nb2tGlkEWpS+PgfoRWWWSzJEJeGAX/2F2ZijXkthSEP4v0us9zacwL0pbG3vHZUrLwq7RJ1iWzh1RMs5T9BG7v/vGB15L7R1ZlLvrZdaRZ6DizgAl2JyaCrE1zQ5bPSuNwWzo7ED1hJChKb+gh9XoS11MUhhEYTuI4pcF0lBHV9/aUN9xwCcn8du1x8OsOMMvJfPFhs4WubMdDLIf9lgs8WAuOgFm7P1/nsTck/vK9B53dHSSmxTEEZ1i/TSCVPkmj50A+i/7TC/4PwzVxepm4vpjwYjIcYxr/ofGLhloa36AJQdm/0hGyUqZ0ABku7auFTV70cAwwa2qZljGItlCHZRJblUoFfz00QEDIH5hcYI7Furu76boDpmg70FprQmZpDUGn05moMBAmNBg8TxkwXIfhCKKj9N0X6h/4ZlcnlNxNL7mdeOHZmlPZs10iZ3rGZlQ+ji2+k1j+h29Wg9kC55mHTwOHg9bLjn6zO/w331yf/Nvmc3f/4psO5h2yW+g90yXVwSudU3Q9quQuX3w7pfJJSP4lruTawYhCTsGDnSH5W3zjg5MEzW2dJIkbcYQkMBI3YPqOv9+8zpZVr3ANm7jmCJizz3yBO2u+u/l8F/bsnZazt1k4HgTz3dnLfD5b4xUtrq2/dq8XIXDCgGMIhqAkRWlRxGg0GnGCIkgCwwnCQJJGKNga+pGWJqQmFyj5/oHjOEFgJIEZCJIyGEmcIEkjQRp1GEngqNZAEjhFGg04pqUQnaKjIykt2zW2fGtQ/rRdIV+s9rKaugF8vxJ8s8zqp7VjFm/7386gKR6nvbMv7z8VFZmZL73x7Jc9foNWHrZxdLN0cAULDoH5B8H8QxYOzmYOB8ECHzBt54/rDyblSd80NWMYZiBIHH0vMUH/S5IkSZEEhmF6nEAMBgRDtV3tihePfXZvCZz1xUYrsHGYzfoRbO+RlpHTxlWv++XR4SV/bp3iMRG4jQB5P37EmQgyvgdnZoy7vGv2qzjn55G76l3m/Rmw+W2sl+5STntZypO0wDYZpyUvVC7ktIm4akn42+xApTSiVRxK18X2VcqKuU0iTosk/J0gEFplldJwuZjTUhCqkHDVhRG0JktvAKOHYFCfZWS9uNBC238mApZvQZMWLbzSmVp6RQKEXXqRYt9SRXGMXBSpEEd1lsbLZRGKosi3Yk5LSaSyIqFVFtFdEtUt5mil/Lb8SEVpSueN4hdi/oPAg6pY71cJXpqq09c5uy5sm1T5E0s4BdRMHVw6w75m4//j7L3Dqrja7uHBrjHGFGN80vMkxqgpJlGT2HuNGhN7QzoiCij2DtJ7R0FUpPfeQUGld1AQOPSqosA5M7Pb7N8fo5MJaJ73+/bFxTXncMDCPmvuve51r/Vd09EN5Wc3Xlwy9chnE3eMZ45/MsH4HcZz5Sz936beTwmpV9Sx8EUawqD7PZIRrNLd+vHjx9nZ2VpW13/YdnTknG0jFmoNW3KAWaI/YvmBEUt11eYZMCsMx24wmLH9sM31yOiMe1dDo5Jziwih4vaGPKJQgDwgAAo8pALmWCXBkABe/KAQYpaFiACAIMQAiFsbC4BAFeA4DgIOcUoBcryyD/AsywElj4Zi7qD+mMQkSGYIEpRJR3aJNRXVAVI2gkTRSinloupALGxFfy8RZGtraxsaGv6uauUsr1jGikNiYvb4IHdaEYIlWYJ8ZqH3nwa1fTIvyEFV7eugdijgskMix8W3Kw8B5gHPEQqACkAWAgGxNr6RTpFlXvFFnpFlZsHZtpElpu6Za046esWVu0YWukXnHfVKZxZqzjnoxKw8MH7d8a/2XNp5NujQzdzhy3RmHfaYvOXMZ3vN5hjaHvCIcg685xB+/2JItsnVFD3bGOvQSkPXpNVHHS2uRsblVNS2dEOBYsRRAVIiAIBYiDClT/pU1Y1ddjdiF2meZX7eMXypAbPCSG3tcbUVR5kFBmOXHxq+QHPkIq031xh+u9XEPSitoamdCoBSHrEDlAgqBBAiCAs8QBARceRmUNNs6PWrX0ApgJggTDGiCHIqFhPKIUwIhRgIyn5KYa2iOSAmS8faV8P8+vTdFz/83YT5YSszfQMzdS0zbR3zzfph325ivlrHzNjy9vLD07afW3LAat+la9PWHxr+7Z8jf9Ecs+Sg2sIDY1ceYZYeZJbpDV+hy8za8tkGHY2LrrcLKvkBjnI8hoiFiKdUXmL/g83AkBBCBAoFiggGKiUlfE/dg/vJydaG+44vn/XHW2p/jWO2vMvof8SY//pRrvrcksvbPdfO9P5imMt3zMEPmCvfTtD8gIndPO2+1qIO36OVxzfnG60uP7Oly+/cQPaNjiALxa0zbVGWDYGWbbesHweYtQdcbAyxFKG2+eZF0XOrJdD8RQxi8GVRvNUZfFlUy4ojCfLMRIkW+Ke37AuprPghzX11hdt0R9hKqQdSfqKo0xJ5WJGEFdWy4hjYkygn8QWdofYdYfZi0doTafc43PZJtMPjaIeOMPuuMIfHwQ79oS5N/hYgP6At2rrYTqfC2bjI6eDjCKt6R+P0TdNvzJ3o9+PY2LlvRvw8MmvzrAfHVpYYLE/cusB01oSdExm7L8ZsmcDYbVxwauOi1JsedRX5rOo5RoBiJN9O8rs7eDnSQggRUUz0iX7ar4q8XbThiP07a4yYZUbMYoPhS/TGLN7/5moTZoGu2mL9YT/vWHbA0iw4Teeyp1NA6gkH79S8ckApL2AOKCkGBEMOwX4OQUpVUAAC5TBlEWUR5TClBGOeowLmOBWhuJ8b4AhQQlYFMA8QywFCiHg4FgRBqVQOPR+rXjpbDV19MqNX+bCrRJlKNghSW0yc0BV5WxFIFQqFOLYgXogEgqj9YoYmNkpQK8kaxItBvrQSZzy0JzZI4yVBrVTVymlpeXNMTqawQ7IaJSaBZdkXCgQVz/crgRJSnuUArySYQ/APY6srsVX2wfftAu+4pVS6RpR4R1X9dcHXLa7UJ77MJTzH2CVhzHL9Xw1dmCXaI5cbTdew3GIWdMgrc9iP23885DJD22aXRch5/wyriAzPhIdm12/rmAce971zwD15vamrqVuIc1BCV/dTUXNKMIRAJc5TYSxwkAIicHw/Ffhnj5+UPmwz90+esHgXM0+PWWQwapnRqGVGzAIDZtFBtaUH1ZZoD5uz95O/jq02svYJju/v6SKgV6AQIvr3qDilPAQAQYFSgF6hMRC3O3rVvAPGmAM8RAQiAnhCKRUwwbyKYiAaMz9uaQ2MSVqleULfMe57fcf31hxh5mwb+dvuiQvVp282XWPouO2kz86zvjvO+Mzb7/D5qkNv/rJz2E9/jVmsPWXTyfWnA2bvvqw2fy/z49aRyw1HLNAbtUBr1K/bR05fcd41PCWn6EmfiuM4gqEgCBARTCh8qewZRHoghAhBGEMAMccBjAUEIAE8RTzL8t29ffdjoq3+WrP/2w/+mjh86zujt7yjdvCbt07MmVp3cFPV0V3+iz42e1/N5YdJVl8zTt+MC531fvz6rytOb2oPMM07uTlefX7p2e09CdZPEt2exLi2B1zq8Td7HGDXdsu6OdRMLFc7gsw7gsxb/C8obp5rDTLrjrAW61kRatsDzVr8L7QFXGq9dVHOyYofotJAgldJ1CUZzopffeEtG2Ynz/uSTyWInKx0IU3cii2y5ii71jCb5zEu7cHWnVEObeG2naG23YHWHTHObRGODZFOjcmefbevl1seqLuk1W6r/zjC4lmoda7GzzfnTbw5e1zgrIlJP48JW/x+keayhyf/jFz/zdFZkw9+yNj8d9iWt5n97zIm639NuuXe3t7wRKVU8VRAFPIAU15+SBpEQ2GMxcMlpVR6hvBKjPHDtie2gSm/apwbPnf3sMX6zAL98YsODlthNGzdsc93Wh52z1a3jJ6labXitJ+GxfVLAcm2N8I5JFDEA8QqgQpjTBFPMUCcEqj6KQZA1Q+BCkGWhYhDWMXyCBHII4oo4ZDAY4iICmAOCX0qXnxjiv5TcgJBDrtDNbYiCknNMemALk1pydkDEQ9FflbqcknlrTieK4daMWrsHyMMgwy9JI2XXFordz8YaoAwCGqlzwMv7WhF8B0EtUqZj5e8yBdJA6VS+QJYZS1F8daKEUUcjwCmUAkhzyJBiYX5mhd8E6vco8o8onPtYorsQ4usAu59veuCtlOse1SBe1TeiStZIxfrzTP2ZJYbjFl9bLqWzXJjl8ux5bpO0XsvBJz3u28fUXnZ77bV1TR95wQ9l+TDHhn7zW8dsbselJBZ8aiht19FCSCAxYgDgEMIEULEWBoMiUAQRhzhVRRCnsMqgUbczrXwDt1kZD3ql13DlxqoLT0wfJk+M19TbZGe2iIdZr4uM0/3o98NT7jeqnzUBKAABAqBSiAAQZZgntIX5l5EoPJN/+9LfCWlEPAswgKmFEABY0wRR2F/T9fjyJSss3Z++6wC5xt7f7Tx1BvLdL7YaLTH0u/U9STvlIrQ7PqU4o6E/ObEoubkitZrWYrgu/We8fdPXItbccJz/HLdjzeazNW4tOG87w+7zo2ctZ2Zve2DVZq7T9gHxaQpecSxGAKBCBRSqsS0n0OdnZ2UV8nZYfhS2IsQQgQCxGOMEcAICJRSgCDECHOI5yHmSHdTa1LULc9df2x8b9TGt0aqTxy5b7Ka6dfDY3//PFtzRq35rugfx3tPZXynvmM8hfGaNtzz5zej1s147HWsztPonsHqQqMtjd6mqizvZymezbcsu4Kse0Nsnly3ar11sfXWRRFGm26ck/CxJ8xG7ICJjS+xA9YZbNkdYS0JDCR4FfkEST8r0ggvQfYfgllJjCWP/JLXuSJvIGUsSsbeHZHWLaGWnVF2HZH2nVEOLUGWXWF2z6IdmwLMupNcVHd9HnoerbbQa3E+1uJ1+nmkw939S0NXfxg6mwmb/WbSr6NCln6aq7mkzXL3/b1zDb6bYvAhY/HZaI3xzO4pzL5ZXwZbnrudEMNy/UoCBzhIMaUchTxRCUR+XxzUOZD8j8SdD14YK1MEeQGoBvp7M/NL9512+nrbaeY3nTGrTJglBuOWHTK6ev+AW/q3Gjbv/nl+0jbr+Ydcd565YX4txSMsPeluUXfHU4opDwECEHA8QVgQBIwxQJCHAAtkgGN5jBAVWAxZDPsg14/4AQwwr8IIYIx5gADEKpWK514UQHLlkpy0lY/nygkEiUYQAVcEN2lCV0JbqZvV0tIieRuIwWJiT6yhoUGEWtF6pq6u7sUIw6BpMZHxlaBW/OmSZeIg70Qph+d18gMRagdkyYxyqJUKW/mogrwbJl5ACOVtMQghx3EcpizPsRABZS/gWZZDKiisPuzgHF3sHJHjEVF6MShzr9m1c8ElG50iZ+y1N7+R5RSZd8QjfczKw7N0HJil+qOWH/nVyHPZYTuriDyX6ALzq6lesdUuCQ1OCY1nfPN0XGNP+d8xdg695Op/N78YsgMUcBRhKkAIOCJQAAWOxwAggiFGHEJAgIBiImCKsMBDwPMsJZBwXJ2i/ZzbzRWGFuMWazDzNdWWHhy96giz7PDolcbDF+owC/VGrzT+YpPJvpM2BVUPmpsUmOeogCjkKIQUYYIEgikasga9B4bUIDxGgCIe8xzgeABxHwsiE1NuRKTtOOOy/ti1T3ZZvbnaZOoGYxOviKj7NQllzVkPunIfPc4ubyus6c6pbMmqVKRXKTKq2rKr23JrO5OLFYH3HtnGFW044fzFeq1PNxxcY+z+x2n/91fpqX270jkwCQlUACpAMCGEIkyhAHhBoFTJqiBhBxWzUklOKAaIJ4RQgXIqHgDEYwIopUQgFHIU8JQ+Q6Dr0cNrrhcvblq6ZxKz5d3hu96eqPvpKMMZY8OWTa0+9HvuoaXu3wy/+BVzY8Zb7j+NvzJ9RMz8KQl75j69curhRfXKY9tuG22sC7jYd+96W4hl1w2zLn8LkRYQC1uF3xlxRrb1ZftLVM7+3fsKshBjFkX9rFTAyhtiL70Q/7bjEjPDpUFbadxW/lAEVmkeQXQ8EFlaka59EnD5aYxjY4RNR4zj43D7Z+GOz+Kc26Kt+wputIdZ3DXd2mCh1+BooIqwfGiuFbh0Wur88Z7Thyf/NC5pzvjMndMa7PblG64+PuNDo/8M3/IeYzvtDZ2P37uwaamDxpbYxATY109YAQKBQ5AnAABOgIhiShB93R6DEMobBgghSikhhBCKAKQCoojneNjcy8YX1KzXOzt937kR83bO0bG5EFi8/qjXDzpWX2vbfLzdfOYOsx+07FYc9znoEHc1vsLI0jM+u/DpUxXkAeB4UbspchSUUqVSSSEWeIh5QDGhmGCIAMdDHlAwQPl+xCkBzwIARCqSG7LYfyYyDBJ7ST18eZNJcpwZCrVSZ0zyrhVhV5wckzpjkuMMIxncikusZ+UjDBLayiUHItL3ysIhXgm1kpZiQGYHLv0jlTKPWtXL+HHuZeTtILpW/iR4mZjNQqSCLEsFDPopghAIANKtp708Uqvc40pdQwvO+6cduxK76Yz3W5sOTVhyyCLgrn143ulrd5l5mgsOu3246/yM/Y5zNG3OBOc4hNx3CbzjEJl7MSLvm63H1Z3ij4QULthrbOkbml9e1dfXx6lYjAWCBIGHHMIqAHlMkUAFSiHEgGcFAngBYywIPKYIK1kVphQhgFSqfg4iyLN9vWGxqTuOO45fqjdilQmz7LDawgPDlukz8zXUFhqoLTEescpkwgqtaWu1Lzj5ljV08JSqAMZYoAJFAEP+tSraQcWs9FApUB4gAagoP0Ax6urj81oGFqqfNHKN+VbDfPQvmpPWmmjZh4VmVWU9bM0qfpRW1ppV1Zld3ZGcX5da2JBQWJtc2pD2sDW1sC6zRJF2vyYjr/52aVtaaWd8WYddZO6Koy7vrzP4z6Zja0/dXH/ce8tJZ8/gZAIohDzFHFY9oxhiiCAiShWHhcH8xt8MIH6hgnjxBsYCJpSFSEAsq1QhggHbRxHPQfqE0p6O9v3vMRqTRm6bMmLXm8z+yeP3T2IOTZ2cvGVO0+Udd3f+5DJj2LVpw67PHuv2NeM7a1zIL+8XGC5v9zatsNZJ1VlaZq7eHmX/NOtqfcAZSR7bGWzZfPOi6JvVE2knSrjEeTBRRSsKD6SAL6l6FR+2Bl2ScwUvosJfCgzkZayU+iUfUhBJg8eRjtLz8nmErjC73iiHnjCbjiCrzlD75hCrZ0luz2McYIpr5UX9uyd3V7ubtASdb3E9mLju65uzRgcumBD187j4eeOztn9fYrKm6uja6ws+Mfl84p/vqzn8MH7TpJFHf5t5/s+1BdlZfX3PCKRKCAEUOA5QgQIEeQGymIcYEAwH3bnlvzjxPShWnfhlZjMPECYUvkxpAggiLHT0PL77oMXYLUjfK36XZfjs/VZbLYPXnLqy7pTX97p2U3de+mK7+dfaDivOXj/gHGkfkrlO90hBSTkLiXgUYzlEBNo/wKVn3LlTcC8n/152bs7D2gfl5aXNTYru9jbMcwghBHnAs7yyj2OVAkEcx/EAvQ5q/6UtJp8ck/wQRNyTfGBEYJRsEKQiVYRaaYRBLHLrXsaLMdLkgjx2QVJ6SSxtV1fXkydPOl+G44pzYhJ1IBf9vhJqpdpWYg9ep6uVilk52kpQKzUTxYeQBxDyKoFgxCIAAU+UKm61oaV3cpVzRIVnTN4R11CtU4430grmHbT5ed95j4Ryq8DMS7dyxyzUWKhvO0vH4vDVbMvgfKeYCvOQ+7YR+RYB2TvN/NR+XvPVBvX08paaurZnSk5FOUR4ChAFFEHKUszyHKECetkPFXchIYjHCBEMeUCJQAWqVCpf3PAFgCnFlA4o+WfPlTE5paN/2jBsyYFRC3aNnqc+aokBs9SAWaI7aoHWsAW6zCL9t5dqzFU/s8XUxic2qw/TAQ62tLRI57lX6g0GQe0L0YxAWYgAxPXN7S7Xw/addtZ2ip5zwHnyKoO3l2vuu3TdN6Mqtar9drEiq7rlblVbenlLRkVrVlV7RkXr7eqOOw860yraUspaUgob04oU6YWK7PK2tCJFZmlrYl59Rml7fH6bVdDduXsuTl524Dv1y7+b+6865jRtrba1d6CSUkgpB1hEIBaIIFACXl19i+9b8U3LQw5igBAQ2yw8JhQSquKIQBFPM+/k2fnGTN1+cth8jXE/LFs4Z9nWjyZsfZ/Z99Eb6h8wWz5gdKeOydFaWW+2I3L5x54zx/h8Pcp/xhiXHxifGW/cXDSpwVWr6ebJh1b6d7VXFJ7e2pvp0RVi0xvl1OJv3h5o2RFk1Rlq23zrcluQVYv/pc5gS3EwTILa7lBruXhWygnvCrdqDzGX8bPWXeF/T3nJTQ5FqJX8vEXVgTQh1h1u3x3u2BFiJ3ohPolyEa+fRrvWh17uDrd/HuHyOMzxaZJ7f6r7AxfDVN0VZe6mLf4XVEFmiRtn3vxxfMTCt+MXTkz8aXTMqk+LDZcVn9rut+CDQx9N0PuA2fY+s/N9Nc33R/icNXhYkN3TwwIOUvT8GYAYC4gKPM9ThAWIBEo5Ap5zzyEF/7LBROpAEAQk0w4CQl+Q8ogj4AX9xfO8CrIpuWUekQU7z/rPNXD6ychx4zkf7Uu3DvvemWvo/L2+4+fbL87cb/2Tvu1fl/1P+Wed94s/4Rmuecnzom/c3hOOF67EuIXf9UsqvZVRfy3pgV9qjf9thVdSlXlgtqbFzdUGlh7Bib2QAko5HorUAcuyLPdqV4RB1IG8tpWHGEiSKnGEQRomkFCxtbW1u7tb9JoR0VasZOWMrYi2jx49Ggy1UiC51GUTKVqREhb/MEndJQoPpJHcQVytnLGVV7VyqB00GyZviA1qHUrgK5sTAwAAqmIFnu/neQhULMtCRDgEF+ufvZrw6Py1tJ1H3S38454oqZKjKw8cc4ottgm+fTWpyDW23PhWjq5NsEVcmWVIkWtY7tmQ+1pWoY4xVeZR5auPOpr7xT6obVF2dBCCAAchoBBRQAmLVECUgiKOYB6yKoqRABHGIn2AKeIx4QElHMIYCxRRhJAKshQBgrAKIUgRRKqnfc+T75cftvHbdMbzjYW7Ri7WGLZQc9hifWapPrPiELPMkFlqzCzUm7BMc6XBOY+IhJqWNh5yGLFDN7245PMISK6mAv1NLc2OPgFaZ113XfBde8LnzSV6byzVX2zoYJdYlFbScLuqMb20IaukOaWyLbuyM72sLqO8PqOyKa1ckVbSkFnamFZYl1XUmF7RHZdXm1L6KKH4YUJ5Q3xhbU5ZU07+w9tVjcn5dQmlPYZeyZ9uOf7B2sM/77faaxf90wHrhTrnXQPjWUQJEhCACCFEZOSszH4BY0wJhRBCjADiEYEAcFTABPCY0AEi8ARU1Tx0uhbyo87pyQt1h83XGLtoP7PowOhZa+fNXrT7PyP2TmF2TR62b9L43e+M3P3xG/s/HnXvxM7SQ78HrP/M+9vRvl+P9Z6p5jVzlM+st2LXTeuw06+x0i48tu2+9opKN1Mu2ftJhEN3qG1bgIXixqXGm2ZtQVY9YTaPw23F6dvuUOuuECvRdlactZWrDtqCzbvCrbrCLV+6dl0WRV2inEAeQiNSAR0hNpLqSxJ4iXD8NNpZlNY+jnRuC7LpCLFrD7btiXB6EuWi8DfrSnRvjnMZyPTr8LfIPPxHna1eh5dxX5BNuuYynx/Gxc6fkLRgQvyCdyKWTSk1WVNsvDpm48z9X7y7ZyKjPWmc03dvb/5wlKvW2iArs6qCQpaoiEAFQCGrooRypA+zkBKKOJZSxAMlhDyGSOAHn5+kjSd95kX7IUF48avkVRhxPM8SQhDBAL3QjFPA1TS0Hre/edA+8q9ztxYf9V576vqfJ24tP+h0Pqhw3THvlSaeP6qbz9xx4astpy2Tm07cyFhxyOaga7TPHYV9dIljdKlHQpVbTLlrbIl3cpVzdJFTVOFFvzSP+DLP2FKnsDzPlCp9c2/bq8EDPIaA45V9YmH7uj6Y2GyX94rkRK18bEyU1sp7VBLUSgGM4uSC2ByTXGslT0URf2tqav5WIMi5WpGAkPseyD1qpZ6YpKt99po1IPPOkRfqIuCKzKzIG0jXcqWXdDHo7iTRtX+XtxCK/VCWZePj43VOO60ytr6dXQJVfUoCBcDO1bpsG1HmFV1hF5TtFJ59NbXUMui2TUiefWSp1uVgg+t5Gk7xh10jdplcikzLQZQKBGFeJT+tS7WkdGiSwEICjtctEVAkqcALsh+ArqfPXQPj31+0a8zSA8wiA2ah3rClesOW6oxYrK226NCwZSeZxUdHr9T//YS1has3UXIA8TxGvCAggikGBPAIUh5SwqsoRUCAHIKACCwSiEB5FvnHpKqfdliob7vZNvmN1cfV5qj/qnHJPa44vVRx92FHVkVzWklDdnXb7coW8SKzvCmjrDG9tCm1WJFe2pRZ2pxSUJ9e3Jhe2pRW0phW0phR0Z5W1ppc3JRc2pxY3JhR1hh3tya9qDW1qOV6WomuU+DHG00mrDTdaHJF3fLWz9uNNE+7x2VX9/IQI44CwGOCCVWyA4KAxYwJhIhAKEWQYIgQIAgTHhNeIAJlMQZYxSLuZnTK6oMWwxdoM8tMhq0yHr3qwOhF6mMX6zIL9JklBqNm/fnrD0t2f/GJ/pRhWh+obXuX2f4eo/uh2s2N3xaYrC8/vN5/zhTvb0f5TGOufDfG9zvGe9a4nP0/1nkZ1jjoVh3fmqC+pCvEojfOtTvSqT3Evt3fujPSSRF6uSvIsjP4cm+IVeuti3Uh5t0xTk2R9t1hFj1hVl0hFp3Bl8W02u4IW9GXS7wWS9ruCFuRn5V0suIA2N8Os4E2PaEOXWF24mRtS6hlW7h1d4xDZ7hNZ5zDwzDz5gSHpkjbJ3HuXWEO7cHWvZGuzzN9e4Kt8k9ve3hyS4f/ie5SWbOCAAAgAElEQVTrZ2svG1z5dlTEzPFJc8fF/TI+Zf6IbI3fam32p+7+TesDNfX/qO2ZzOyayOz7aKyv3k47Iy0CH0tyZvmNGYC/q1exwTv0NUPRduhX5T9cXhAQQijop5QGxmcdcwm+HF6o7Ry/1Mht0xm/VcbW6008d1wI22sdpmEb8us+s/MhpWtP+xx2i7KLzPdNrrwSW+QRXXglucI2ssAhocIxqNAt9oGRR9qqI15zNKyNvbKsw8r3nL7hFVPmHlXlGFG+xdTO3j/6cT/P8zzLDwCOh6yKcjxUsoAn/QMcB1ge9A30P+dULMuy/f394mfp5D2opO19mZsrFpdyHxgJJ6U4BbHCFaW1UkS55KnISDIv+SSu+CPkCoShUCuVt0ONZgbpauWBC3J+RN4Nk1/LC1uOG+wOLhEI4J8pLAAAlmUJIUqlEgi0/RnAkPIEsJDwPJyqYeERX+Mefc8tMt8tosgxONch/P4Bh+CjV9N3mIWd8knactTaJya7qZcDlEJEeJ4XhFeYvwwuG//ZUv93qMWyXhB+6af1vG8gPCVLx8z9nWVaY1YZMUsMmEXaI5YYMgu1hy3WZhZrDV+iM3bh3i/Xa5+5GhGanPa0T0kJoSykmPIcxgKBmOOoADieIggQHOB4lYoUVStO2Ll/s/PEPpeYbzXMxy/RnPqX6enrqcnVnemVzfdqOrMqmrMqmu9UtWaUNaYW16cW16cU1WWUNaaVNKSVNKYUNaSVNKaXNkkXIv6mlDQnFzclFTUmlzYnFCkicx4kFzSlFrRGZFXG5NXcUTx3T67aZRb49hqNT9cZ/XEmcP2lwC//OGR3LbbzyfMn/BMgpj1SChEBUMBYoIQiAAFU8ZgCTDmeUAFjoMQYdj99npRTqnXBa+TsXWrz9cauNh6+TJdZpsMs1WYWaQ9ffZhZY8SsPjx27YFPl//VN9DrfFon3P70zi/eVf9g7NZ3mL3/Gb7vHcZ37fSHl/dka84O+u1D7zmTPaeN8/+Kuf6tmtcPb5Rf1i4131l2bsedPcsqrPW7Yp1641y74106gqzab1p2htp2RNo3hVk3Bpm3+F9o9b/wOMSyJ8xK9KUVOVkx5lactRUNDcSJWwlwRcGsNKQgSrjEnNqOsL+/2hlq2xJg0RZs0Rrj1BPh0B9h1xfl2BZm3xBu1x7n1J/u1RtlV22nX3FmR7WHYcu1kw8u7IlbMOXqDCZt/uiwX8ZHLpsUv+mXh3balYfXOXzN7J80cu9kxmrWxzpTRu/84m03I43S3HRIsQDoIKgdurH/j2sQzr4OlCX45hAGEHNI6OnjrL0DL/rGnvHP3moevMPyxi9atlsuRq8/c3PdySu2cQ9XG7laRpe4JpR7J1V6xRb7xJf5xld6x1d4JD2wiSk7HVz++2m/n9QvrjBx1nSJ3uMQ9fWOc99r2hp5Zh6/lnE5JMc3vfaiX9r+03bXIxJbO54K/f08C572s0osqDglYPsAz/b1/w040lzVoMmx3n9GlIt9KVH2OujELyXfiPoC0Q9BdPYSW2RSyBgzKJBcYmklvZcEtSKoS2NqUj07SOMllx/I+3ryDphU3ir/ma02CGqlCpf/55LPO0uKBYSQiLYIIap6RijELA8R4SjlMZ26y8w7scorMsclNNspLP+UV/qFm3l7LvpfCLitbn7FKyCioPIRhynHv5BnE4ECGXLKb92DejvSxf9lvw667VPCEV6JEWju6PZPyNK+fOX9VbpvrDzELNAZsVR37KL9I+bvYZZoMSsPMov1mN80Pl+rc9j2emVTVz+rAojlCYco5LAKYsARgAhWPlWlpudf8g75aoPG5jPu3x70HLFQ66s/jxo4BiVVtN6pasmpbk4trM6qaE4qqE0raciqaE4trk8vVWRVNKcU1YnVa2qxIqWoIb20KaOsOa24Ob2kJbW0KbW0Kbm4KbFQEZ9fn1DQkFTSFJtfl1zcEpfbmJjXlFXemZD3MO5+dWppU3p5h3Vw7uKj3u9sODJ1+0lNl+jfDjt8tHyPa2BSYmra874BBCnkCSWUIEEcIQMCVfGEVQJKEOH7n/b3VnY+/2mzLvPzjuG/7R+72nj4ahNm+SFm8YHhS3RGLdYeO9+YWXTkjXWnp286Gnu7+DmrfDrQxyNaUFYWdsX1hrG25icTdr7F7JkyYvv7zPZJTOJfvxZd1MjTWXZz8X99vh3m+/0E3xmj/Ke/GbXkk1YX3UoHrZrz+27rrCtzM+qKt++JtHsS5dIa6dB2y7olxK4rwrHH/3JrwIXnYeZtweY9kTYiISsP+5JnKUrM7KCIhJ4IB1Fj0BFi0xph3Rll1xlu0xls/TjUrjPYWnxlT5RjV5hDZ6BNf4x7R6jVQLLHQJL7A88TmdrLHrkcbAu82OB99PafP1//fnTY3FGp88elL5mcsOX7KtMteed2OU9XW/sms2/Km3veZfZ9NuHsht/8TuhHu9uxbC8UKIEUIDp008qvB53MBrFS/wKs0jOvFMNgjFlCiUAFoKLsM6Dqz8gtUz9pbxl6/1zwnW1moQsPXVt7Nnj5sauajvH69lHOMQXe8eXesWWekcXu4UUekWWu0RXmgfl7zYN/NXCYrWuj5ZWx2Sr85wNOP+jYLDvpe+D63e8P2Hy666yGU6zljWzfuJqrGU0Gtrf8om+nZuY+V6E+FgwAoIRwgOOVSiXieKVS2dfXJ59oUKlUEsP5XOYOLmKu2JcSB7gk71oRJKXAG8mBtrW1VQRZUewljpDV1tYyEksrQa08P+eVUDuoqh2qqH3+v5IX5KNiKplxIvfP0Y5Bw2MSyELZArLUblHix/M84ThIgRjB0g/6ISLf7zbzSSy9Ep3nHl142DVOwy7W2OuOltnN085+9yorIYQQcBhxVEAC5ADPIoIxofLNJN+a0jlL/tX/ibNoSC9LwKIaFwmQg1x/+YPaW0n31uhfmLzJcMJKfWauxqgVh5jF2szKAyPWmDBLjEcvPzJsns6M7cdNnf2qmpp4rp9AFSEIQCUC8F5+xUWXm9pmvmtMXFafucH8pv7xaoPd5/2C7tQUNTy7U1yXU9qY97Anq6wts7zldmVbVkWriK0ZZc3ppU2J+Y/EixdcQVlzRmlreklLWnFzamlTSklzYqFChNr4/PrEQkVsbn16SVtGeXfsfUVCbkPcvdq4u1XJ96oTsiuSSutul/VY+uX8tN9s3ELtuRqO6tYJM9Qv/HXU2uZGTF17L88CyrMUchhDRCnFlGJEBaBkB0pqmveddp6weD+zRH/kIi21xfrMYn1miR4zf+/oRRpvrTzM/KIzZoXx1N3n9O2u9yMq8DzFPEYAIaJEFAo0Mzoi0uyUzowP1b94c+u7w7Umv/3Hu8z2iUym1tKiwxtSdv/kN2/KzWnDvX8Y7jxd7eqXw/J0FtU5aD1yOVB6fneu0ebOcPO+OIeuaPsnUS4tIXatgTa9YQ6dEVadIZfaQyy7I2zFeYT2EMvHUfaiEWJXmENXmENnqL3Y0XrpY2AnesSIQCxeiGRCS7hVe6jV43DbNv/LvRGObQEWHWH2ndHOfUE2bRGOjcnerckeA0ku7Z7GaTprSk5pPAs0a/U+lr1/iec3o7y+YWLmT0xb8Wn8XzPLTLffv7jz6srP/3yH2Tl51O53h3nM+WTPf99yMzXJCA/AlB8QeIIw5TDhMRWofJcO2tLSGqoSGbqB/4/7XPqBlFKeU1EMqAAFgnhMn/E0IbvwoKWXbWTRPuuoPdbR2yzDlhi737zfcSW+0Cum1DW8wCOq5GrCA8eIcl3ryMV6dssPue20CDG8mrXU5Mov+m6rTvirO6f+ftZ/xo7TP2jbazgmbraI+Hy/5YpTV9yjCgKTKq8k1aqfd7b3jw6LT3v6XNXXz7FAULIqwA+wHOjrV7Iyly+x/ntlT0zUHkiUqdwdXFIgiPWsCLii74G45CFjr4BaSYQg+SW+cir3lVE3r0PboYztIJyVpnKHtsU4mRnCUKgVe2UYv4hpEX/HA0gggIeA8gQQthchMkPH6kpchXtsmWPMAz2HBA3r0LX6Z5MKyiAiRKlCCFEiYATEWC2Cocj/yrcOebmG3vMHAegrd96gLfji74kpwgLhlZgboAIVBS45Ofeiskp0ba5PWKnPzNFgFhwctdBw+OKDI1ebMIsPMIsM1eYZjpylvlHfzvNmYkHxA8CT2qYul2vhxrY3FxlY/XbI9aMNR0bP3fXHJf+QzPKS5v7sytbsipas0sbb5a1Z5Z2pJR3JhfWZ5S0ZZc0iP5BR1iySBhllzSLaZpQ1p5a2iHRBYqEiqaQpoUgRX9iQWNyYWKiIz1ckFjbF5yuiblelFDbG5TXE5TclFLYm5DfH5TxKuPsw9f6DuHvl2dUd6WWPz3omz9e1fHfFgd8Mryw85j1ty9H9F9ytr9xq6XzMARYLgCcc5ZVKpTKvruWCf9LUv0yZ2XuHLT3ErDAeNU973JIDwxfqMIt1hi3VY+arM7O3/KJ7eb+5VQdEgNIBDJRYUPHk6dNnlCKKOUoozxFMaW5mQuCFI7ozP9r/2YSdbzMbJjLbJw8/99mo6tM7So8sT9v+/fVFk65MH3Fl5ugr/1Vz+nZU0fENteZ7am00M/YufGC+u83nWGecXXOUQ1OYXWu4Q2ugdXuUvWjs0hRw+UUBG2bdFmzxJMKuI8RO7GKJmgHxuivMQW7pLam4OkJsesJsukOtu4OtuoNtHofbt4fatITbtMU6tsW59KR4PU1yb7129oGZ5l2DdezNcy0uhmWWWtdmjrv1DROxcGz8onczln9Vdnhjudm+sA3fbxnFbH2L2Tx5pN4bzK7PJvqd1MgK9lLU1GCWJ5hCSgEReAJ4wiL+Gf6nx/z/b6h93VZ/5VfFdpkoHQMQK3lABCoIAoI8T6lnSNIZt/BTXrGXQu5vvnDTI6PeKzrPM7bUNabYIaLI1Ct5laHzxlO+u20i9bwyV5+8teCA20ojrwNOCbsuBi7Sd/xRw2bjpQhNh5gftV2m7bVbc87XLCrPJb7MJaLQPeLe1azqi/7pW4wtb8Zm5xaUA47nebaf5ZQqrq9fqWL5/gGVWOGKE63SQXzQtJgUEC7Nc0lTDOJnuR+CKDyQDBUlc6+/CQRJeyCRtpKcVu4188q22NC4XDmBMNRfRppokFQXYkkrdQkHdcCG8gbSMwghln3RmpfqXIQQgSrAYcL3C0jZ2vF4lo6VU0zVGb975/xuH7Lyc7kVebugkOVVFPEUiJlaAkQEIQIAoALFCEDAyfeNHGeBzMYYv2r9+31eeigQRAVMBcrzEEBBoJTjACWCwPO5RWWnXa7/uOvklA2nmHmGwxcbMvP3M0t1h68+/MaGE8w8XbWFBsx32z5atMf2VupZj/hvNhvNM3L5XtPmjXn7ftE1swu/U/joWXZNe3pVU9aDtoRSRVZtV3pla1pZc1JxnUgRiCSsCLKpxYq0ksaMkibxmfSSlhcgW9QYV1AfX9gQV1AfV1CfVNKUWNQsQm1iYVNSXn1SQV1CQV18QWP0vaaou82Rd+tj7yuiip5E5j+KzS9PyK2887AtvKBa3zHw+x0Xp/xusszUa5Wpx6drNE5djUwqril61NDQ0Zpf03jOM+w/K3SZn3Yyv+0bsVxv2DLDYUtNmGVHmXk6o5fpMb9pjlhx+LOtp7aYmPdDgjGmgFAoUISBOOAEBJYDCPIUQoyACgGOCo8aqnLi/K+bHzSa/b3uNx9tnThq+7vM2vGM2+zJhSab8/QWJ62ZenPRBx7fjfaYqub51fCE36crLu3pctAvt96RdWDZQ3u93iDLjmgHRaKrIsCqLdiuNdimI8y2I8y2OdDiRQhNsHV36N8uiHJCVrI1EKUIEi3bE+HQHWzzNNyh9dbl7nD7xlvmXdH27VG2z1LcO5Ku9gRbPLy05+7B1T1Xz3T6nCk99UfKtqm+05kb3zLpi96+u+Kju/q/5R5dH79rwZlPRm6dpLb5PWbHBGbvt5/c+nNhxlXnR7n5gFAeqhDFRMlRFqsQUhIoEAQx9y8783Xrf75ewtN/2eoAYoQFhAWBUh68kPdRARNepYKkoq7N3OHK1cTCzed9zKNK3SOL3GJLrILu7jrn8/sxj62XAgy8M3bZRi02cV9+9Iq6U+I+x7gFBo7LTTz+uBig7hS/2Mjtez3XxYYOZrdyPGMe+CTWOUYWWAan2UfftYsock9+cPN+05mr0aZ2VzIKqx41tvc8fj7AwedKjuOhUsVxHCeirURsSh4IUh0pgd6gnpjcGlxC27a2NknmJSkQamtr/26LSTMLEtr+T6iV2mJDcfb/ArVyolau92Jl+QtyqB20RGgWf20iSysVvJRTsYTlOUp5pQqrqmvr9c2uXInLN7X1vxFzu5cHAKoECKhAMUQ85MQcLUwoemmjBXkgjvrhV5WuUtMWvYr8euUeFZFavv8ghJR/DnhWBQVEKYSQEowQ4RGlAiSApQItrG487hry3lLNEfM0Ri7WYxbrDVtpoLZMW22lLrNQk1mg+fYqg//+cWT+Ue/v9lq8u0jrZw2zc4G3U0o7Ch523q6oTypXJJU3JVc0p1W3pZY3p5U3Zr74aBE1BlkVrZnlLWIZm1ne8kJsUNycXtIicgWJxY1xBfUxhS/QNqFIEZeviMtrSChojM9XxOU1xOXVxudWJxfWx91rSMxtTchvic2tDylpTijvCM+pjr5Xk1XVmVralFXb5ZF4T8sy6Iu1ht/tvbT8hO9vB+1/Vj/9/UadZbuNPl6nzfy4hZmzf/zaI8wiDWb+3jErDUcuM2GW6TNL9Jl5mu+t1De09it71MGxiBJhgFCMKGVVlFdRSpU8QljAGEJCVYDHQEkRYFklR6mScq2KmurC/Fj7y+qzvzT4asqWCWPWTWQ2j2N81nxdcvSPWtM/Q9d+GTJ30rVvRtl/rWb3OZO+e07e+b84v9OlRpuKj25t8j7ZGHKZy7rWEWLXGmrXHu7QHenUFHD5hY1siE1HkEVnmHV3hG1PpF1PpN3jKPsX8oNQK0lXK1fR9kQ4dIc4PI507ohwfBzn0hll15fo9iza/km4dbPjyQy9dQ/M9z69dfLeuc2x+2Zf+25U0vejE+aOTF7+Yab+0oqTO+4e3uQ058M/xjJak0b98TZjMO1T/V+/CjS/1NPWxnMEUBVElCUsRhwikMeI8ogCgiiF/Gu12EPhcujD1wHu0G/BQ+w4BEqVKu6FsI9SkevjeZ7yrEApx3FUoEpKlxlePuCecD2lxjOh/IRnvLZ1yEG3JG3n+FWmnr+f9t1jG6HnHLPhtM8CE7e1l4J2uiSsOXdtrpbZ+iNOR9ySbGMr3ZOrvGKLncPzzwfec4otcQvMtA8tsA3McYrMc0+p9Mqo0ba8fsH11o2Q+AEO9varVAArVVz/gEpEKuVAn6T6ktgDEdyk2VyxwpXnOYrsgUQdKBSKlpaWR48eiXov0Qmhpqbm0aNHg+1mRMmXFOogsrTyCLPXcbWva4sNsgZ/HdqKi/9nWMUrRQjyhTEWsZgQIh75XygTIMtjqkKUCDxAvPLZ4ztllUX5ZTV1FQgBzCGKqcDzCPIsBDyh4oQfQghjAUCM0KsbAvIdJgiCHDqRjGR45S6U9N5y6QIrUEIFMYaWEAIhJggLgEVihBcBGLFPOzuvhySvO+E++o8Tby7TH7PwAPOTxpi5mu8v0Jq37+Lvxs6L9CzGrz74yZ+meo7hGZWP8x4+ya3pyqxqSatoul3dkVnelFGiyCxT5FS2phXVpxc3phY1vaAIXra/RKVBSlGDBLVpxc2JhQqxjE0oUsQWNcSXNIo4G32/LuZ+XXy+IuZ+XXxRW0JRffTd0tSimtT8+oS7dQn3HyXcfxCfr4jMbkgr7cwsbzrrdO1qVO6d6t7EQkVSyVO7sIJ1Rzy+3Hpyppb1shM3f9R0+HTdiRE/b2dm72SW6zPLD41YdXTk0kOjF2qrzd2ltkT3oz+OrD1kdT06AwBEMY8RBwimXB9PQB+liFKMAMIsxAgjCjFHEBYI5ZBACKEsoIAKPB2gbEtzfWVGdJinw/Els9e+NXbrB8N3vMkc+4wJ3DC9ymj9Xa35MZum+nw31n36KPdvRrp8+Ub+kU3Vl9Uf2utUXdyXo7+hwulQR5j18yTv5mCbthDb1mCb53FurYGWbQEWTyLsRKgVu2TSh6hAkES1YrXbHW7fG+PSFubUHGrXk+DeEm3fn+71JMKmwdM03fiP+2e2PAm+XGahf1d3ZdjP40O/ZmJ+Gpe48pNs9XmlppsSDFZ6Lp75+zjmjzdH/DFp3NpRjOny2XEeDg9zsjtae/qF5wOUCJgSSCmgCBEBUwwRFgjGGHA8FF5Nf8kbD/I9/Dq0HcQ/yPe//EmJ60MIiQQCIYQHSHhRVUABqAgSeEwoRZRjOUqXHzi/+dxVM9/MG+m17rEVjrEVu8wCN52+tuNy8AH3pD/PXd985ubGU746rvHbLG7+pn95tambrku8S2qDT3q1Z0K5bWiuY3ype3zZ1ejiKzHlbol1nuF3PKILLYIKrEJLnWKqvJOrfdKrtSx9cwtLcgtLmto6e5/19fW/1B70PRuQ2YRLTuG9vb19fX3iwJjoMiPVs9J4rrhE1YEUoDtI7/ViMFeqhOW2XoN8wcXum9wUXI730tiY3IXs2ZBw8oH/FXjDDrFPFK+BLBdTLvaCQ7KG4JBgROkGO7SlNmgzyVHyX7aUpJDF/9TVvhKdpVeKaCsHaB4QSimCvGhNjyCLECCEYEgRpZjneAIogDyhXc9U5u4+by3Yy8z8/c1fd3+/4/xKY7dfdSw/Xn/g440HdMyvhd2rv/voWVZ5e0ZZY3qpIqOqLam8KbOqJa28Ma2kIaOsMaOsOaOkKb24MaOkKbO0Oa1IkVqsENFWrHBTihqS8hsyy9pSi5oS8+oTChqSihqTihrj8uqS8huT8htj7tfF59fH5D2Kza+LzKuNKayPLWiJyW2Mvq+IyW+OyG8Mz62PyqmLvv0wpaju3oMmNz///Toa773/7ow589VP2vtkNbhHFwZn14bee2QeeGfjWb//bDr2nbrZ+tPec3Ts3l1nNPy3/cxP6iMWGQxfffiN9SaTlh/60/hMSGJWW1sHpQRwPEUUqzCl9HXVGRAgjxGhAiKY53mCBAwJ4TGEPKRIRWnbs4H8nHvHN61bM4rZ+9a4DRNHbhzPWP74rt/GnwuM1lUazo9YPtl3xqjrXzF2XzDXvn+vxGhbtcdxhfOR+C2zGy32NgdcHEj0VCZdbb5l+TjKvjXMojXOsSHWpSvE5mm085Mop9Zgi54o++5Iu45wy84wy/YIu5Ygy/YQy44giycRNj2R1j3RNp0Rlu2hVq1Btm0Z17rjPKtcTOouaeQeWPM84Fyls3GR0aqrc0f5/MDEzR6e/NvbWdt+Lj22vsBwndfv322cwPz1zqiN4xmTHz7QnjnFTV/zQVExN9CPBQQhTxEWM5h54dXnKnFLi61jSilBGPAsAawAVBRzPM8iSlWEDiABEAFAlYCUYuIGYvspAQLkBIIQFjgk/AsQv/LdNPQNJT4UEAsBxYSjGFGenW3g7BJVusv8loFdhFNMhUtCpYlbtEXwXS3LgDUmTn9dvL7bPnKnZfCSgw4bTNx0bYJdYkqupj50iir0jKlwjyqz8M+xD827nlXvkVDhFlfqlVTpHlJwLaHaI6bELvS+Q0S+Y0yxc3yZd/ojm5C8IzZeAVEpKbkFsPd5//MB5QBg+5/JqYMnsiWxBxIqirZenZ2dUu6tWNKK4wz19fWiR7gYSy6qEf7hgSAvaUVKQTIF73m5hkKtVNvKQ3MlwJUK20E6hNfN5g4VHshrW+6fvusSzkrPDH1SLkCRX78SRuXPyE9Dr3zB0FPY6/a39JpB9QLGGENE0IuJckwoFOgABzGiHCGEEEARUaoQwZTSpDvZzMw13+07/6uhy0wt6482mX663nDXuSt+GQ9Tq3tyantTixVpRfV3ypvSS+ozy5vuPGzPqGxOL1WklTSklyrkUCuytGITTETblJLG1NKmlMJGkTpIKGgQ9QYJRYq4gvq4fEVcviImtz4mtz7qbm1cXkNsbn1kTk3M3cr4e9XpxY3R9x4EZ1dGFyrC7j7KftB7Jb5Q95zTFz/MY4aNHD563LDxkxb8qeeZ/NAzvso+OOdKbFFYbqNnSvUxv6zFBx0/33hk7kGP1WYBsw/aTl6hP+LHrcN//uuHrYaBaSXNLZ2AUBWgGFGB5wXECpQoX9W0kW5jPM+LWCxKU178x/IcJRRzAuD4AY6trCr1OGZg9M27ez4Yu3ey2q73mD/fYY7/8F7o7hXtpr/n7f05ZM3n7jNG+Mwe7/EJk7z6v7dN1j0NMiu0OZBluKrQfGfdjZPPMn17kv1agl2ehDiowu2ehTt2BVg9Dbd7EmHXFWLVEWTRG+XQG2X3LNylK9CuO8ShK8yxJ8KpLcimK9juabjDs2T/nuxrjd6mtY569002NF8/1uRrcs9kddSCD298OSJqulr0j2Mzds4qNlxRqLXEbe23h6cM2/Ems+PtkfunvHFqxdxQW4vs5KQBgRcgAgDxgoAoRYgQAAUBs+jVnCxCCOOX/3WEqlheZE4RQgImgih1hogiKh77CC8AiIlAKaXikVG8EA9n/5/Wa3Ef8wRTTHgEIEX8AmOPsz5ph7zT9tuEHvFINHaI9EqqupajMPCMNbmaYugUvf6493pTdw3rUMvQAr/MBo+4cqeIQofwPOfwAsfQvEt+Gae9Es9fS7vgl+4QUeCRUHElucwlOs8jvuRKcoVd6P0Lvhke8Q884h/Yx5f73am3upljYOPXUN8ywPf39yv7e58NclCUYE0ynZGnMEjjCJLAS6FQSCO5cn+vf0CtNCrW/nLJoVasauU4K0KtRGTI/2aDattXEgiDcFbO1b4SasHLCAZxSFdS1MorWTnCDuqhDYLaoRCM0GBJoHSBh1j4MvMAACAASURBVDBZ/w61Q49Ug75d/mcJEACepZSKrthKHvGYYkoxDxACAgE8VFEiKNofZ5fWGFk4rzt5dbGJ66R1hu+s0Vt6xNUyPD+rVnm3+ll2bXdWdWtmmSKnsuVeRUtGcX1acV1GiULEWXEqQSQKRLQVm2CihDaxsD6hoC6xsD65WJFa2pJc3BSfXx9f2JBQpIjNrxM/EkqbInPrIu/WxuY1xObWJ+YpEvOaEu4pUgofxt+vir1XFXX/QVxxfWLJo8zS2hOX7D7/cfnwiZ8xw8cPHzFm3NgJpmcsEnIbfJKq3WOr3GMr3CIKPcNzr8UX+WfUOMc9OOR1e9Fhz8+2mC4ysV9/0usXdfP3ftm+SsN0gFLCK3kBspQSRCkWIGJ5yCEwOOYSSSdfAKlAgYoVCKKU8DxLKEYEEkwFQCiEgoBVkKUUUv5pZ3VuUUro/veH73l7hMYkZsP7Y9eNZdyWz8ja8VPN+W2Jm6YlLJrs/8OIa58xHp8yCbpLKs21u9yPFB7ZeP/gmmoL7RZ/c1XmdVWqz7NQ294g57br1j3BTk/CXdsC7TtDnJ5EurfctFaEuimCXBQBzg0BDu0RHo9Trj+7E9RzJ0DhcbbaQi9bf43C1UDhfrDs4OqMrTOufcd4fcskLfskZ8N/q40XFR1d771y2onvJv05ltn9HrNtEnPgXWb7xGFl99Pb2nuoCiPynBIKEYGUDvCY4zHkkUAQkrW/BhWV4jWllOMhJnSAg4BQHlNACcSAY/uoACgGPMsBKABMAXnhyQ0FirAAABAIovgfyc1D3yCD8PRfil+CecATgKBoCbbh3M3DTjHqDrGn/XK0HSL13WMPukaf8E6+cbvR97bigGuMrm2YdXiBa3yle2yFY2ieR0ypQ0iud3yFZ2zplYQKi1u3j7nGnHCPO+wQdtIrySOhyim+xDGmyDOh3D262Ckk1y4gxyWiwC22xCftoXvqQ32H1F+1zAsr6ntVvf39ymdPe+UuX3LAlaeDS2MLYm0qkgnSVK4ItSKTIF6IUPt3OLmkQBjUGZNQfCjg/rtZrZyxfSVX+0qoHQq4EtSCfwbeSJYIQ8UJr6QU4JAYOPnL/i/bYujeGlRYDX3ZoI0+6O+AEEIcK6baiCUGxIgQBIGKQo5iDkG2vedpWFKO+mmnIz7p3+63+HLL2feX68zTPmcZmplc3Xm7rje96kliSVdGZXNmVcvt8uaUgkcp+bVZZU3Zle1ZFa0SzkplrAi4acXNqUVN8fn1sbmPEgoaEgoa4vLqRISNK6iPyXskh9q4gvrY/DqJoo0VWYK79XG5jfGFdQHpJfHFrUllbcmlDecd3FetXvv++HEMM2LYsBGjRowcraY2nGHmL1iqb2p2I7HwZmrVlYRKt7iKaykPfKLz3EPu+GfWeSTXeabWaNoEzde7/N3uc8uOeP9+2u/PM1e0rf1yy8sGMIcwi3kVJZQnFFFKoQBeldMOIcQQIQCpQAmGGIEXVhVApcQUYoAwx3MDFHJA+by6pcfEPSwhu+KrH35eO22qyaQR6h+M3f8Rs/ndEYfeZdyXfHpfb2WB8aq72nN9vh12c/pI36kjQpZ8lLhnXoO17jO/M/nHNxcd31R9cXellV53qO3zTF+YH9x726810b0706cjzbspwbUtxbsrzrU7yU117wYoDOpJdq+7fuGh2/Eya8PK45urTu9qvXnm0dndaX9Mj/tpfOiXTMwPYzI3f156en2O1vKY/fMv/PrWljHMhonD9340QuMdZtfkcetmzPxy2qw+TDFiKd9LCUshBwGHBaICUKCibBbgf1a18h1IBCq+pwRBeDFfTiiAeIBjeQIIxRBzALGEIIB4HnLioWuAg2IFwPGQChhxyldya/8Tal9VtUCICMsBhAVC6CojJxPX2N3W0ZpOMZoO0Sf8bmtZhRp7Je0463viakrA/XbXhHLPxEqvhEq3qGLn0HyXsALP6FKfhCr36EK3qAKPmBK32BLH8IILfpknPBPPXE11iCl3ia5wCM53DS90iyj0ii/yTS/3y64+6Ryhb33TxCNR3epGS8sTpbK/91nfM1WfBLVysZc0vCA3KpAoWvFCQlGxpBXLWNHW6+HDh7W1tdXV1Yz4DRKNIGXlDopxlCbHJImZnMv4FxHCK3W1/zKh+0q0ZWWOM4M4hFdC7SAwfWUlO/QX/y917r+s/wvUDuKq5D+ZUoqxwPM8hDxkB6gABTAAVf1KHiXmVZxyD9WyDpyjYf3p1vMjlx6atfvM8SuJqZXdeTVdOeWKzLL6hNL61EfdqeXNaRUt6eUtKSXicFdbUlFzcnGLVMz+PVxb2pJS0ixWr3F5dbG5jySWIDa/TkRYCWcj7z2Mul8TcfdBwr365LzGhNyGuHt1CQWNCYVN0fkNkbl1oXfr4guac6q6HP0id+iazF26mmFGqjEjv/vxp0NHjm3brT7l489GjBzNMMPefOf9mbPnn7BwDUwv98l85BRX7hZbdC2xxD3qvldciW9cwa2MOtuIiq2Xgv77l+l3+y8sNnVffOzKVlMb94CEsqoGKFAeEyhQDkGW8vLfEZI510CBsBBggXCcCkGeIkgRohhD4TkgAuAFSmhv/8BZ76BftC1GzdH6cN1hZq7epEVbpnz94/aJagffG7XzLWbnlJHb3mBMZr57YfF/MvQX1Juujf/9syvfj3T9LxMwUy165acxu+fWuxi2Xz2aY7qxztFA4WZce1lTYWvwyPZAo+uRjqunm71ONLgdVbib1nsaVdpqP7DRqXfQq76sXmOtUWevU3B+W3/opXKz3Yl75wTMezvmm+GRs8fFzJtUeW5LzaU/0/+aZfP9x/v+88be8YzuB2/smDx230S19dOmfzbtp/GLdjOL9P44cy04MQciqsJUnDakBCLIQ8jzEAgyInvonmShaLctEAwJYCkGGAEEeUGgVTVtAeHpMRnFcVmFtU1dA0qWAPb/cfbf0U1c6/c4PLaxaSGQ3uu9Nz25JCEJCQQICaQRUiD03ltooVeDG7Zx790G3G31LrkX9S43uQMGjLslTR/N749j5io2yffzvmdpaY2K7bWsOVt79rOf/VCok0RdtHvMRknRbqZdyPMk9zyr/2HLPPQCEScJkqJRjCBI98azCf7Z0s3hnE3hJTuiuLujeHsiebui2Lui2KczylYcSwDibALHkC60xRSpo/LqE9mGBJY+iadP5OqS+YYkoTlJYEkVN0SW6i5mlsXzDFfza5O5prgSbSLXmF3ReqWkdmNw+tF46bEUkf+N2ghOLTziQpxDDofj3uB9T6j1VGw9ZzgC9AMDb5iCGNOYC3SDzs7O1tZW0CoGJow1NjZC3R6LkXg9O3QZYuuJ656zcsf1jIE1sWGMSUKYuJweebX/ALWYx5hMBlg9oRb1mDqHT1gT9YS/Q8mJ582484n4K7dlzp5x5xlz0o/zKjC/BB2bSTfWOkHTFAzDDU2NLHntxcSCDWE3ll8uevF3/8cX7n1v7ZlTGZK8Cmtty6Cyub9S31Vrvlll7ZaamiVWu9TUJTXdlBpuyYy3ZcbbQm0XX90hM9/yxFmpoVOi7wI3UO8CmizAVkBgWXVNoOoFkJentAPmK6pvF9W3C+vaeLXNAnUbV9XMVTWz1Y1yU08ut2rel9+/+MJrkx+ZNfPF/+w4HrLtRFRSsUhuuZlb2eCfUrrw502Q3wwI8vb29n7s6efemPNlYJYgp6YjTmRJlVnjWcossTGFXZ9cqsuRd6WWtQcWVay7GPveqkOztwV8fjhpSxhv6e4r5xLzza3tNI7QuBPBHUyVHPwnwT8Zx3GEwhAm1RLDaZIiUUxVXUthwyTpllTqz0ZcX/5n5Kyle6B5O6CF+6H526Elf05fdHTmgj3PfbZw5ouvL53h9wsErXjEb81Mv00zoUP/mir+fa551zfWUz+W/fSf4jlTr78F5X/gxV7ygmzP4t78wCH21ZvpZ1pST7Zln+vIC7jDiexmR94Rxg+WZdwVJQ7diOi9HtqR5d+ccbYx9cRA8RWk5GpH5B+KdZ9lfvXUtfcm5c+ewlnwvG7/d7agTeU7Fp7/4KUDL0xZ/ji07slp33lBKyZBG5948u2PPvf5Zp3v/O3QD8e8vjs6+b9bXlx29KczUaO9blABIxAnhcE0TRAUjhMUgf/ttA6EAN5thMBRNwVGZ1JKnel0RG6G2LTiWNzivWFfbrsYUVL1Z2iiurlzcKCPdpNjcEwRBEHACEY8mHAzcQf9/wq1BEFhGEK7afBknlh9MvrGoUTxH1G8beHF22N4W66y528L2RyQfzhJciBFsi+ieNXppHS5PUthj2frI/JqkziGmCJVTIkyRWBMEZhThZZUiS1FZIth6cKLlInc6mS+Kp6tSZfbE0Qt6y5c23WVczyt4ttT2UtPpB9KrAoqrBkaGBwevg27HE4XAqDWk88CqB0aGgLwClARIKGnkfb27due6sGtW7eAzQuYEMYacxkwHjfMcZyG4GlCmAi1D50w9lAZ4R+gljHYeqItY0V4qK/WE15xHGdeYrB1Is4+lPxO/EL+u6/ocSeZJ1EdB74TT7Jxv58gCIJ0EwSBoxhFkBjlHiVoqcYWlJz/++m4TSH5r224MGPR/ud/ObH7SnFOmVVh7Kg0dSqb74FogjJLT5mps8p2s8LcXm29VWm9Ldd3y3Q35aZb5abb5eabCmPH/zINDJ0SfRfQCgTa9rGql74TsFcAr8yNo2wBhJentItUbfy6FoGmm1Pfzq1vZdU0ClVNMn2rTNdcWqFdu23/q/95F4J8IS+/2Z8vOh+VVtvSH5olLjO25lc3pVe0x4lboku1hwPiP1v0PeTjB0EQNGnyYy+/uXDVnit51REsfarElsBWJUvMqXxLhqghUaTPrbZdlxoCrym+PRb34qpz/9oYtPRs7sqLOdvPxYoUqoG+YdpNI8jYnCHSI3oCnAIgJAhGx2ZkkBQ9OAJ33hksVtT/cuyq78Ld0Pw9Pl9u9/lqF/TDMZ+vd8/8bN2kxUe8lx2Cvtp17OoNraKqMMA/bv/2FTNmLJ86adNjkw88PfnCG4/yf/mw8dxq/ZHvshc8dv2TSYWzfbLf9hJ++0bpL/9VnVrRlHN+tDzFUZM1UnfNqSvELFzcKsCtguGaG0h9HlKePcyOMQfukmz9unjZBxlfvMD6eBrnPT/xl0+XrZ9ju7pLtXdFwEdPHXvN56fnpq+cOumXR7w2v/syKy7sRm7Wc/+d771oJ/TVVq8F+73m/THly72TPl/vs2ij98INH264EJbHa7gzjFM0SWBO1zBBoaSbwjE38TdeGoIgEAShaRrDSRfuHqbohHzh5aSC8/mVl1nqz/eFrQzO/2Cz//ki5flrioA8RVBcZnefEwcd6jhKu0mCdKMPmwby/98iSTdJIRhKUSROu8n27v7wrKILGbI/4vnbgwr2XeVuCCz45ljyl4eivzkavyW4aHc059z16tVn03ZfyU8VN2TImxI4+thSVUyRKqZEHVuqSRVaIoqVofk1UaXqGLY2kadKlhizqju2h+RvDy09n1P385H4VSdTo4WmOKHht0NRa8/Fdt7sHXQOu5yYc3iIiU8c50AANi9m+AJjHGDQ1lM9YIJmGhsbmVax/01huPXX9VCoZfp/x9XHGL8XIyBMlG7HUdqJmPsPxi8URT0fYn91fXlCLfYgPnwipIJjT9mUQdL/O9R6Pvw7qB0nzo77KxN+FYUhY3zB2NiWkC9cfzJiT3j+O5uCnlqyf9a3u1aeSs6obis39spsPWWWW1WW2xWWWyKdXahvkVu65KbuMmNPhfFemcZepm9XaDsU+k6Ztl2qsZcZW+W6xrE4Ll27RN8BbFsAVYFbFvBZjrIFiLM8XbvE2C1Qt3HrW/iqVkG9nV/XIlS28utaijWdxco2jrq9tNYm0TSzK3RHzoc+89q7fn6TIB+/pT+vOh4cnadQp5RKlq3d9vxrb7/66qsXw5Pi2boIvj2t/HaOrDk2R3DodMCbb77pA0Gvvvr6/uMXM0WGOEFDNNeSLLRe5ZvSpA1JQn2CSJ3EV+dKmtNlHeFlXRez6uZsvvzumoufbYtYE1C64mL670f91Zam/v5+ELs+7nKBJlAKQUCsggPBUZp2kPTFsMjVpy49892uR344Dc3f6/XVTmjRdr+lB3wXHfCdt3XSd4eg+TugT7auOBVXq9egFIK6hm92t8XEBsbvWrv5CZ8VT0CrnoK2Pudz5IMXBKtmN59cpdu5NG/uU6VzZxR/5JPzFiRe8FjRwhcKv3q5cMlr0jWfVGz7SnfkN8Px1WU7llav+0y+8sOib14s/ua5wgWziudOZc3x4cz2Es2dWbn6Hf3JpdZzPxd++/qh/3iveQxa/tz0NY9Dp39emHP+ooRb6CKdcYWVfj8cgb7cDc3bPXXBLmjRdujr3T6L90/9YvukhbuhJX+89P22zRfiWLJ6gqRpmkAwJ4qiJE7hD0I7x52lNIGONci66UJRxYW4G5EltZFcfbTQeJWrPZMl879edTxRnMBviOc1RhQa4lg1AcmFRYIyJ0rgGEKROE5QE6GWuc775+rFQ6EWw50E5iYJhCZQpwO7PUqsPxFzJkkcWqLbHcX77ULOt38mr7yc9/WRhK+Oxv14OvVAknhfHP98dvmaM4nH49jZ5c2xHE1kfn0CSx+cUx56oyqyRBXNUsVxtakSS6bi5um0ymVHky6VGDcE5f5wKCwoV8HRdRuautru3C3TWFJF1ZdCEurM7QMjuGO4F+CsJ4kEPJIZZQu4LYO2YBYDyPECc8bArFzQJNbQ0ABE27Hh5IDJdnZ2AsD1zFBgWsjAPeP3YpQEpj3Xs0QGDAnjusWYcC9wwASEM+FennnhDKV9qJjgqSQ8VFLA/6oVMMyXIIiJgQmEx7U/7qHtegLuRKjFJhhywaLIB+nXpBtMbQEtiRSJoihKkG4CI904Bnz4LoqmMJjERhEUzymt2XAmfXVg7qI/Y5/5/sATi7Yu3nslgaOtsvZWGTorDa0V5vZyS7vM1CE1tissXVW2sS4vgK2eLQmMtQCoBxJ9h1jXDvq+hNouka6br+7gqdq5yjaeql2g6RRqu7jKNnadXaDpZNc3c+tbxcouYU27pL5Lpu0Ualr52iZBrbmwvpld0ya09l1T6DfvOgz5TvGDoKk+vl6Q9+odB5LZZVuOnnvq+Ze9vCdD0CNzf9oSnC3Olurjb/AjstlZFc1xkoYUeVNQhvBQSM7VvIoMsSWJq8uSNKYJLMlcY6rQki62JfNNKQJzprQxmW+KZ+vSxbYbZdY0qfV4uvyd9efeWHfxs72Rm8N53+yPjcsrktWoXE7MTVJuikBRFMfcBEE7SRrDiFGaRgg3jSBmnTq9uPyxZcegxTuhBXugBQd8Fv3hs2CX17wtvl/vgRbtgr47+siPBz/ffvZcbMbt/iEUxTGEJHAaoek+xGGxG6MvHA1dvWz1Y5PXPun7+7O+u1587OhbM+v2/dgesKls3cfpb0BFn03jzp1R+tnUwjlTMt6CSj+bypo7TbLwccG8R/hfzmDPm1I69xHhnBmln0/jf+zN+8KP9cX0oh9eVZ1Yaj3+c/b814+/NHnby5N/exZa/RS08RHoxLpVDfUViHOAJHEUxoaGEEvn3bOxyWtPRUz9Yj20+BD03Ulo0T6fhdt9FuzyWnRg0jf7/L499PxvJ38/HlnEV5AERqIuHMVoHKEQxE3SGEbDFO0g3E4UIwnM7XY7cDoiq3TDqeiQIlU42xjFt0bxTOGlqliBMYqrCytRRvP0cUJTosSaJLWFCw2RfH0CR3voUpLS1I1TNEmhJDaMUBSO424cowkcRWGMIjHKjRM0SWAU8b/IULDpxtUwmU3HbEnwZnClgqJoT09PoUL76z7/wNzaU1n1Ky8VLTgYv/RYwpJjkR/tSVp+Pn9dcPGxnOowtvpMQsGmE5EJPEtWeWsUxxjJNUdydOmKhlieNrW82T+/dsmR5FMpkj8TRYsPJR5JFksMbSprQ1vPTYm2LUvWXKrsUNvua6z2kPj8ArFicHQEG+4dHegd7B8YHhwaGRoe6L8/MDDQ1z8I2rh6enr6+voYj1ZnZ+fdu3eBuxYICODebrcD8AXZiaBKNhaiCExhTOKM5yAGRrEFyxNtxyUhjLPWTmwbGwe1DLf1xNl/cH15Qi0jIIxTD5iK2USo9XyefNDLOw5hH1pVeyikPlRbIB50yBAEgeFjwzvB2xCCJAnMjcEkTrhQCnfTGOqk3aMjQ6NRiQVbzyX9fjlneWDBq6v9H/16/3tbLwUX1PDNvXUdzgrLrSrLzdqGHoWlS2LsVFi65ObOMmt3haUbZMTIDZ2ezQhM9xd4SaLvkBm7yiw9UkO3SN8JsJWv7hDrb4p03TxVO6e+lVPfyld3CDSdXGUbq8Ym1LSyamzc+qbiaktBtbm4vqmwtoFtvMcx3iqU2dJLpCxphVBRf9w/8N2PF02CvPz8psycOXPaI9MfnfmYLwR9OPuT4KTiK3mVpfVtWw6cmjnryUdnPjH/h9Uh16UxfGOO1JrM0aQJDZkSa468MUvSmMQxpPLNqUJTisCYzDck8fRJPH0y35AmMqeLx0w82fLmFFHj3qslH266+NbGi1+fzdx1Vb5oq39SqcTYYMUxJ0o4cRylSYogaRp2ujFHv4MKy5O/vGz7U1/vgBZu912w1/erXd5fb4cWbJ20eL/Xgv1TlhyBvtwxf/3JmKLKrkFscNRFUySFwRRFICgOI0M0htEohYyiWmVtTlTAD8/4bX4c2vIctPJpr30vzjz6L1/xrnmtl9dIN8wunTsj+T2IP/9xyZwZ0k+nKRY/UfSpL2f+dP4X04VfPKb4YqrwEz/Bwid4n80QL3mtetP8m+FbBL/OOfCKz4ZXfFY/A214FFr7OLRn0dxKkbCvtZXGEIyAMQIlYJxEKIKm7zhdhtZbZxPyZm884z1/m/fXf/gtOQwt3OPz1T5o8T6fpX9O/vak1+IDs7deDs0SCBW1qJtEKYwicQrBaJImEJh24zSFUujoDUnV1tNBwTmCOK42okSdwDNFFdSnsg0xReo0gRUU9ONLdTFF6mSuKYVnThZbo1iayFJ1okAXU1Kx/VigseVW/zBGu5xuioBJHCFpFCFp3I0hKEag4GwHe418kIE3kecym4sBXwaXAQ2663DYbt0/HJK09VJqQJF2lX/e+hDWd8fTv9gX+c2R2A0hhYv2R6bK2/Kr2sKL6r8/mbzZPyuKb01QtMeJmyI5urBS9ZaQvPXBBZfZui8Oxm2+ksfRdulvIib7Ha3RXmO7k1hcn1JanyGoF+hvVTbe0tl7KnS2QxcjDdaWO31DfUOj/f2DA/33793t6e/vHxgcBqAHAJC57gcCAlPoAkosoLSMjNDZ2dnS0tLY2Pg/rRZALTM6l1FswYFnZcyzl8GT1U5MUwSAC6y1E6EWKNBMfBmIjJwoIMB/0zw2UT0Y50/wRM9x72S+VPGH9UF44qznj/xfoJZ5fuzCFkcJHEURF0bgpJvCcdLtduMYQhAYRuAdt29HFsp++DNueSDntc1XoE83vPnb8ZPJUrG1T2a8XdXYK9F3SHWtCmOHUNMqMdySWXtlpg65uVNu7mQcBQywMn1fno0JCvNtqaFbrOscK3Cp2gWaTuCN5Xr013Lq7EJNJ7e+lV/byK9vKCjXljV0c9UNPHUTq66JVdN8JTbts+9XPD3ryemPzJr5xJMzZ8w6fjU9h6vaeDQImjTNd+ojk7x9HoWgyRB0JupaKNd2Nvr6vCU/+/j4+kCQj4/vz2u2hueIYoXWZJ42R25L4euSefosqS1NYEkRmK+Xt6YIjGkic4bEmiYyg+M0kTmZb4gTWFMltkyRqUDRkCO1ppW1rAm4/ta6s7N3xP0SwFoRkL8pMCUqu6C9qYUmsRESxjDk7s07URlFS/YET1+yz/u7fd6L90Bf7fdduHPKwl3e87dNXXYCWnLA6+tdr/2wr0DR1NMzMDqC0CRFIy4ag2kcod0kThLA50yhbhinRki0ucXMTo6+unX9mpl+G1/02/ys96+zoAPP+OR8/GzD0R9NR5fVrJ/DWfgMf+6jknkzePOn8eZPk335WMXnT3A/nyT84rGyhc9IFz5dtn5O04kV9Yd/2vHq1C3PTNr6tNfGx6G1z3rnnNyacPFopUwGozSFkjCCOXEcd1M05aYRFMcQlMJGMBJBcWuTPaFEMW9/FLTwj0lLDvks2OLz5XZo8V5o8UFo4RG/pSd8vt476+tNp1NYxZJKB0pQqJMmRil8xEUQcnXjoYuJx+KLoznqSJYyvLAuRWCOZ6lT2bq4/Or4Ym1ckSa+WJtYqk/nW2MKVMlsY2KpPqKgLo5jSBBbo/nmSK4+SWg+l8i+kikyWxoHBkcpksYxN0m6YaeLdlP0g4EOYNcAGZ0hNxNVNfxBLJ/nQ8BtSQrFCPzO8Ghzr+NMfO4fVwvOZdduCWF9dij2l7MZR+IkX2wMyKzqzqvvvFHfHSFsDmPr1vrnrDyXtSHgxgb/7HUXMkPYlpX+uZ8eSufobldpm8zNN+tNbdcUDbk17aaOXpGmj1vXIaxvbLrTV9vYVd3co7HfN1jac8saNh8NEFdp+oaGe+/dHhq833+/737vIKCVoFLlORgMUF0Am6BhDIxgAAICyFFsbm4eg1rGbQuA2bOdgTmYaPaa2DnGtDOM6xnzNH4xIyU8oXackvD/hFpPtMUn+L1QjxFk46CWeb8n2np+0g/94v2/E1scxwnSjeEkhmEgGAzIWxgKE6R7FEYI0o0iroH++1xJ+Q259sdDoeuCS2dvDPT7dNN/lp85FMEWGtsU5sYyS1Ol8aZE3SLVtVY03FRYumTGrqrG3grzXYC8nlMSwD2wcIHMQ2AwEGraBeo2UAoDLgJgOeCrO1i1LTxlG1/Vzq1vBffs2haAubwqm0Tdyq9rYdc2lVaaC2UMHgAAIABJREFUK01d2SWKT+Yvmz550vRpvlMnPz55+qNeUx/ZezyApagrlBlYCmVqiey3tVunTp0+beqjft4+0NRZ0z5Y7jfJdxIETZ08bc6iZUFJxZn8+hS+JlbUmMI3ZMsaMsQWcEviGdNE1kxpY6rQlKNoypBYGT6bKjSliy0ZFa1JIku6wpoqNSSw66/LG7IE1sQi7bKzKW9vPffR/tDd8fLVF/Kf+WJdYFJeU3N7fnnt+guxfgu2Qov/gBbu9lq03W/RHmjBH9Dc7T5fH4K+/dN78a4Vl9IC04qF5UqMpCkwWhVFaZp2k2AsMUVgbpqgXTCBukmMdNE0TjpHSZzQm238a6lFkZc3vvL4ume9177gveFZr83PQiU/vV9zfLn6yPeyX97gzp2hmD+z/MsnOJ/OyHp3kuCrx3nzHy3bMb/+6HLdmR9iPn5s2wu+q57y+f1ZnzXP+Kx7cUbs/g2WepkLHUEwmMYpknTDOIHRNE4SNEHSFOXGMYoiSMThpgiKpGGEFCpqDwQnPPHNDmjhXq+vdvss3OG7cKfXwh3Qwp1TvzvitfSw17IT/15zMF6o6nPRiAvv6RmIzRWtvpB2ntUYUWgIL9BEF2nD82qiStWRLGVYiTJOaIos1cRw9AkCcyzXEF6kTJU2RrG0ESXqCLY2iquPYukT+A1RpeYEUVMEx5RW2b7TPyb2GldvasFcMEkglBsDvIIg3dQDOwFjCyH+GkDjuZgKNsNnYRjGMIxC3RRKkjiBu6k+F2K+3bfLP+pCKvuP5Jr1ISW7kyVLj8cli60iVUe+3BrNM5zNlIWW6mMkLfGS5rBS7VW28WRG1ZwtIeeTOFLjndsDpMHSHnednynQ3igz55ZbyiwjGltH1+2hapNZae3svnPT2nRTqrEfTq38fM2x1GJh/+hw3/2e/r67/fcHeu8NAJTznFADABPwUSAdgJQZEE3b2toKBISmpiYg1zY2NkKA7nrS4Js3b3rOzGEWcDkwaxzgMgE0gOEyxBYYv5hZDMMegx0962MAfB8KtfBf23M9H2J/7WsAyDgxnoYBXOaA+aQfCrX/TGzxvylz4TgOEsJwHB9TzTAEqAqwm0ZxzOUctTTZI65z3/px97IzmUtPZnkv2v3YN1v3ht+4LjXXN/RXahrr9VadsVGh75QbOhWWLqmxXWpsrzR3Vxg7K/UdgLQys7/khk6ptlOq/YuLC2ArX9XKV40pA2Jdt1DTKdR0gj4FntLOqWsG5S9OXTNPaeerWoWadnZtE0/dUlTZINTe4tR1SVQ3+eWmT+YvhXymQD5+O04FyMo13NqGTUfPf/Tx3Pe+XOLtNXWKLzTNC1q2Yv3x4OTPv1w665HpXhDkA0Ezpj86Y/qjoXFZiQJTJM8WzzclCc1xIlua0JTI0abwDRliS6rQkiaypomsyXxTEk+fLrYAJpsutoDjLFlDltQUy1GlSC1pZc1p0oZ0gSFfaMznavKVjZdzyhYfjHll/fkvTyVvvFL07b7YRz/ZMuXT1dDctZO/3e/z3SHo64PQgj98vtrnN38L9NVR328OvbH6+PGoTL3ZRqMwSSAOBIUJBKNIlKQQinIgOFDYCYIgSAQnMYTAcYJCEIwi3BiBwzhGu1F7W1NhalLs0d1b3nxyy1Pea5+Dtjzns+spiL9lUXvQ5todXyi3fcr99hXet/+S/fph1dbP9QeXtwevz1jy0roXoG2PQZufgFY/5bvm3zMTj+0R5ue1t9gp3EVjDjfmoiiKJDAUR3CSwAgcRzEcxVAUxwmKdhMISiIoRVMUjTk6O+wVjbdf++XAjCX7vL/cDS3c5714j/eCLX4LNnst3gN9+6fvwp3PLjsyZ+vl749GLvkjOJytjixRxRaqw3M1McWG2BJ9TInmSl71yRThyXTpqZyKs5myw3HswPwacDuVJj6eLPC/XuF/vep0qjQ0Xx3HsSQLmyJLdTEcYyRHl17RHslVbrsQprV3Dg6NYC541OkYG1iLEQiKI+gYenput4nrbwvICE3ilBtHCNQBIyO4mxrBaWG1ds25xGiW6lJ22S+nUxIqmku07ZzqxpSCurDCusu5VSdSxGczFUE3qi5myk+mlR1OVhiaGncFJMSyarVNPbqW/qKa7pLyxtbWHl1jV2Nrh97a3XirT2no0FutUbmyObtCFx1J+fFgWGqxsHegf3Cgd2R48N69+/33hwDQMR1ed+/eBVDLNCUA8G1tbQXuLrvd3t3dDTxera2tgNhCgOsyWgOAWqDYepbFPK0IoCY2DnM9mxo8OxoGBgbGQS1YAGEBw/UktuNSER5Kb8cFI4yTbiei7TgZwRNqPT9mbMIadxI89JvZ88cBq2UoLUEQGE5iFO10Omu0hgvR6WtORS3+I+KXy/lPfnd42rwdq04mpvGNUk1bXWNHmbVDaOqRWO+JzR1Vjb1llp4KW4/c1K0wdlQYOxXqlmpDB1PsYtK7AVcFti2RvlOk7xRo20EPAgjiAoUvoBiwa5sAsIq0HQzC8pR2Vk0ju7aJr2ot0TSw1PbC2pZskaFQbuZV6hd8/xM0ZRI0aQrk7f3u+194+U6BvLy9fab4Tp0yffpTj8x6AoJ8/fymQF5Tg5ILo1KuP/30s48+9dLvu8/ekBoyJebQInWssCFF0pDA0afLGjPFDclcY7rQCkA2XWxLEZjTxTYg0aaLLVmyhgyJNVNqy5I1pIstmTxNjsiczDWmixsypU1ZsoZsuSlbrssQ2bJlVo6q61KW/Iv9V1/eFjT/3LUN4cLZqwL8vtg6fdE2v6+2QvN3QgsOQt8d9lm4/sXf//xqx5nsAr4bxd04guIIisJuCqMxDPRGkySOESjmRmHCidMoSoySNEpQpGMUcZM0iVMkSaKYE0YwkkJplBi8dbe6oHDb269u/s9jW15+dNXT0NYnoLAPnspZ/Eb1wWWGwM2awG26gO1VB36JfO+x7Y9BKx+HVj4HrX7ae/O/Xtj/xitNBiUyMkKRNILTMOHGKJKiaBylCBwmcBjDEJIkCYpEMQLFKBinnChBkm43SSGOUQLDEQxFCBImSXal6cu9l72/3g8tPur7zSGvr3dBi3dOWXoIWrR91tID83ddvXRdlShuDi9VB+VXX8mvuZBTcT5LfjiWdSKBF3y9KrJUlyhojOXYYko0CRxDTIkmjqULz6uNY+mSeKZUoTWRY04WNlwt1Z3PVpzLkgffqAzKVKSydVe5umihKbW8OayoYtf5iLRCXk5hCULgKEnDOIXhJDM4ipER/mHjgG0FDJ2AmmAEjmEIScCIc4h2EyiMEDiN4zSCoRUq/fGozCi+NVXSxlPezhTr48X6gGvlp1JF57PLz2fJz6dL/LPkJ1MlR5Lkw5j75p1ekbHn9/PZ7Lo2Q0OnsaWnvvFOe889Q1Obsem2tulWKs/w1R/R7+2M/vzPtKV/xh4Kz67WW/vu3xsa7L93735//2D//bE5N561K8BHGcUWGGlBNYxpFWO6xRobG+12OwTeAZy3DNQyE8sZT4NnLwMj2nqi7USoBVYEBmoZ0ZaB3XGZihNbdT3Ntn+Htv8AtZiHP8ETdh8KtRNx9u/Oj4kv/e/9BIWiKIGjOIbQNO2m6fsjyN1hRGVuDr8m+HjzuRUhrJd+PTFlzur3fz8VJ20vUbeUN/VVNd5VWNrFervcfE+ivycx9EiN7TJTR4XlVpmhS6ppKzd2V5huguG1Yxnepm6F4SbQYQHUeiKsSN85Fn6o6uQqO0D5i69qBzS2tLpBoG0vqrJylC0CbTu7vpmrsoNbkaI+OClnxdYDc7/5ZeGy37cdOnkuLGLWy689/8JLk2c99fjUR2bNevzl1//179f/s+3EpYtXM45E5E6ZPssHgiDfKT9s3J8hNWYoWnIULRmShlRpYzzXmMzTJ/O06WJbIteQwtelCSxpAku62JYmsqYIzMl8UzLflCFpAIoBAFkg2mbLG9PFlhS+IUfakMY3ZomtWVJbhtwaL9bHS3XXpaYcgSWDa8mpbM+p7doUdG329sv/3h64/lzuMv+Ct9b4T/lyg++CDTO+2e+7eOvnOy9cLxSOYjRG0yiOoShO4hRBEAjmBFBLYShQ1QkSwQgYJxGMwF0I7KYpksBoHKcwHMdJgqYJmhogMQwjYNTV03tPW69RyflJBzeseMxr3WPeG2ZCm57yXvEE9PMT0K+PQasfhdY9Bf36OLRylu/ufz29798v7n73tdKooObbXb0jTteYgOlGMcoBEyhJ4+SD5Dkwb43AUZLASQLFCDfmIinagdMOwk1RBI3DNIHiKEbhDml57c5LiS/+enjKN3umLdw9beHe6T/8+dGmSyczK+KE5pC86pDC2vPXKo4lywLzdMHF9QF51REcQyTbEFGijS7VRhTURxeq4orU8cWahBJtfLEmiaWPLVQlluqi8uqS2cZ4tj5RaI4RGsPZ6mi2NoGjD82uPJUuCCusDy/UxvJtSYqmgGuikOSCynrbwIhzxIUSNE1SNPJgbxE4+ndbCfdo9mO2FYZhLmQUI2AEcZEkiSE4huAERuI4iePDo0P3m+zd0VmCgDR+Grc+XWSM4lmC8+sv5tSeSFX4X685lyk7Esc+n1O1NbSkXNtWZe2ztfUOjWLhN2THknmldWZVY1NNc5+x/b5MZf318NW31/t/dfzG0lMZ60NKrrKrg5JybvXcdg7137/X23t/8F5v3907N5mMWiaHC0AtA5VAn2VoLDDSNjU1AZwFvbmQp5TLVMa6uro8q2yMZXcc1DLGLybBdtyaCLWeDjDPspjD4YBh+KFNDRNtCRNB1tNvy9hvx8kL4+RaALXjiOo4qJ1IYyei8F+gmaAQBKFIHMcQGIZbO2/eKBWEJmZt8k9bdzH1rd+P+Xy2Afrv72/+fjq3truysa/MdltmuyXSd8o0t2qN3dXGJoWxka9vk+qbq6zdZYaOcn1XufGWTHdTYrglNNwsN3bLtGOZhzJdF2j34qtaxYYu0N8FZiWAKAOOskWovQnQtrSmmVvfCgyz/LqW0trGggqzUNfBVdlLahrEhq5chSEgtWTB/O+9oSk+XpN8vLwhCIK8/CCv6X+cDAi5Jt5wKmLXiajz0TmX4q+dDs86l8YOuVb5x5lwHwh6FIIefWLmmcTiWLEthmNM5puzuMpEri5NZE5jK9N56liuIUnUkCE2pfLNqXxzqtCSIWkAgJshaUgVmpL42gypOUNqTpeYsuTWTJklVWRIEeqTJE2JQkuK2JglN2crzJkyS6a0MUPWfJ1vSxcZM8vMCQJVblVLbm33wVjBB2vPvrPh0mdHUzeG8ZeeTHj+lwOPzt809cMfnATtRkk3ScMIRroJjHQg6ChBEBhOO0m360HPHolTFEFTOI0jbhQhKcKNwwhJkg4MwWgKQXESoWiHy+12UyiJ0jSMIjSB4ZhLIZYfW/j+rg9f2fHOi789MWnVrEnrHvdbM8t7w5N+qx6B1j7pu/fdlxMv/lHJyTFbNJ3tXU7STVEON45RqJtCCJpEKXwExRwEQSCEG8WIsbhkisRJDMNdJIFQJI5hCOkmcJpAMBgnCQKnCZx2ww43haFu0tB661BY2pMLVr+x+tSWaFGIwHqVb7t0vf5MmuJYgujitcoItjY0rzYsvy4kry6kQHmVrQ8v0YaXqqJZqpjSuniWOrZEGc9Sx5WqYorr40pVUYW18Sx1VKk6RWxO5OqSeMYEvjGKpY3ima6yjdnSpvCC+hNJorPp8iu5dWkCa0FV57bzydfzixSVNbfv9eEERZAPshYxxJO9em5A7GFFafA2BCYQlEJRGkEpFCNg1IFTTgynEcSF4sgIRtjab5/wD0sprQ8qMFwpMp6/rvozreJ4WsWfiaJLeTUX8pVrAvOXn01nV5uqNOY6a5etq/++Aw+Iyz6XVKSos+0NZ/1n3bn5+yJ/PBa8K6woOK8iKlt2Oj7D1tk9MnDf1Xd/sHegt3/kXm/f/d7bwH4AoBYAI+M3ANwU2Aq6urqAu6ulpYXxHgD1wGq1QoDSMmGLQOJlGnsZgy0AWaZVd5x64DkcYmIX2bhCGUBY5oCpjwE9wfFgEI6nejBRvR3XS+Zpuf0HAQH/a+/DRG3hHxbuMWCcwFEcoxHERZAwjBAuih4hHBiB4sBZi8CIC5ZXa/68mv380u1fn874dFcYNHul9wcroA9/mfXNhniOSmW6W91wW2FtLbd1ykztcnOnRN8h0bZVmnsU+rHpXkzhS27oLDfflOraZcabIL4AzAbnKFt4unahsUuo6eSr2kXaLr6qnVNn56va+ap2vrKTX9fOqbGJlE2C2lZh7S1BzU2hslOoauJXGbgqe7G6u1R7K1+hD0/I2rxjD+Tt6wd5P/r8W19uObFm75G3Ppozw9d7su80H2jSrkOnrgtrims6z8ZkPffqO15ekA8EPfvMi5MhaOrkaa+98/Ges2E5cksiV5ctbU7lmpP5BmDeYjSBNJE5VWhKFVpSBGaAsOliW7rYli62pAiMqSJDtsKWITVnyixZcmu6xJQuMWVIzWlifbbCkiW3AvzNkFhzFE3Z8sZ0QXOW2HpN0ZAhsWaJzTckpgLlrSUnkt5c4/+ftZf+vTZgwZ9pa0PZy0+nvPnjzrw6e/vNDgTBaJigUYwmCSeOw7QbJSn8YUZp7GG2k797Bqx+1KkzqOUl+dsXz9vw3uu733t539vP7PzXjB2zX9//1SfVhTc6Gm0wgqEkjeEkReL4A5mS+bvgJByL0yQJgiIRDCVJEoURmsBHYRdB09iD5HgKdaEoipA0jY+SBHxveNR8sz/kmnDzpYxQri2U33I5W3ExQ3o6WXglvzaKpQ0vUocWKMMKVRFsbUhh3ZWi+vAiZXBu9ZX8mqhSdTRLE12sji5WRRer4lja2FJNXIkmulCZwjdEFtZHFSmj2do4niGyVH21qDa2VJXM0ydw1alCUzxbl8AzXcws88+pDs7XZFXdjua0/Ho4KrJQUWFoGBwcpCmcQJw4jroIDMYxksQx1EmRuAuBYcI9QlCel56em5TZjwwQj3EmlMJxEsdcOOZEMWf/sENltu85dnlTcOGJzKpjWdVn81TnrtcejeeE5pYdDs261dFaq9Gcj8goqbFKje1K2+1bA0OWpvYP1536YveVpacyfgssPJZRdjGVfflqQl//oGdXLlPzByotI6ICYOzp6QG6KzPhBoizTEZt64NQcHBgt9shoC8AxRaEh48bV87khXuOHfMMQxiXrMhoCOPaxjzJrKcVwbORjPEh/AO8Mt0NzEvoX+0H4+y3zMc5Dlj/Dl49X/Wkrn+lsQiCUgjiwlAHjrkJksZwF4bgbsLpcI0amrsDU0pOJvI+WH3yp9Pp0+dtht5d5vXxqqmfrfeZ8/vbG4/LGgeVljsK45gNtsJyq8rWI9W1S7RtldbbFaabQCVgal9AMZDqxrK6QXCB2NAFhAKerh1IriB2i1NnB8osp87OUnfwdV0cZYtA3SbRdHBrmgT1Nk61oaDCLDXdLG+4K1C3pZeWvf/ZV5C37yQI8vH1fvuN93MLxOw6a2hyGgRBk72nQH5PL/hlUzJHkyqxbDwR/+bcRe/O+fLlNz94/s25Hy36fsXOI0ms8swyS6LEHMXVJQhM6bLGdLElmW9I4GgTuTqQA5IhsaaLLalCC6C0GZIGcAx8XRlSMwDTLLmV4bZZcmuaWA/YLniYIbEC4E4X2jJFlgypOUPelMI3lFQ2Z5U1nSvQvr81+N2tIe9tD3tn65W3Nwb+eCrlUCJ/yd6AY1HXYq9xu271u1wIRpEuN0W6KQJ2PPTz/Yf1ULEewzAHTTspsrf3rk2nNlUpqtkF1azrrLQIU7mgw6yGHYMwjqE07UQxHEPcGOz5rf8XKHHBBEFgBI7iGIwiJEmCMhPtxlwI7MIpjKQxjACJBAiCOEjC3tMXe423+2z8letVyaLmCzkV53IUJxK4QTcqr+TXXi1WhRYrQ4vUVwpVATdqAM6GFisjSzURJeqIEnVEiSqyRBVToo4qUsaxtPFsXRxLG1eiiSmujy1RxrG0MSXqGLY2jmeI4xniuNpEri6Jq4suqksVGJN4xni2Lo5jCCtUXcwsC8ipiefZshT2yLzKs9HXbwgrTC0dw04ERVHSTYFdSZJuAsNx9H/FjHH9bNiDENRx2xM8hBECRXEUcWGoE8MQGMFGMVpltv+05cjVHF5CSXlUniSTW301vZAlr+1zEk4Uc7pwGBllCcsScgVirY1VZuoZhn8+l7Enjr8rqjS0uH5vYFJiHr/fgd3vG2DYIWNjBVQS9HYxl/hMNQx0JDBTckFXGEBboNXa7faGhoYxsxczShdgLjPTfCLUesYjjIPav6uMecYjDHksZhaOp+WWkW49pYNxY8f+n/6EcVDrqR78nTPhH6DWkynjHpUxBIMRnHZTBOYaxVGKRAiaJAf7nDfv9LLLVBfT+G/+dvyjXZHPLDsGffAr9MFyvzm/Qx/9Nv3zjZM/WfvfLReq2l38ckuVtb3ccLfSdFehuyXVdpYZb5Wbb3o2ejEHAG3FmlZOXbNY1ynRd4GRXyCLS6BtB/gLWC2wcAG0ZSnb2aoOTn07V9nGrrex6qycukaRtqNU2cGqNJz2v7L/8LGsArZ/WPyPKzf6TpsFeUHekO9zz70w+9ufXnr5uUd9pr/y0lvfHLqcLtaky+1X2foMeSdL1VJUYYvKVYRer2UZelKklqyqtgSxNZpniOUa0qTWVIklVWhKE5mz5Y05iqZkviGRq/OEWsBnU4UPHF0SK4OzOWUNgNLmlDUAeAXgmymzZMoswJyQKjTlV3ZkSS1pUmtaWcu1MnsaW5UhscZI22bvDHlr0+W3t4S8tS3sve1h7268/Om2oFWXcn69lD979akVh4Kk2iZzaxtFk6hzhCbG5g9hE+qff/1aHa/LM4SLeUhRNE3TMPygqoNhwFjtglGSpkcwwkESTookKJIkMAp1YX+9gmb+EIkTBEGgKEpQJE4+uNxGUAJ1kCSO4SSCkhhGIAg2CmO21m6hriOqoPxwaH4ixxrNspyIFwXnVp9IZAcX1IaVqILya0KLlSGFdcH59cGFyuBCZUBuFUDbkMK68CJleJHyarEqiqWNKlJGFNQlcPQgSSC6uD6Ro01ga2JLNbGlmjiWNoatBbQ3tkQZU1yfxNJHFyoT2froQiX4qTiWzj9DHnhDnsQzpvIt6eKG8xmic0kFVzPye3pHUaeDwHCKcGMISWBuAiMxF+zGMc89CP7tnsRo4iaFEQzBUAxBMRTGUWx0dBTFiMFR16jD5UBwU0MLiy/WWxoGBoedjhHEMQzmho2Ojo6MDLlgtIiv4NWaUjjVi/deOZHMPxWTm1IkUBkbBkddd+6OdeUCguiZ5tXb2wt6C5jJC4DGArS12+1ACWDyZYBQ29zcDASEhoYGoNhC4B2gdddzMM646QyMHuyZ+OVZHHso2jIH48JoGG7LjAX25LkPzaOZ6ElAEOShkgKKoswBA7WeLrGJn+L/0x/muSUQBEFxDMYpAkcx1yhJ0RSG4zCSUyQ9GcvZeDZjyf6of/92ApqzFvr4d+ijX70+WzHp41/9vtwwZe6mR+ZufuWngzdqOqvNd8ot7RWm2wp9N5hAo9B3SrRtIm1bufU2wFmJtg24u0APrkQ7hq1AkPXUZIGdgK9q5da3sGtbALHlq9qFta38mnax6o5A1V1cbeFr7FLLPblltKTK9tuGXV4QNBmCPnjn7cMnL+bwq/4ITJy9ePHUJ17x9prq5QVN9YJ8vCfvP36pQN2WKtIliU0x3KZkkSVD1JAm0qaImtPKbiWIrcnixmSeNY3flCOxJ7EM2eLGFK4+VWgCTV/AtgWcW2kiM9BnGT4LoDNdbGGoa05ZQ6bMAo4zpOZMydgtW2bNkduyZdYsqSVTYk4TmvKrmhMFhgSxNV1syxboWapbW68UvrP54kd7wv613v+dHVf/vSn47S0h72wK+mhH6JwDMT+Hcj/aG/v90Vj/yBTX4D1kqB+laCYbzFMT8PTeey7c42J23HcziThx2EHgMI6jMOyk3TThQmiUIGGaQmkcpdwkhSAuiiIwDMFx1BPQPf2nFEUxX+pO2OVwOUHjFUFgCOLCUJimcBJFegedkdmsSxm8nQH5wfmqK4Wqi9cqL14rP58lP59ZdiW/PqxEFZBbdTZDGpRfc6VYHZhfdzm3JrhQeflGZUhhXXipOqSwLrigNiivLji/Pji/PrJYHVZQG8vRRRQrEzh6oCTElCjjWLp4ti6Bo49n6+JKNPGl2iSWPomtjS/WxBWpE9n6yPy6VL45nqVOF5mTeXr/bHHgtfJEfkMsvzFF3pEgsR2PLyyoaki7VtA/giAohaMEhuAk6UYxwomOjxVldiLuIfT9BWpRFwz2tAulMByFERxHUcyJ46jL5UBxbMQFwzgBo8jo6LDTMYIh6Ihj0AUTLucw4hwaGYYHUPLApdig9JK4XK61/c6wE+nv6x0Z6L975/bw4JjCyUy4AaPImeGKQKgFbQttbW1ASQAqAejHBU6Dpqam9vb2pqYmoNKCspjZbIaAEQxQWsBqgdbLxCqC9XdQCxbz8O8iw/8uNdxzUoOnvPB3c3E8eS6CIJ7HiEePg+eT4xjuQ9H2oZrDP0AthmEIipOoC0Nh2E3jJOZA0FV/Bvx8Lvffv57y+e9K6P3lUz9dDb2/HJr9i/fHK31m/zp50SbogxXT5mx4Z82ZwwmcMut9kb69pvG2SN0k1TYpDHaptkVh7FKYbws0nUxMDENspbp2saYV9HqBwTPAyAVu7Nombn2Lx60VsFq59iarolWk7CmtaCgzt/FqtOdCUy6GZecUC09eCvvgk3le3pO8IMhnkt/r787ZdPB8fAH7z6CY/3y0eLLPJG8vyM/X5/25C5av3Xwli50l0WUKG+JLajP5ljSBJoFtiuc1JvNNWZLGTKEtlWXMFjSkcs2gAQwnGyXAAAAgAElEQVQosPFsTRJPDxguwFwg0QI+yzyZJvqfYpAlt2YrbABtM2WWdJExQ2zKllmvKRquKRpy5LYsqSVLCjogDJkKW6qiOZlvEmluxbM1v5/PfmXlibc3B8zeE/HGlitvbg19a1vY7N2Rs3dGvL896K1tVz48mLHyivjY1YJb3bfdOILQtCer9RRkJ+Ks5/kwDnNxHMcwhKBwzI27CMRFIASFuynCjWM07sYcCI1hNI7gsAPDEARD4Qdsbhw7ZvAFHyvYUqCOj6A4RaIEho+OOru6exSV6nxx/cqjYRcLVFcKdQE36i7kVPjnVh5PFR5PFfrfqL1SrL10rSoor+7y9eqgvLrA/LqggvrA/LrA/Lqg/BpAdQHChhQor5bqggvVkaWa4NzqoBtV/lmKiBJ1aEHd1aL6aJYmhqUDs2SiC5UxRaoEli6xVBdbqIoqUMYUqRNYuiSOIYVviCqsTWBrUgXGaJ7hbKbC/3pVgqgprECTLLUHFGl/Ppf20e9HYkpr8kQ13Xfuo4jLTWEw6iJoepyQwmw9zysGz82IYDCCoRhGwE4EdiKwy4GhTgx1IIjL6XTCKOJAUCeKDTtdQw6n04UMu1CnA3ON9jlGRodGkfvDwwPDyOBAr8vlGhwcHBh6IM72D4yODA33j0mgngjb09PDjF1gumcBhwXdXl1dXUC0bW9vB0y2ubm5vb0dICzgszabzWw2Q8CjACgtKI4xoq2nbstkI3im2njGkk90fTHjHR/aQuYZSQOAdSLOPtT+9X+JSmCgdqKYMBFtx2kLE9GZ+byZnYm4UIQgKQzGMGwIJxHM6aTIL3acWRea+/a6U14f/Qa995P37N/8Plrt8/4Kv/dX+n24Apq93PeLDTM/3/zv347tiC79M6a0RNVVab8rt3aK9c2Vlo4qa7dI3cytb5Eab0u0bRJtG8g0AMcitV2ibQPACuJouco2QF3Fum7gkAXE9kGTgr20uulGeQNXe7OgqomnbM7iiL/4Zsmjs2bOmjlj4TffBUSnJBVJV+w49urbH/n6TvaBIB9v6LNF318IjYgqFP225Y+X3pk3BYIgCIK8oZ+3HwzP4F8T65KKdUmc+mSOLomrShdaM2WmBK46WaADBDZRYEoQmJJlDUw1DOgGTKwBqImBEhnDarNkDQBhAZPNVthAiSxbYcuS2rJlDdcUTVlSS4bYBBhultSSI2u+JrNkyc05FS2ldZ3hWeKQ3Kq9SfK3Nlx6Y8Pld7dceW972Id7Yt7YGDh7d+TsXVc/3HXlg80X5+yJWhbIn7ctXFbfSFGEA3M9lDr9w/IEAk9coGA3hbpxzO3CSJgkHRiCkgSKYwgJIySMYE6na5gAoxIJwvXXQNBxoi3zdQ6onwPBYcJNoi6UoCW1pqCk4stp3FOJrNAS1elrlRcyhQG5lRdyKs5klh9PkV+8XnM5v/ZyfvXl69VAn2UAN6igNqSoPrRYGZBbFZRXd+lGdVBBfUiRJpxluJxbdz678lSa/ESK+Eg873xm2dl0+cXsirBiTRRLG1WiiS3VxhZrYopUcSVjFbOoEk1EkSqGpcuQNCTxjDFFqkS2PoGli+Naw1m6PeH5sVx9isASVWr89VzW0jNZnx3NXBVccjAyPyKjyGhtxDCEIBEnPAJ7RP6jf7US4RMq2OANLpcLRVEMI4C0jaEwjrkQeNTlHHU6RmCXw+kcdTpHURR1OBzDoyMOJ+yC0WEnMuSAXS6Xc3jINXgPHriNjfb39/UODo3c7RvsHxjp670/MtAP4IuBMkBjAc4yHgHgHQBQCXoW7HY74Kl2ux1EzLS0tNhsNqvVCtQDq9VqMpkgRj0AIAuMXwBnmQyacVDrmUHjCbLjIhaZ8brj+hpA/xi4BxrCuDmPDx3WMBFqXQ+GmcMPG98wDlXHHTwUcB9Kfj0/b4wx6iIkjGME7MAQfJR0U7gLgYkvtl985bsdC/aFLD+X8cqvR6F3l0Pv/TLj802T3vtl6uzV0Nw1fvM2zpi7ftq8DYdzqn49lbI/ghN8QyEw9NS0DMoNnRKtXahqEmnbFNYegbJZoGwWqe1iTSsAXJHaLtN3CPRjuVzsOjtP1S7SdnHrW1k1zWBuDU9pB6yWXdvEqbNz6uwsZSvf0MlW2znKplxR/edLfvWd9uiUaZMhL98ZT774xXcrAhKupxaJV2zY+fTzL02aNAmaNGnGI48tWrQsNDEvtkC0ctPuf70z57vfNh0OiInLr8gRG5M5tjiuNlXckCkzpvG1yXxDskCXKjGlSc0pUlOS2JQmtaaIzcAeCyjtmEQgsYJmMJAsw6i0mTJLTlkDYLIAahlimyW3ZkqsmRJrtqwhXWRMFxmzZdZsmTVHbkkRWNL4Wr7uZlRhZWiWKLm0ukBzZ86eqDfXB7yzKfidzSEfbA9/b2voh7sj3t8e8t6WoAV74zZcylwVkP3OzgifT9YFJeZhKEyQfwmEYxYyobF7HNSOWziO0whNukg34iZgEoUxAiNRGCNxaggeQt04ShIwjmE46XIhBEE98D6N7xHHcRx+IOOSOIWiOIKSJE3f7u23td+JzGRFFVYfiWNfKVafz1ZcyCk7l6O4kC0Nyq8+n11+JqPsaLz44rXqoLy6i5ly/8zKy9nVATk1IXl1QCUIzKsGEm1gXnVwoTIgrza4UH3xWvWp9PID0bx9MbyDsYIjCeIjCcJjyZKjiaLD8YLT6YpL1yuC8msii9WxpdqYIhVA29hSzVWWJkFsjeToIkrUiXxzDEsXz9Yn8UwJPFN0qTYkr9o/Sx6QWxXOMhyMl+yLFf12uehwamVaeUfodUX0dUFCTqmhpdP1gNX+j8E8kATH7UdmO2MYBryhLgR2wi4n7EIQDEEwx8gogaMAbVHEhcBOp2NkdHgEd4264JF7/YgTxQYH7qGjzuHhewPDLufwwPDQQG9v7/CIY3DI0dc/2NvbN9g/4FkKAxKtZ8whM23BEy27u7uBwQC4DkDdC5hqAdQ2NjaazWaDwQA1NTUBAYGJSAC/biLUAtfuuMW0NgCDraeMMDE43LMsBlit59w0z76GcRoCk5bwUBOYpzI7UT1gFvzXqTnj2OtDoXacCvG/qzyMQiiCQp24CxvFKdo57HaSq86kQ698P/PTzR+suTBvb/j359Ke/2kf9N9lfp+vmvz+ysmLt0FzVkz6729T52144ZfD/kWmTYHFmy/mHrrKisqvEWtvVdl6JFq7WN/KUTbJ9B1iTSu4ASWBV9fIr28qqWthKVv56g52nZ1dZxeoOwB7ZVdbRao2Qb2dV9vMrWni1jTJdF1V1l62Qv9nUByr1iI393Lr7lwTNpyNuP7h1z9BXr4QBE3y8Xr59f8sWbEpNJMdkFy8ZM1eHx8vL2jKVB/f6U8/+8m8eQk54vA0YThXlc6vyRRrE9iWBFFDorQzXmKJ4WpShZpMYUMy15QhaQAuggyxKY2jvSYyg9SYVKEJNH2liy3Z8kaGxqYIjCkCI4BaxuCVJjYypi4AtekSU7rInCmxAlabJbVcL2vMkpoyxIbCmtvZEktoluBKJv+6RFtnHzoYx3p9rf97m8M+2hn93uaw97eGfrAt9P2twR9sD/rhXMauIP6CzRdeXL4X+mr7C8v3ForK3RiMYWMZVONQD50QV8RAqicEeL40SjpRGnXhTpzEYNhJESSOYgSGu1GcgHEcpUiCRhEKx9woimLIQ/7o2KlFoDAMIy6YwEgYRik3fadv8FxgcOh12fZLGYG5taElunMZiss3Ks5myk5lKc5l1p5KLbt4rfJyXuXJFEHg9eqgrNrgjPrLWVWBOTWXs6sDrlUFXq++kl8fklcTWlAXmFcdmFcdUqS6dKM6MF95IlVxMFawM7R4f4xwbxR/TxRnfyz/YILoWJriSLL0WLLsbKbsYk7Zlfza6GI1ILaggBbJ18cITMGFdccSeWdTxf5Z5XEcU3SpPomnT2Br4tm68BLt6Wvlp3IqgvLqLqXIr2ZLssTm0LzaVIk9QWA9Ec+KL625kJA/NDQEDPWePMbzYnTcjsbRsbIhgsEuxOmCUReMO5yYAyYcTtTpwjCMcDhcQ0MjDieMoKQLgV0joxQ86OzvdYyM9g0NDznI/hFnT/9o37BzyAHfv3/fOeoY6Ovv6xu4d+8+iAAHixEN7ty509XVxcxqBOFcgNu2trYyUAsstM3NzVar1WazgZoYcNSaTCabzQZ5RiQw8V9AuvWc8AgQ3TP3yzNc0RNt/274mCfgjgtanDiCbKJc+3ch4hPNCU6nE1w1uGDU5XIhCAI7XTiKIS4YhQmXAyYIAkFcMOxEEMTphAmcRmEEQRAcxxEMdbicKEYgCIaiuAuHYQIZdY6gOIbhJIqQTgeGwGOdLQwQ4zjucDjkcvmB80m+L30OvbLoyQU7Xvv15HdnMhYejpk2b633hz/5fLwa+nCt37ztvvM2Q/9d/uaGCxujBMeyqtf439gckHsqSZTAVde0DJaZOuX6VqG2Raazi+sscm2zSNfC19h5qnZefWdJXWtRTQtX2Qa6D0CjrUDdxlZ1sGpbWDWN7Lo2rrq7pNpepLCs3HrsnXdnv/z8cx98/PmF4Jjc6puF5S3HgxPfeOONSZMgL+9JkM9UyNsXmjzpuX+9vv3w6dhr0pDAlI8/+QrymzrlmRe/Wb0rtkSZIW+PFzanCi1JPCPo7MqU2lKFJsBPQbsXKHMl803gPeliG3hPqtAEWmwzpWP+2TSxMVmgSxHqgUQAfF2ZMku6zJIiNgLRIENqThcZs6SWHLntRoU9jqtPkzRmyltzZC03xE2lihZRVfvBiGtRhZVZYqPY2Msx/n+UvXVcW3f7/5/6XO/J7dvue1vXbe3audTXdquvbrTFtVDc3d0lxNEgAUJCPCFA0DguhcraroYkORZot98f7/bsLLD7+/m9H3nwOCSHJGXjmeu83q/rdd2/kFL19omgD5yT33XK/tg1e4NjygdnYz6yS9wfXnkupXGnR+6L+0Of3+e3/OtT3zqFZTObZmaQX2HkV3huSW6C/7LYUuohEcHYEzco7or9w4fxUo6XxQt/OQRBrFardf4hglrnsQVsHv7Nitz95UEEteZ0SPEmh5Rv3bLdCsSXKYogRmsEUxnJVESXKaPLlGE0aThd5l/EByIp+BpHbU2gt8Uz22PpyjhGW2J5Z2J5ZxyzPam6L6m6J7G6I4HdnlTX5V3ccj617kJ6k3tRi0t+s1s+z72A710s9KNIfUvEviXi8AplTGV7Sk1PZm1fWnV3Zm1fVqMujaOOqVAFlUou5XI9Mjlu6XUuKXVemU0xLFUBV59S2VHYbCjm92fV9SZWtMWxFDEMWUatpog3kFevLeBoChs0NNFQep0qoKgxrUJewGy6c/suELIR1Ipi8zBqhhHMarVaUWwegjDIgiIQhMAWFFlcSyEIAi5zicf4dTDu3we1Hc4csGNvNpvB9hdowpqdncV7svDuW0A2AFbQ2IUPIQfYBHIrACuw0ALmDg0NDQwMjI6OGgyG/v5+vV5PIpa+oLDFm3lxigPgglQFouULH6+Ll7SL/baLUfu/zbZzf5yOg//ilrQi4JAl3o8gCIxgCGqFYdRsNqMoCkEQCiNWFAO9j2Yz9HD+NwyxIhBsxSD0iWaEIAhI8jZbYAhGrfMPrTCCwojVuoBi8zCCmSGTdR7GrBB+pYl/Av/222/3798fuX4/k1bvGJpF+sdXpA9+fGOn27ozMQejKr7yznnmm/OkdQee/9Zu2Ren1mx1WPG13X+PhW3xK75Ea/MuklyMq3SOY4bk1TX0Xmkdv89XTQg1V3naK/y+0cZWvaB9VNR3ra7zSlPXVGPnFSAOgBTEJtWVxo6Jivbxhp6rAs31FvU1sf621HBLrrvmEZRAWkEikUikZc++/Mrr/9n09bvrP3zpb/8gkZavWLb8X/9677zDpbf+s5a0jLRsGenZZ5766MONnqEJERkU/4Si6IKaonoVXTRA5g2WtIzQRENkvrG4WQ9qVXCjCvtBmDcwb4FeW6DGPm5MeNJrC3Tb0hYDRainCPXAywVMXWBDjCYdoIiNoMJlyYcY4n5Ki65MNlQuGikTjzKFwzTBYH3X9YauayksYQq9pbROzuudEo7MXCa3fOac9KF94rt2cWsvJH3mkvy+Xfzas0m7/KiOadzD4fRX93gv3+7x3I9ubx/0dIzK1w3/PDsDzc8/NMEI+ujRn1WpNtoREa8YcZdmKYnJ5tElF7poqwBXLSAIQSDU+uv8Aop19g5GVUv3+OTvC6Xt8S85GsUKpCnjavoCyeIoVmskXR5Gk0YyFZFMRQhFHMGQRzIVsRXtsRXtMTR5HKM1nqnEbwmstnimMrGqO7GqE8gIcZVtviVC58wmu5Q655wmp+xG97xmzwL+5WKRf6nUt0TsXywOL2uNLlPGV3QkV6hSKjsz6vpSanoiWArPPK5LWq1XTlMEUxlTofLJa3ZIqHZJqYukSvO4hpxGXSq7u4BnKODqczjqlMqOELIooVKVUdNN5vcXcfXgg5nMN5bUd0Yxpe4Z7JIa+f17s78uQBg2t2Cdx1AYQZCFhUcIuoCgCzCCoVYMlPzEa9nfS6snDlGbQo1IWDxNGzigwGX33bt3wf1ABSXGvIAoLyAjgJIWbwwDxgFgm8UjZsbGxoB0MDg4ODQ0NDQ01N/fPzg4qNPpjEajVqslgeqXiFq8tsU3x4hzHm3mjxHnmi022y5J2+mlxusu3hkjFrb/l40y4l7ZnNkEwzBQdoAABMMwhqAmixnDMCs6D81aFpB5FEWxeescZJm6cUvXPyRtbW9obpG0drSqejTGoYHRK3dv3QS0fVx0WFEYMT16iP5+RTM/b7VaIQh6XNrMo9Mm8+jPd/Mqmj0SKGvW7V229tCrW9w+cc3aG1L6rUMs6YM9pE+PL/vWfvUWR9KGoyu2u7x5JORAVFUAXeWW0XQ+luWUWuFX0tjYe1M+NNvYMSHT3RD1TdUr+sXq683tE9yOCX7XFK9zolE1xu2aaO6aamifqGsdbVSNyLST4u7Bogruj6fdDly4dPi8u8vl0Iveod/t/oG0+qkVJBKJtPxpEmn5ctKq1STv0Mxshqikvju+uHHPSad/vf8RafkqEunpI5dDipq7qYIRqmCCIR6ntgyU8ozFTXrQ5UXmG3HOghvoCgPH4ACoBPieGLiBqraEpwOVLKheQT8Y3rwARIPHPWMiY2XrKE1oYAiGGYKhmrZJbu/PGRWyy+lMmlhXIlR3jpmSK1u3Xcp451zsvy8kvnsxZaNzxmf2KR+dDN3qkWmfzdsTwvzvqZjV39i/tsftI7twp5isCn7b9VszDx/+arLMoQ8xZH4BgeeX5KD1j50FNkBc8qH/vwv94wCR318XhVEU/fXhbzOQ2WpdqGpU/BCU5V6k9CmV26XUBtKU0VXdASWi2Ir2KIYimiWPZCrC6bJIpiKwROBfxA+hiKNYrWE0aRRDEcVQRDNb41jKWGZrDE0eS1cksNqimW3xZW2p7M7E6o74yraosvZgeqt7Lt8jn+eewwU37zy+X5HIv1gcVCINo0kTKlVZHE12vSatpiepuiucLvPM4Vwq4PmXisNYyhCqzLewxTm1xiunyb9YHFfZGV3WHkFTpNb2FrX0Z9b2ZHN6C3n6JLYqo6EvnCaOYymKeMbSloGc6u5SrrFAOMCQX0+rN8ayO30zyzSDVyELZkYtVtgMQRCKPZyzYJD1kQWdx+atFovJ5hIWr8PgJ0kpeIIVzg38ihnfjccTB4loAlTFL9DxYTa4hRavaoHZAPhniUPIwcHIyAggLJAO+vv7DQbD0NCQTqcjgf0yoqaLGxKAXEssb/HoMJvalhj3dW/R+rPalojaxTtjxCG7Nqi1YS68aGEYhiAImKIBQRC4zoNhdB57ZDGZF1BoYR42WeYsC7/ex37LYTZ9eib4eFixZw4nnCn3KeDap1Tv9Eh9Y9t5saoLevgrMm/99ZEVNs0soAiGWPE/UfwPDy9vrZjl4QKKzVtnLGiDpMshOG3L6YAfXJNWbjzy6pbz2zzTD0Wy3j0TR/rq4potzmu+Pk/a4rxsq8vq7e7v2SUciGVfZqouZjSeTWKfiixJqlCKtHcEfTcae8dF/T9zO0aEHWP8zjFB9wTQZJtVo9yuCV73VX7P9abeq8EppW+8/eErf/03adXTJNLyVStJLz27yiE8N5PBC0qhr1u3adnKZ9eQSKtWrF6xbPXWw05UrqZYMFTQMpxR153MEh1wCQvPrUqukxaJjMUtIyX8iWLuIFU4yBAPUlp0RVwdqF7x9G6i3graCvBIbzJfjzu3QOsBHmsAvLE0oQE4CnCfLChvAX/pImOZbAgICPlcdYvxLlWoCc6pyqlpre2aquu9lc3V/hhMWXsu/p1zce87Z6x1TF/vkPqFQ+IWp5QzMZUn4yrXnYtesdVxzW73fxzw/HDPOV6r9pfbN2ELhEAwjGDYrw/RRwswZP4NhRdjFKfeYhTicv+fIdhm/Q8c46hFnuR1gPMfLlhRFEVhDH20YLUulNeJous7ziQ2Hgwujq7qjmV3+xa2RDDkIRRxJEMaQZcAzobTZd65jcGloihWayhVEslUhDPlkUxFBEMexVDEMBTRdHksXRHPVMaWdSRVqtJqelKqVQmVqkR2V0xFV0CJJKBE5FvYcrmAfzmf51fYEkqVRTKVcZWdiVWdyVWdyVWdKdVd6bW96fXqqHKlR26Dew7nUgHXu5Dvklnvmcf1KxJEl3dEstoc0+ocktgX48vPRtGDigXZDeq8Jk02p7eIqyto1mU3qBOrOwKLefFlbYWNhoJ6XU6jLqehhyrQFzYbkmo1CXV9J3wT5uZ/g7AFCLZCMArD6MLCAgRBFhhCrb/PGATAJRIAZwIeFgiukm3wCtaDBw9mZ2dB3CtQD27fvo0n0uJCLQAdqGRxfRYMHgdUnZycBKoAsWcBaLVgWwxgd2RkRK/Xk4DVFqctLtpeJSyihoAP1iUqtsT+MaLryybQ1qadgfhbwCNpbKRb8Btc3NfwP1ALQRCCIGazGfz3wLB5sE2JIBgGwajFjCCQCUXHf5mOLa7YZR98MZp6Lk/0rU/R2tOxu4Lon9inrTufdCih/qeUxgOXE+IZHEGnxgJDvy1gVsg0j4EUjD/snuFaHopagVixYJ2HYPT2tGXyniUmh+YSmf3c+j3LPzny2l6/nSFlP0ZWvPS9O2n90ae3uKzY7Eza5kLa5rxqt9dahxS7zBavIoVTCvtsHON8EiOX2yU13m7pnmjqHG7RX+F1jTS2G5s6+vndw7yuoabOYWA5cPfweeWlV1eSSCTS8vc/+fKYi9+uM55H3EMTqrupAiNN2E+ubAlMKtqw6WsS6dnlpNXPPL3q2VdfP+EWUMrrLmjoprQYcuu6SlsMLOmVwqbHxqzCJi1FMECX9FOEGiDI4j4t/EYR6vFWLryziyLUEwmLt9VSRQaWdJAlHaQJDeAGUAuoCuBb0qwukw2x2yeYkoEq5VhV+0hoQU08nVfdMVbdfY3ZeWNfUMmmiwnvOOf8+1zKR44ZnzplbDyf+IVTyq5A8qk0zif2qS/s8lq5xfHZLaftYrOb2npv3HoAWRasGIQgEIZhC8j8AoxaLRbMCsEPISIrlySmzd4p+scYI6KO9GfP8GcLbLLZGLphGIZgFENQyApbYWhg+GpOS3c4oy2mussulnUivCSzWQ/02RiWMoopC6VKQijiSKYilCoJLhVFMOSxFe1hNGkYQxbBUoQz5REMeQxLGV/WFsdSxrGUwMUVX9YWX9aWXNWZWtubVNMbV9mZyO6Kr1LFV6niyttjy9riKzoSKlVJ1V2JFR2As0mVqrjy9vgqVTy7M7aq43Jhs0s62y2z1r9YGF3eEVQq8cnnOaXXOqbVeeQ2J9aog8hiuyiaZ0ZdWk1XdoO6sKavqFGXVdeby9NncfURNFkIWZTF0ZQ29tFEA5l1nbn1vSWC/vwWQxqnN7asLTKztEHUPgehCGyBTA8eWRGz2WxBMeiPvaNEZRbHBdGzvxi1eBfrzMwMmI4ItvGBkRZcnQOg4aNwwRgxUGviBgPg8QK6AdgNG36yBp+s/v5+gNqhoSGtVksCVlub2tZmPI7N/phNZDhY+IwGog/BJiSBmK9og1qbCteGtviysYLZCAi/YxcyIwgE1IOFhUcgxMY6/xBFTBACm+Z/K6kRn/bPOOSX5VnM3+Gb/eZ2u79us0uo6criGbJ5A7svZTz/xbH3jvhcyBEfjWJ9ccwrv7xJNzwGIbAFNmPzKNjKABoF8U/RBC1Y53/DEOu8FUVgE4pZsHl0xmwyDE0EppPXbPiRtP7w05+fevew375Qyo4gystbnJd9foa01WHFHg/SZgfStw5v7PP/3CHDtUTkVSp1zW86GVHsmkwv4fcKjDfrukb4vVcaVUMNqv7mnmFe7zCva6ix3chRGp959iUSafnqlas2bPqyoIJbyldnNmnyxKPZ3MHsWrlfFvX8pYB/frb78BkXl4Bo0vKVq5aRSMtIG77bEZFNp/HUpTwjVTxS1NJfyhlhCIZogj6KoJfM05D5RppogCLUghYvMt+I+7RA9wEQAYioxbsP8K/4OVSRAVAV2GOpAj04YEkHmZKhKuVEKV9f2TrOkg5TWgzV7ZPJZfLw7GoaT92o/rnR+OB0YtnaM5Hv2yf92y5hrUv6epf0L5xSPjkVsT+gxDFH+KlH7lO7L5F2eD2/y+2nwPQsaqVGo3mIQlYUQ9AFdP43C7aALswvoNCCae6RxbywsDA3b12MWhti2hwvieAlYf2/sWtT1eIno1YMsy5gCArPQ/OwWansyeS2BZaI4qpVUeXKYKr4eFhxcKkovkoVXaaMZCqCSiWhNHkEUxld3uFfLPTJ58VXd4dQZaF0aQRLEcFSRJa1xlV2xFepYljKaGZrOF0GRN5YZmtiRUdSdRfoIkus6rOIP5cAACAASURBVHzMVtwcVqkCPQ4Jlaq48vaESlVKTU9qbW8iuyuusiOjURtfpUpkdyXV9YQzWt0y6h2SqrzzmuNq+kKZrY5pNWejGW7pdUFkcVy5KrRUnExX5NdpCxr0WRxNZoM2h2tIr1dHMRTRZYr8JgNZMJzV0E0RqGmN3cVcTQpXTxYaHUOzRD1Dt6bn7t6/hyCQ1Wo1mSEb1OJ/+8QoFSJkFx+AbBYAIlDP4tQCsMLHjwPWAfrhU24BGEF72MTEBO46sOnBBXtiALUDAwNGo1Gj0SyNWlxDII7DITaP3fzjsom1JdpsiR0N+MDHJVFrA1niwiFrQ94lpVsYhiGLCUUe34OiVghCrPO/mszIDIJxFV2XE0u22IV65PAPhDPe/MGLtPHIsk1HSR8dPJdS55YvcMnlv7Xfh7ThKGnjsdVfOnzjkeeSJzwYWBBaWMfgyts1OjNkwjBsYWEBfmLsBX8/CILAyDxkwTBs3mKxoCg8P4+hmAWzQgsodv32vVIO3z+t9JRf6sufHHj2s2PrL8baZ3G+ck99esvF1VvsV25xfHaX5/KvLz6z3e3pXe67Qpn+tA5fssyzoPlEDNkjo7K2a4qtHG3qvdrcM9nQOcLtGuF1jTR3Dgu6x9asefqZ1atWkkjPPP1CbCYlu6Y9hz+czB0p4nWy5YZ1206Slj9FeuY50gpScik7u1y277SLW3haeqWgpFldyutniK9kN2hLpCMlXAOF31/M7aMJdTSxsYirAY4C4DHAu7yAIEsTDYCkAhypYNcLlLpg+wvcD2wGdEk/jlqGuB9Hbbl8mK28QuZqWeIhpmSovut6bl2XWzydKuyny0YZbZORrLYPjoe8cyz0E5eM9+2T37uY9KVz8ifnY77zyDiVxN4TWPzqTtfVX5x54wf357fZeWeXKXsN8ybzbzD0EEMtFguCwTA0j6ALZgRGMBhFYQRBIAhBkYUlIbuYmH+g4aLjP0Ptko5DsGweAuzAMAxFYavVClsg7JEVhZHKGv7FVFpS03AoXRpAFsRUtqdw+jyzG4+HkiNZbdHlHaE0eUyFKpLVFkKVRTCVASWiYIo0pkIVzpRHlrUC1MZWdURXtEWWtYKvUeXKcLosmtkaw1LGlrVFsVoTqjuS2KoktgoYb8Etsbojia16zF92VyK7K6FSlVCpSmZ3Z9ar0+r6AHnjq1R+hTyv7Ebn1JoQqswjt8Els94lsz6oVBJd3hFQIvHIajoXU+aWWhtNa81vNhZwjZm1PflNOrJoKLO+N75SHVfTl1jdwRAOFDeqMzldRXwdpUmdIxhPYPeEUYXbz/kwuPKrd6ZhGMYg0x/+xglryd0wk8mETyfAi1n8ahscA0CB3Sa8PQzPjAUmBCDUAgyCpFlw3T82NjY0NATIiaMWeA/Anhi+DAaDTqf7A2qBeoCjFl+4bkv0JODABQ0VxKE4OGeJqH1AGPi4pBXBxpCx2Pv1ZxXu4s86DIVhyAyZLQiCmM2QBUKmZ8xyRXtUFt0pNMMxvtQxg/33/V6kTSdJ60+Q1p9c/tnxp785u3LTsee/tFu96eRTX5xZ9eWZ53c4rdy0f9mmI2u2OG8NYnhTlfvcEyPTSlUqzc8//wz+SKwExzuKopBldt6KWq1WGEUw6wIEo/MLj2AEW0CxhxiMIDNmBOYrdQ4Rhc9/dnTl58dJG378xjXBLq1uw9mY5zc7vrTba+U2J9JWh1Xfuq7Z5vnibp/dQXT/0rZL2c0e2fUHg3Li6dIKxVhTzzVOxzi3a4LbMdKoHBR0T6QWsp5+4S9Pr3lq9fIVJNKqo6edsyl1tFp5Xrm8sEpy0Td+9cpVT61c9cKqp0LSygoFY9k1mrxGfVZdL1M6Rm4ylHA0dIGhhN9LkeiK+DqKaJQsGC5u1lOEeppoiMwbBOoBVTgI2hBAb1iZfBRAFpcI8PKWGBZDFRlKBTpAXtCDgEOWKRkAqKUL+tnKK2zllZJmbVhBYzJLxun5mSUbCWZ3feIY99bx4A/tkzc6Z649HfeJXdJXTunf2ieeSqg5nFDzyn5f0mcn/rL94tdnAyKKOE1cwfjkTcj6G2x9aMUQi3lm4dG8xWqF5y0oZkHNiBV5BKEP4flHMIrMI/BiquL9L0sSE3yg4gZtAiKXQC24qPoz1BIbbcD/tFardd4KA1PtLAaj2MOSCv7nrjEfnk31LeKlcPqiypWRrLZQmjyxpvd8XMXpGFZag86/WJhY0wuu4sMZrQElokCyOIoljyyThzEkYQxJZJk8hCkJYUqiq9siypWRZa1hNGkUqzWCJouky8Ppkpjy1kiGNIopi69sS6hqT2Krkmo6E6o7Etmqx5Ct7oyvUiVUqoB0m1LZmVbTk1SpSqhUpdb2xpW3R7HaXFJrvHO5jimVl/Iaw5nyAIrEPYd7OoZ1NrYyiKqMqO72LxU7JVZdzuTk1vYWNepyarpz63sDCvlxjNasOnUerz+Do8lv0hU36/MbeqPr+tefjdt8KX/bpayEanlpvQhBrQvmaaLlgLiI/iWz2Tz7ZM4W7j3AJVq8rwoA6pdffgF7YoCz+CX7zZs3QSAMnkiL731dv359dHQUjLEZGRnBhVpAWHBgNBr1ej2ALL5IoAbG02jw8tamiwwAF+cssSMYt3wR7V9ATyB2NNgsIm1xJcVGZ5lbavgjsZi9b34IQQg8d28enoUg86wFgWEUNs1ZUMwCmyF4DoFNc3PmJlFHZFHtdxdDzoeTPbMaPjwVTNr407KvTr66y+U/h30+POZ3KKToVDTdOYOT1TwYWd59Nr7qTFLNl87J716Memmf57O7PEifn3thh8dPUdWuWcKNx8LiKdWSHuO9e+YFM/zIZHmEohBmnZtfMM8/hLAFFLVaYWQBxRZQBILMCAZjGIYhqBVDUBiBYLStR8dqEDoFxD717RnS+sOrNhw/GMb6IYzxzqmIp7far9li98I2x5d+8Fy2zXH5Nud3zkSfSmv0oSh9KIoLMTV2UawYuqS+a7Kxb5LdMVrdNlrYpC5TjgblsL768ehTL72ycuXKVStWkkgrP/ros/2Hj67fsJG0jERasfrpV/6+bvPBgmZdnmAUxG4RS9SCxj6aaOAJTx8f4JmH+J2lLb83IDClw4CtROCCtlqqSMeU9VNFOqpIR5MO0GWDhTw1UzFK5WpY4iGWbKxE0E+TjjAkQ1SBni7QMaTXWIprQYV8/0IutXWCoboeV9P3o0/+P4+HrLuY9Jlr3ieOWesdUj91Ttnikno6mGyXwPnodBxp4+mnvnd/8+Dl17ceTyhk4Nfji62XS1aRS56GP8PvVyp/JObiZyPqAMgf22r+n28D/7TGr5BgBINgFENhBLZUcMWfnwn8+7Ho/9jFf+2ZE87qjGIoQynCwBJBArsnoU6zP7jUKaMxtrIzgiaLKVP4F/EDS4UeuU2Xi/mRZa3hdFk4VRrDUobTZREsRUSFIrJMHkoXx1a1RbHkIRRhFEsezZJHs+QxdGUMXRnP6gAO3KSKrpSqnjR2X2J1B+h6AEVuYnVHErsjndOTWN2RUtuVUN2RVNOZxulNb+hLYqtCKcIopiyhUuWRWXchvtwtu8ktq/lsfPX51Hr3nMZT0fTz8Uzv3MZUdnd2vSafo8ut0wRSWsNpyiyOprhZn8nuKGxSFwn0BQJ9eLl8f2C+VzbnUFBhQpPWPTrDarWaLRheV0FPRmQBOBARgRN29klGF0iQwWlL7GvFOwNu3bpFzKUFU8fx1C0AQEBCsABqwbYYKG9BJQt0g6GhIb1eDwhrNBoNBoOtgIBrCDhqcZstjlo8G4GoHthgF5cRbBxgNnGQ4MCmYXdJSWHJcFuLxWKBsLm5OQS2WGDzHATPQbDZbJ5HYMhqsZjnYAty6665qEbomkzd4hLjkdu80Tlt9Vdnn/vm3NcOcRfi6IU8tWzkgWpqtmvsF+3V6Y6hnxW6KdXQra6xe+0jdxRDt2TjEEMxHkQWfn8p86+7XVd+fuLdkyGnMjk/hZCP+mdEFZTJurUPZqZhyIxAMIZYMQyZn5+HYNQ6/6sFwiAYtVpRFDFj2LzJZFqYx6wYgqJWZOG3+9CjPAY7k9783o5Tr20/R1q37+UdHj+GMrb7Fr5zMviFHe7P7/EibXZYucP9pb1+z213f/t4hEORPITR45bFc0is9Eqvzqxpq+2aqmofL27WZrONxY0DVK7GP6Fgx6GTr7/19vOvvvj8K8899fzLTz//0l/e/Ps/3n7/vJtfrVTLEOqL+AawuwWgCZoRwNAEPKUQUBin6pMsLkBbQmftE6GWuA9GFRlY8oFSgQ54ZkFJy5QNVraNMYQDFbJRqsBIbtHSxMbKtjGwLRZMbvFMq6aKR9jdt5Nr+07Elv/roN/7drEfOKaud85653TcOofkb70yf/DOc0hr+MwphbTx8HM7nP5zPGSXR2JRjWRw4ucZEzJr/h2XRK4hS/VtL766J9azi4G4ZEGKn/9nz2zzNojHRFLj90AWE4xgmHUBgS0PF6wqbf+PbpErNx17ebPHW8ci3rWL2RfDCC5rjynvCKNIolitsXWq8ErFPr9cP7IkgtkeX9EdQpbEMtoCKBK/IkEIRRrDag+nSiOZigiWIqJcCYrccKY0nC6JYEjDaOIwmjiaJY9ltuI3sIEWX9aWVKlKrO4AekISW4ULC4nVHRkcTWp9X3RFWzhTHs6UR1e0pdT1pterU2p6Qsgi94xa71xuKE0ezmhzzuCcT2A7JFYGFAszOJrMBi24JVV3RdLlUQxlQnl7Hkedze4q5moKGjW5jeqcRk0S1xhdp4tkdXjl8/cHFgZlkGHYYjIjuGxI1A/NTwICiTUsXr0ByN67dw/QhjimC8cuqGcBxMAFOj6PBjgQcJsAiJwF8V0Ar3jDAihmDQaDVqsdHBzU6/WAtnq9XqvVajQaErAm4Dk0o6Oj408W0f4FaEu0f+G7ZMQ2YZtBZDZigg1w/yyJBtxpg1qiA+z3CnfmvnnOZEasM2YYQp747CBsdubB5I3bOUzO5YyybU4JpxKq94bRV3x5jvT1mQ/OR/mWimo7r3WPmfpG7sl6x9QTd1T9k91D1xSaEUnPkFI30Wa81mq8KtdPtvdNyron2gd+kQ7eKxLr94fk/mWPw/KvT653yD2S1LDDJ8s+oSSupHz85ztzM7O/QpZfEQtqmbNAiAmxQtZHZsSKYRgGWR4njKAwAlswBDVbYOzRb7PIw9k5WD04mV3J+++P55775hhp3b73j4acjqn5zCPnb8fCntrp+ezuy8/v9Fn9nduaHV6k7xy2B1KdCiSXqW1uWc1no+jembWFTdrCJjVLNJrN7i6Tj+fWd5c29zGbu5x8Y119I+38Eu2DUmMK2VWyAaaony4eLhEOFwpGQAQMgCbwxuIhWzhhcRzjiVxEBwJV2E8XDxKrWvyAItRTBEa6eBBYZekiI01oYIkHGEI9QzJEFRgZYkNN21iVYriY21fcrPXPqits0ZS3T+ULBl0ymt4+4Pff45EfOaa975jyuUPGu3Yx3/jn7g4oOhJG3xVIIX12avlX517b634mjlLKbR27dtuKYnMP7v86b0UgeDEE/wy1OOaWlA6W5KANam3O/x/3LP4RYqVMPHneiiKodc5kgWHYiiH35yycVvV+t6h3TwQs/+TIy9vd3z0V/+8TkYcTq+Pr+2LokugyUUBJU2qD2q9E9qNPgX+xNK6iO7GqO5LVEUyRe2U3BpaIwmjy2ApVJKstjK6IreqIreoIoojCaFLQWhbBkIfTZaB/F5hwY5mt0XR5NF0ex1KmVHelsrtT2d1J1V0AuEDSjWK1BZLFbhn15xMrzsWXOaWwA8ni+KqulLre1Pq+hOrO5Noe/yL+xXiWaxrbK5sTX9aWUt2V06jLbtIDhTeI3BJY2hJTpsis78mt782q7qTy+jMrVKXNg8XcwcRmY2h5r110hWtqQ7ZgxDs222yZscAQ0S2LA8FGeyRqkvg+GNglwtsWiLthwHIAlFlQ1QLdAJ9Kg8uqILcAd3eBwhSIAbgsC5gLmnGBhqDT6fr6+jQaDQl4EUaeLLy8Jdq/FnsS8NLaZpeM2Ndw+/Zt3FprM/DRBrVLet9m/5i4aPObBQsz3cdQ2GSG5ubmHqIWxDw7B1sNk7f1IzeSKPUfHvY8FF3+Q2jZG99fWrHx6NozgQ5p5RzD7a6rsEJ/vV1/rb3/hqh3Qqy7LjPeAAMOFAO3RdprvN4pqfF2i+5Gm/GaXDve3n9VrB6T6K/Jx2Zyebrv3ROe2+G2ZovzRs/8E2ncb50SUsoFdDb3ypWp6bv3ENhisZgQDEatCARBFpMZQ6wQjCIIZp4zoQi0MI/BFshksoDcJhSbV/fpG0XyRAr73ztOkP67i/SfA9945W4Ppnx5Kf+1vX4vbPd6fofXc3v9nzkYuGq783O7vb71KXbIFgVQ2r3zBGcjKH65HIZMVyJUk4V6ingou7aHxh+uFE+xeGNMxXipaLCAZyhoGSwSjmY3GbMaDXT5Faqwv4irAW0FgKdEwywxdusJbcHURR3uqAUnPE7sfrIh9vt8MMnQ44BagZElHWQIjUxRf2lTT2XH1XLFGF2kpwu1WdXyqNLmkGJ+uepWfrPOPatu44WYNw74rHfLfPdC4icuGRsupnzumvFTCPl4WPH+SMrTWx1J7//0yjaH7y6neESXcsTdCIZakWkYvv/wEYaiMAZZlqxYlwTlYm4SL/zxh4gc/LMCdskNNOSJOrHkwlFLfDkYhoF8bLagCw9/hSwmBEEeQGg1X5bD5p8Jy35jl8uKr13fOBTzzsn490+F2mVUhZeKU9ndUQxlKFWWwO47HVd2Kr78UqkwnNEWXd4ZRlf6F4ou5TS5ZdT7FQlCafIgsjCEIg6ny+IqOwBqQadZGEUSSZdH0uVRDEVsWVsMSxnDUiZUqgB848vakqq7Umt7EypVMSxlTHmbazrHMa3OPqXGPq32YmrNhaRqh9Ra13ROCEWaUN2dVNOdXq8Op4kvZdfFMGRpNZ0pNT3J7G7wNZwqDSa3+BY0xVYoUytayXx9Tm1nHqcvq663iD+czR0MZ7S5pFaeDKUWcAcKeSMlsim38FSLxTRtMuPKLLHdFr8axpv+iYUtqOQAc4gxWMA8S2zFunPnDoCYjZEWv7IHcu0YYYHyFvfSAmsXOADqAegW6+npUavVj1GLV7Vg2dhscdQSFVsibfFhDTY+sMVjzEFVuzhEHHzmLOkAs8lJIIoJMDRnMc8hsAWbm8Zm70AWU4fxyrHLiQ7JrN2XshwzW945GkX6+PgbP7hfTKBWSPQ9I/dUgzdFPSOtxkm5YUqonZD335Iabwt7RiXqCYXxmlQ3CYbNgFjuFsN1gXZS1n9NohkX9oxKNdfkxrsi3e1QlvQb16RnvrN/aY/3nvCyE7Gs81GFztE5dDZ/ePLW3fv35tE5xHz30TwMmS0I+tACIRg2j2EYikCmuZl5K2rFEMhsQVCrGbJg86jFZL5x9TZX2L3lmPu7+xxI6w+v/vLU1su5+8PoXzmlv/1T8PO7PFbtdHt6j9drPwWt2ur6z8PhPwSzXHOFwbS283FlJ8Mp0czWwiYtlW9gy0cL69VFTUaKaLxMZKDw1IWNPaV8fUmztrixt1yorxBoQKMXAC4eDQO2vP4QuyUexGkLTsAzDWhP+mgBW4FKgNe2TOkwma+niwcrW8fpogEKT1ulGGWK+lnKyeIWfUFTT1AeO4YuoLVOFIon3HL4272y3j7k+6F94gb3rP+ej//YMXmTQ9IPAcUHQ6l7w6kfnI5c9fFP//7B5Uun0NOhSfew3xagBciCmWAEtUILCybYfN8MWWbgBRtc2ly227AVfbIfZYNa/Fv8B/GHlixXbawIxB8n2r1tUIs8qb6Jr2KFIQzDUGzeAiEWiwVDYRSFLTCEIahmZNIjjfy9f+ZzO1xWfuv0l30Br+31+z6A6s9QXS4QxFd0hNPEybVdSY3qfSHFl/Na/IvF0eWdkayOUJrcJ58XQpU5JVd7ZHJ88prD6YooVlsIRRpGk8eUd8SUd0TQZFEMBU7bSLo8giaLZrYmVnQkVnTEV3QkVHbFVqiCSyUemRyHpCqntAb75LrzSTXnk2rsU+sd0xtcMprcspovxJV5ZHKSa3syOJp0Tm9ukzatpjOjtiuupiupriecKfcv4vsVNCVWtKWzu/IatUV1XcWN6tzantwmbaFo2I8i9qKI90dSMtnyMvloQV0fRTQaX90dlFoya5qbsSBEOxeOXeA0IG6248okrlUC4ABHF4ASvr1EZBfupcW7FXBrAHFuGKhkATMBZEGfQn9/P9AQAGr1ev3AwIBWq+3p6dFoNCSj0Yh3kuGZ4cCNYKMe2GQj4KglKgnEMBqA2sUzH3G/7WLU4roB8WNqsRUMr3BnzJY5k8WKYjPT9weHxmoF7d5pzF3eGYdiq9adi12+4cTLmx1ORNIp4oGuiQcdA9c6tTdkvVfEfeNS45TIcEVqnJLprsg0V8R9V8Dwrpa+CYH6CuCsRD3J77veor4mUE/xu0flhutgFIJQM9kxMlurmvAt5Kw95vP8lnNv7vXcG0Y/HlcTmM85czmxgiu5cfuXecSCQSaLxWJGHptwQVeFFcVA4BuKQAgGIwg0MzNjRR9a5lAL8mj4+i+VfPFzX59ZtuEwad2+V7fZ7/TMOhxO/9I1/W+H/ZZ9e/HFH33eOBj82v7AZ7e6/vNg0JGYiktkmT+992ws2yWhKrVcUdrUU8pX02XD2VxNabOmsLGHLhpgiAfz6rtZ4oHS5j5qcx9elhY3a4F08EST/UPCIShOQfEL6l88jgsvYImOLhy1LOkwUzJEE/bThP1kno4pGapqnaxUXElnd0XTxAH5jWTpCFkxEUCT7/Eveetw0NtnY98/n/iJU8a6M3Gf2CXs9C3cH0bZF1by3umQVZvOkT46/da+S56pBfqhobu3ryOwCcZMEGKCUQiGYRRGrOg8iizAyAKRa0QmwkutxXi1OX/xt0Q42iAbWVQp44xeErhExOMnQ2YLsIPDMIphGAzDFvPcwjxiQREMw36+8YuwrS+8pGrrpcSntzo+vfXSs4eC/n4y4vsgcgBNHl2mjGHIwqnSPN5gBL3NLrrMNb3OK6cptrIzrqoruFRyOZ8XXCrxLeB7ZjW4Z9R753JDqLJIVlskqw3ICCBFIYIhBwdRrNYYljKpuiu2QhVYIvLKaXLPbHRIrT2fWOWUUu+QUu+QxrFPrXdI4zhnNrlkNLlnch2TqjyzGpJre5LZ3bFlbal13Rl1PanszrDy1hCGLIAsiGTK0mq68hq1ufV9WdVdCQ1dyY09mS36ULrUt4C/3yc7jCKhyCZKuN15TRqKYCCILN4XVBJVWGmGLBYIA75PoqJIvPAlXhnj7i48FxGPlcGbFHBM4ZosPu4LeGnxQhNAFvcL4F1heC7twMDA8PAw0BAAUfV6vU6nA9JtX1+fVqsl4S0NxP0xoNgSm8fwiEVcRsDNtgC+RNraoJa4bEbj2OyV2ZjAbFBL9CSAa4dpGJuF0Ks37zHrRe5xJd65jcdjKzY5JK35/PTz357b5ZuRwm7tu2LWj88odFPK4Ztyw1WJdkpmvCHUTbX0TSgHbkg045K+EbHuZ7H+Zov6mnTwjsh4i9c7JdHf5HddkfRekWquKQw3xeqrIu018eMRtpMtqpGukbuKgdvVHaOOyYwPTgSSPj/9z5PRB6PKdnpn+WSzPaOyhW3quzNmCH5csAAVH0Wtc3Nmk8mEIAiGoBBiQSAYNSMY+nAOm5+1YujCfG+nivTRT8s/PUb65DDp432k9/e89YPnbt+CrZdyv/HK/etev+d2uD33vfvLP3o/tc356a3On3vmHo6p8KUpfckyh8RK54Ty5Mq2Qp62vG2CKh3N4+oKmw0U8VAhT18qHi4VDxcKB0AQDL4DBtJh8DguisAIsgsYkiGmdBiPMsATZsEOGJ5jQDQhgBuZp2FJB0v5WoZkqKL1SkXb1Yya7qTyNt+M2oy6PrLsSiBNuTek9N2TEf8+GrbWLvEj1+z3zyeuPR272498KIh2OJz+ybnoF747v3LtDx8cubzXK7mgUqg1DKGICYNnHsHmaRSxYNCjeRiDLGYLZkEeWcyo1WJBnmQ72SDSpqXwz/q5FzPxfyByMcFteI0SpoTYnEaslIk/i2HzGILCFgjDMBjBLBBitVphyAwhMIRYENS8gCIWE9Ik6fLNqVh/PuCpPS5rdru+fjjw7ZORxxJqXbObU2r6Uio74is6M5sMXjlNjmk1rll1lwub0xs0iVWd4VR5KFUWQpFGMpURjNZgijSgROSWUR/BeJxcE12mxLELQsKiy9oDioXOqTV2CZXnk6vtU+udMhqdUmrtU2qc0usvptacT66+mMy+mMx2Tq0LpcoimQrQFgGiGmMr2oNLRUEUUThdFlPemtmozmjoi2XK02q6sjh9GYqRoMrW8+lsl8x6nxwuXTRW2qgrFwyWSEfCy7tOxZRvuBD/7pkIl9g8s9lsnn5czOK22bm5OUAMXEyYJSTL4Ls+xKADgFq8mCXGfhM5i1e1YAHLAW7TAi1hgLAAniCaFnAWJ6xWq9XpdDqdTqvVqtVqEqh4jUYjcX+M6ACzURKIW2S4loHv1hELW+KAHDwqAc85t4kSB9glFv/EbUSb2hZ8ms3MzGgGR3gSZXR6sUtM8bGoii+9StZscSV9dvpz17hQukg+cKd3+HarekShm5Tpbgh6rkkHx4T6MaF2QqK5JlZfVxhui7TXRNopuXZSop6Q6acEvaPCvjG5bkrSN67UTrVqxyWacZn+WkvfVYH6mlRzTaG91tp3RaYZ47cZJd2jSsMvPO2dQtnYoYTy1474kL64+JF9+oEw1oHLOV5x5KzSKnlb+4P7t8GODQRBFgiBYBSCURS1wjC8AC1AEAJh6CxsQjCLxWK6fecXZkX5M984LP/sc2imvwAAIABJREFU9IqvTq388sTKjUdWfnSI9N7eD46Gbr9UsN278FPntL/s9X52l8frR4Je3Hf56Z2eL2xx2Ha56EK20JvSfqlQfDqi1C+HnVuroPDUlfIhllBXzFGVifT5HBVdPFjI0xP3wYBoC+Racou2VKCzaQCjigx4agzYCiOqB7ijFi9saWIjU2SgCXV0kbFGdTWfq00oV/rmcWNY7XWqn2MYitPR5V86p/7zp5APLiZv9Mz/wDF9/YW0T50yD0SWH40t/9Y17cWvL6xcf4L0/pHN50LLWlQ379yFoVkMsVrM8zD22xyMPbRgKDw/B6FmDIFRMwTPWSwWCLbiqP0fRSsM/6F3Hib4NIn320gHuJxqA2JwPvFRmxcivhP8WxsK458NEISgMLKAIhaT2WyBIWxhDkIhGLXCEGoxozBigqEZFLlrNl2/fbeZJzydzHhzn8cz33s8vz/klUMR6y4k22fUe+fVp9X1RZcpI8taY9mdbtn1bpm1TsnlweSWpOqehMqumPKOUKrsTCTtaHCxb2FLIFnsV9zsW8QNpYujyhURLFkESwZsuVGsVu+85gvx5Wdiyy6m1jikcexSau1Sap1T6xyS2A6ptReT2fYpNc4ZHK+c5kCyNKWuN7m2J5HdFcVqi6/qCqFIA4qF0eUdcSwlCF6Iq1AmsVWJbFVeizGRrfLOaPDLF5yPLisUjGU26AuFAyUiYwSVdyGDt8k5580DgSu3ur56KMAni2manbPOmGdnZ/Ey6/F1LcE/i6MDlLHThMG3gDCg+LOJJASpXWDQFw5Z3HYFIAt2w4CRFuARXPobjUZcOgDYHRgYAN4DjUZDNCH09PSQAIPxvl3ciIs/L6hwccguGZKwuLDFJ5LZjGzA9QTcRYw7iqenp03T92bv33twD5S6sw+mZ2fnzA+mZ++YZmanZ+BZk2V2zjRrRuD5O3MWCodzzDvxfAz1QAjlC9fsV3Z7k9b/tOFcaDBLzFHqtddm5Yar/O5hueGqVDfZ2v9za//PcsN1MHoWzEYEQxLFmkmxZkKqm5SoJ2Xaq1LNlLjvCvgq7puSaq9LNNf4vVd4PRN89SSvd6pBNSbSXmvqHG1WjTZ3jAi6J6Ta6y19kwx+9w+BBX/ff+n57S6fuuUciq06n1p3OCDrZFB6e3fHg3v3UZMFMlvMCGyxojBkXjCZ5yALasUQBEHMpp+v3+AIlSf9Uz8+FbJ6p8+KLW4rt7g8s81l1ZfnSJ/8tGz9IdK6vas++nHjmZD9weQ9geS1p2Je2+398i6vV/d4/fWQ/7Pbnd/Yd/lrz5xzafUxbLV3Hv9UOCWWIQ0hi6q6b7NaJ0qbuqnN3UVNvQWCfhDZRRMMUlsGaMJ+SouhmKthSgbABhfgLGg6eGwqaNGVt44wpAMlAh1NOsAQ99MFhkrJEFk0SJUMUkUGmtBQJulnCI00oYEq0Fe1TtV23iiVDIRS+KFUkV+BkKG8m1o7cjK6bLtP7r+Phnxgl7DJJWv9hZT3zyVsdMv+MazkZDx9u0fSm7s9SBtOv7Tba92xSw7Rme3t7TMzMwCgIEGNCCYiwv4vhSrxNPwZAChRFH1y2fEHsRUH7pL1qQ2vF1OeSG38GH/1JQtw4lPh68/q6KGpidyy2uOBGW8f8l211fXl/QEv7fP8yjfrWGKlX6E0v34oskgRSmtNbNA4JVd7JFR7ZtXGVnUkNxl+iqDv9M7ZF1BwNKQwukwRRlf45PMCyeIwuiKMJg+ny0AMbiRT4Z3b6JHV4JhcfSGp2j65zjG9wSGN45zJPZfAdkzluGU0eGY1BJGFcRXKdE5PUnVPQqUqmtkaRpOGUiXBVHF0RVtUuTKlqiejVpPF0SSUt+c3G/P5Qxfjy90yGpxTa9LqNHm8/qJGLZ1nSKtsd02v++pSxos/BD6/L2DlNuflnx497psq7x6Yvv8AMd/Fd2uIisHMkwG3oFDDJ9bgisEvv/wCCAMQBLaR7t69i28sgXhYkItoM49mamoKsBWPmOnv7wdsBJA0Go24PjswMABwqtPpAG3VarVGo9FoNL29vSRQ0uL1ME5bvLzFpVvisuncJeYk4I1kxAE5NiHixNAvPJUG3yK8f3/6/oOZB9Ozd+7cm501zc7OWmagWdPc9MwdePre1ckpbnuve2K+e3zpgSjG9wElbx0JXrXp9HsHfT0z2RUKfff4nfahm3LDVeXADbnhqkg93tp/vX3oNqCqTH9NbriuHLgp018T9I4/GZI4ATbEiKiVqCcBZ0V9U7yeiebucV7fFX7fVV7vFK9nQqCekmiu8VSjjcrBZtWo1PCzYuA2v/Pn7Nqevf75z223f3an03e+uXsC8jc7xZ4OTKM3KQwDo4hpGp65jVgeWCwWE2RFzLPziOXOnXscSYdjdOF7P/mSPj+57MvTy7d7LN/uQdrivHqby6rNF5d9eXrVl6dIGw4v//gA6f09r+902nQ+drtP/vcBpf85HvbiTrcX9/q9/lP4y/uDVm9z++B80neXi89n8QPLu11Sqx2Tq71ymvK4ulrVRKW0nyY0FAsGqMLB4mZ9cbMWjKUpbtbSxYOlon68rYuYXQAaaqkiA7lFSxbqGdIBpmSAKeqvEA/SeQaWeIgq6adIDSUiLUNqrBAP8juvV7RdjaFJw0sElzLq8gXDyY0DdmncjQ5pa8/Frj0d+5lj5tqzSevsU947F3MognYqgronlPrPI2GkjWdJa/dtvxCczWpsae+7C82bTCY8ORs4KEEwJg64xbRdkrnEXX5irxGRoUQU2jBucTFrsxZLBESYEu8nCrjEl/gzasNPPloWwx2GYQyes0CIYfJ2VrV8s33sX3Z7vrTP/8XDIf886LM3iHwosDSlXpfK0foV85Pr1CFUpXNatWce1zGryTVf4JDFPRVfeTyKHkqTR5d3BJSIIphK77zmEKoslCqJKW8DFoXgUlEgWeyZ3eicwXFKrweotUtkO6ZynNLrLxcIolhtoJcsvrItrU4TXCIMIYvCaNIQijiusiOprieF05NRrYqmSjI4ujzBsGsW50ws06eAG0ITZdUbijiaPJGazNNcSufsDKW9dzya9IXdml3ez22x//FSciazobVHf/POfQhGZ+cgG6sSrjcSUUvskwJgAeIs3lpl4zcAuYgg7gAXRfHhtqBJAYchMHKNjIwATuLSAShmAVX7+/vBgVqtBjYvjUbT19dH0uv1QD0AQgP+k+DZ8SIXTwnDdWJ8Chn4HMDf5eJdMiJql8xJwFWFW3cf3Ls/+2B69sH07N27d2EYnr7/YGb6/syD6dnpGYvFMnL1ekkN92J4zqlo+v4w+r9OhJM+O/XKTqezcSxW65hq+F6ncbKjb7C1/7pYMyHoHZUbrsr0U2LNpMJ4AwxGlOmvSXVX8XHfUt1VMCpRop0C3gMwFVysvipWX5XpbojVVwU9V5q7x5u7x5t7J8AUxUbVCK9nQtg7ye8aF/ZO8jrHuF1jvJ4JYdeYqO9arWoyhCL83D7qxW0X/37Yb2co5VAYzT2r7qh3NL2ONz0zB5vMCII9MEEwZNUNTcYVVr1/8NKKzc6knd6knR6kbY7Ld3qu2u1F2upM2uJI2uxA+u7iyi2OpK/OrPn6HGnDYdJHB1duPPLaDscvnZN3BRXvjWD85WDQS3v9Xt0f/Mq+oFf2B7y4+9K7Z2N3BNECGG2hFd1n4iov5TQF5DVQWgzcvjtFPGN+Q+/vgbNCY6mov7hFXyr6fcwXntv9uLAVGkDTAZhMA8Z8VciGy+XDpXwtXaRnK0crFEPl8uEm9e04miiooCm0RJhWp8sTTboViLdcLnznVNTbZ2M2OaZvcEz74ELiRxeTv/POt0tv3OqVufZ4wEvf2ZPWHXl1m+uPrrFNYqXp7u1H0Ow8BFmtVnCdiBDC9k0m02Kkgm//d+Qb8WQiaonRRYuhRnxm+I8FKbyUEAwvEnNtqE1seYLBlBDCEy75T1v8D3z8QqYZzDKHmc2mOUTeO3IiIOMfe73ePBL2+qGwVd9eWHs6+MeQojPJ7NgaTVS5MrCwIZ7d6ZrF8SuV26XWH4up9Ke3hZV1+paIwxmtMRWqEKoslCYPpcn9Cnl+hTyg3sZVdibW9IbRFf7FYvccrlN6/YWkapfMBq/85kCyOL66G0yBTKruiWIoA4uE/gW8SLo8obozpa43kd2VXNsTV9kWVyYtkgwGlgrPxVd45DZ75zbmN+vymvryuB1l8vFLqU2HE6vfcox5Zpfr6s0ur+0K+udBL8e44l7jFdg0Z565NT1z58Gc6d40QhzjQlQacY8B7uV68OABXszevXsX3zrCm8FwQOHtrwC4uChK3BMjpsmAMhRwEvi6AELxYhYUtnjnwu+oBQ+Apl0idgFqgapAFHCJZlu8sCVGieO0xStcotkWb4MjutvA7+jmzZt3Hszevfe47J+Zvn//3p252em52ekb928bh8cpbNHFqKIwlvJQMOXDk2Gkz4+9ud1uf0BWJqdLNHCndfAXiXZKabyu0E2K1OMy/ZREe0XYNwbq1paeManuKrgBsAKqSrRTYBgtuOcxefumwE2gnmrpmwTqAa9norl34vFg8J4JXs8Er3OsQTnI7xrndoxwu8Za+iY5vUO1KqNAe1Vk/IXdMeWdy91kF/Pstxf++1P4dt/i4wllZ6OLI7PL+XLN1B0Tq6klld542C/zX0dCSZvdSVs9SVvdVmx3IW11IG1xWr7DjbTNhfSdA2mz07KtLiu2u63Y7rZ6i+Pq7y4u23h85cYjyz7av+az4//c57XJMeFEQtVO/+K/7fd9Zbfn338KfOtE2JsHfF7fd2n9xcS9Yczwak0Is8Mpudoni+OXzaGJhus6r9FFA3n13WSeDjhq6eJBmmgAZBQAEQC0HoDZMyCsACQbkFu0NOHjOESyUM+UGJkiA1Oga+6+kVvffTmPE1jakshU5LUM+dKUWwJK/3sh+Z1zcR87pm50SPvcPmndmaivvbPOZjbt9iv+8GTUi9vcSB8fW/XONvdYsqBnUDs8MWsxI7BlAYbRmVm8FRskkAJOWSxLz+ZY8h6wbOIylqQY8R4i8ojPaflj2j84XvxyxFcBGLVYLMgTF4rNO8T5ayMW27wNaClB2Yw+giwYMj3zyGK2zM4NT97idg8d9Ul463DQ6/svv3Yo4NldHusuxB4Opzknlxc0a0Io4iCKKLysw6dY4pzZdD6BHUiVZ/OGginSUJo8nNEaRlfEV3dHMOShVMnlfG5AcUsoVRZT3gEeCqEqQqgKP7IkhCYJporDGLKkmt7YClUIWRJGkQUUCoKKRTEsJQj9ii5TgrnouXxDWFWrXTLTObM6hCLM4+ryGzTpFR1l4rHIIv6+eOqnjumrdl8mbfd67Uffp7adpDf1sGWdhonrs3PmuQd3TTN3LWbgsjcTt81twq/x/R4wQAGglhgogyuzoFvh5yejcImVLGgMw01duEpLHIULmAsIiZsNwFegz+p0Olw6UKvVvU8WCZAYnAG2zABtcbziW2SjTxYu3QL1FketjTOBmEpjoyTgoYsAtUBbuXnz5t27d6en79+/d+fundv37t2ZmTXduH1XNzDCVXTvcfS1T6k8Eln94dnUZ7e5rfnq1H7frLRKiVB7QzV8T6G/qjReVxivifqvtxiuS3WTCuM1UM8KescFveM4WGX6a2Awokh9BZ9HC27gHByvYMo3v/fKY9r2XeH1XQHTapvah5s6R3k9E02do83d402do9yuMV7nGKd9gNc3ztNeqW4faNJc5xnv0iSjXqk1/zoQ+tL3Xv85FXYgjBxULDh+OXPDAeeXP9/3l532q7+7SNrsQtrsumaX15qtTqs2O6za7LB8s/OKLS5rdniAg5Vb3UlfOy77zoW02WnVVudntjmt/uIM6cP9pI8Pkj4+uPqz42/v9fjSIe5YXMUXLmkv7HB9fa/Pv46F/O2w36s/+rx1LHSjfeKJuOoU3rBnbotHer17SnV0iaBcNl6puFImHqUL+gs5vVS+gSEcoLTowGxaECZLExpK+VpKi44uMpbytWA8OEs6WCYbAnpCuWigUj5S33OtSKD3yeeE0cRBZHGJZDKE1brFM2O9U8o7donvXkz7yDFj/fmkTefjP3NNOpNSezKh7r/HIlZ9fX7Vl6feO+RzIrgoIouqHRxH4DnEcs+MWqZhdA5CASJBMYhzzWQywX8UAYidmv/P9WdMJLIMBx/xpwA0LYRmUCL9/wf6iSjHPzNsiLn4n7O4AF/yzU+bMTNihcwW2DRjhc2zs9MQZtWPjFUKlB5prL8f8PvbsYiX93i+uctlh0fWLq9ir+y6zGZ9XLUqnNEaTleE0xUe6bXHgwoT2D2pHG1cVVcgWRxIFseUtwErQkCx0Cev+XI+73I+z79IEEgWR7LawhmtYQxZdJkylCrxL+KHUKRBxSLfvJZIeltqvQZk5kYzW1NqelJqegpaBu2iKRdTa8KZ8vSaTjJPk1HVWiocSqzW7L1c/IVf0Qs/eD+zy2fV95fe3HvJPrSQVsu7PncXsphmZ2cfzM3OmE1zc3Oz0zOz0zNz5t91A3zh7gLcsA94AlALpAMQbgCqWlzYxMd3EW0GwOBF7FAA1i5izwFuNhgcHASoBUKtTqdTq9WAswCkoLAFMkJfXx9Jo9EARwKgLSC0VqsFFS7uusWVBKAHg8IWH62zOAYM1OHE2pbYSwbEaRyyuKrwy+2bD+7fvfPLrXv3p+9Mm9p0wxWCdreoDNek8nPxZZ/Yx72y25O08ej7xwIT2aqajqnWoQcy4+2Owdttuim5dlyqHWvuGRIbJ0XqcbnhakvPmEx/DYybBQKC9LFb6ypgK5AUcA1BrJkUqKcAZLk94829E03dY48J2zvB67sCtsW43Vd4nWAA+Gh9xxBHNQxQ26Ac5HVONLUPcztGGjqGG7tGOV3jgoFbTfqfKZKRo2Hkv+5xf/V7rw/OxB0MLzsSzVx/NoT00SHSp0ef33bhue32K7Y6kb5xXLHF7bmdXss3Oy/7zmnlVtflm51XbXNbs8Nr2XcuK7a4kbY4kr6zX7nF6Zkdrsu/OLv802PLNhwmrd+/8uMDT316/J/7Lm3zKz4QX7PBJfOZ7W5/PxL66l7fvx30f/unwH8f8t9on3whg5fIMVzK5bon13in12XVqcvkEwzRMF3QzxIMVEpG6KIBmrAfpIkzxIPgmA56GcCBoB+cQxEYWa1jTMV4mfJKUEHT5ex6/yJ+CteYyB3c6Vu41j76gwux79vFf2yf+plz1vrzSZ86Ju+PpNvn8f5zMuKlXZee+s5x2fpDF6OKqgQdV67fujU9d/vefZN5et4KmczTEGIxWczAxg88JzaMWxw8BHSG/yNwieTCiUZ8TvwcYi1MRCSRiX9WdUIQhL+lxSi3Od/mdYnPScy0s30ty6xpbgbDkFnTHITAZshihiyzphmzafr6jdupheXH/DI+OB395k8RL+zwfetQ+A++2bt9MgP/P8LeO7qJM23jHjdK2iabTbK7ySabQkKAFNIJJSGQRg29mN5b6NVAbMBgwFT3RgeDbfUuN/XeLMvqclVvo2KT3Xe/853z/XHbzzuR2febo+MzGk15NKCfLl3PXWqa8h8pD1dyT98T595sOlbB3lrYsOx4dSHVkHdferpWfqCMdbCcffJ267Ga5v2lbODs4Ur+gTLOkarGg+Xcg+Xso9X8nBtNu69SDpZycm+Ljte0nK9T592TgJI9dVdUyjGvzbu1Nu/W0SrO2VvSG2z7lQfSGo7xEkX1y/HqSXuKX1t5KnPGrqyf974yd9+cHece0YWunl5P2BNPRvujMRzHg7FoPJlIRPFEJB7F4z48jia+iKVZUaIt2LJIxhHLYAGIiFVoUckupBRRHRkwDZCMRUoWZYJBCC3KvoUwA5CqBoNBo9EAc4GzKpVKoVDI5XIMjFvYCXkIqCYNIBxVVUA5DimhYJ2EBTkJUE+X2JcMZWWg0DbALtwUsLCj0WggEu0NJR7yZRN+XLXseOmGwrrJe8r/Mm1LxoQ5b8zdvL2olqrqadR6uG2+ZpOXLDY1apzi9l6BoUtg6OJr7HytA9p6A0Mh2ICtcDbpept13Y2aTp7KyVe70AxYo6aTr+3kqp08ddegV6B20RR2oG3qQ9lJV7hoYhtN5hhUuHInVeZgKFxMmZOqctDldorAxBHbeAoXVWxqkHU8khubDV1kuauQpPnxQMXT327767yDk7ZfXnrq3sK8u6/9vC39w9mjv16ePmU99s22tG93YpM3ZUzflvnddmzaZmza5vRvt2ZM25L5zda0KZuwaevTv92MTdmMTd2SPnXziCnrMj5bPOrzhdjbU0dO+Dljwqynvljxj7n7fjx2c1E+6fWFx16es//1Xw78Y96e13858Ne5h95ZcWri+rP7apqP31PsLuFtLSRvv9hQ+EheK+q6yWmvYelv8TtqOMZBqvJMN3mm243mu83WKnZbFctwi2uqYuhrWG13m613BPZaadfuMtqGs/dO3RZcqFUWsexrzlPGrTv31rqz723IH7fu3MfrL3yy9vwXGy7M3F+y7jp90o7zz3+7JfOLFZmfL5q++WRu0b12c1d/IpnAg4lELD7wOPH437F4MhHH//N7fzwW7X882E2DmJaN6JMgNOkYIBSHfmLVzeFbiIxGWEwONUp5ItmHozwFfClfAMRxDgwzIoio7Seo3RS2EomfsiWZTP7PQOJxIo7jeCI50P+vf0fiiYHH/xoYGPh94PH/DOBBr8vZ47nysGXKpoI3Fx19Zc7ul37cMW7lb1N2XJqfU3OmXnXqgexgOfvMfcmBcu7BCt7yEzXbL5PP1atP3RdD6fEjVY1Hq5uOVDUeqWrMudGyt5i5+ypl73Xasaqm/cWskzdbjtc0nbjRfL5OefqeOO+O8EytPP+h7BJVd6iMPW/PlQMlzLP3Jddpuuv1yqskdQnXurGQ8tW2S2NWn35uzr606Vv/ufDIRyv2FT9kmN3ucAT/D55MxPFYIhKO4InkQCwWGxhIDvQn4ngsHMEj8QSqY4AWZBGgiR9i924ACzENDFYQZOGvw+FA5izQzOVyIdQC98xDC9KzHR0dQE4o/g3qFfSsQqEAyEJKrkajUSqVGApHQBjWarWI1sR4sSdGJoDATmkBiVQtSnGDdWKOA4poA/LC4vX7QniM0yI5eqF41sYjq07dnJVz+4Wf9mETV7zww7bNV+oZ6j6+2iW3B5qM3c26ziaDTWbtbdLZWVJTo8bZou+BgAGu2gkalqdx8TSuZkNPo7aHq+rkq7t4qk6eqrNR092s623UdHMUTr560GfgqjoZCgdd6WCqXRSlnapysDSdDJUTMZcqt1FlDrrcyZQ56XInVeYgS2ygc+lyJ0PqoCmsnLbuOknHI5GZLncypTa22MQXmx4IjUylkylxkGWdBST5xE1nXvx5z6u/nJi55cKGy7TpByqenr4Zm7goa+oabOqGzO/3YFM2ZMzcAY5t2vTN2NT1I2Zux6asz/hmPTZlXdYPe7EZuzNn7M6YuvGZaWtXXajdea5yT+GdzWdvZo2dmTHu5+e+XDZ+0eF15xum7S8ft+rkG7/sfWvZsb8vPvGnWfvfXnFy7LJD3+4tOV6nO3xHsrOIvusqef91cjlTUyu03+SZqtltN7jtd5osN3mmGo6xmt1WxTLc4JlucNvvNlqgNNdDket8rXD7hbvHa1pO3hRcpLStv0D6ekvhmwtzPt589b11hR+sOvfJ+sIP1xZM2nltYf6DmYdKn5m87IVp2dgX2V9vObPzdIlIqY9EA8lEFMfx/uS/Hiej/TE8ERt4PPCf3x//P4nYwECyf2AgiSK9iDQkpgylVHojJhMOx1MKp4Bu8aEWorCCroL2JGYnEo/tJ2hetGeC0A0PTI/hqE3Zgg7/b6dK+ar44zfJv2PxgYHH/xNP9CeTA78PPO5PJH9P9g/E+qOP/xX5/XGyH38cCkjEyqs0yctL94/dcPFPP/z67PQtk7Zf/mbHpRV5dwoadFAD9zLdeJ1tPlLdNGfvteM3m88+ku8rYRyraYZZr5wbLafuSo5W8nKqG8/Wyk7dlRyvaTl1V5J7e7Du7bFq7pkHovMNmpO3W5ccLdtRWH+xQX2xTllYrzp7X1TaqN1bxfhgXe5ne0uf/ungyO92/X3B0X8sOLrvUrm6raszHEni4YFEyJvw/w8+EAv2B6MRHI9HA5FYLBGIREN4NB6LJkMBYuVrQvPCwQRUhBFU4RueosoBxIkv0LaAXYfDAQFeyKIl5oahqTAALrJbIfxAp9MBLQG7KpVKLpfLZDKVSiWTySQSiVqtVqlUUqkUA+gChhF2QQ8j3xZllKEUNEAtuMVECxla7iDr1tnd19nrcbu9XZ1Od19PT3enz+t29/X0+cM9ve6A39vX2+3zB7vdPn8gFPB7JXJD0W3y2hNX1l28t/xs7as//5o2cckLM7ZkHzx/h6ttanM3G3qatK5WfafK6mnV2gczZdVOZAugiS+eBsXGupp13aBemzVdfKWzWdfNUzm5SgfE2LIUNramh63pQSqVrnAxlJ1MFWQ0ODlKF1Vk5yh7OIpeprSLKnTQ5U6KxEaVOJmKborUSZbYGConSW6lS810qZmttLMVTqrISpO66oXWBomTJXfQxBaK1P6gxXyDb7zRbDtaxfkq+9jLM3aMXXJibs6d7AvkL7cWjpyyBpu4MPObtVlTNmZN2Zg2eT02ZX3G9G3YlPXYNxuxbzZi0zZiUzeO/nFv5oxd2NQNIyYtnrJmR2//41A4GonGnK6uWjJzd96l0WOnpn/0y8ipG6dtyF92tu6znUV/++XYe8tyxy09/s7Cw2OW5by84PhrC47NPXbzPKX9YDl3+6X6dQW1G6+SSskKhtb9SOqoZKsr2eq7zab7zba7fFsNr+1uq4Wq81Y3dZyo5h4qof96qS63pvk01bIvMU/fAAAgAElEQVT3hvzzzZc/2HjhnXVnx6w9+/mWq1+tKZy8Kf/zVSeX5d795cStV+f8mvXVslFfLnr6y8XbDv3GaBJ7AuFEIvF4IDnQn0gkEsn+x0lCzbYnIgZFUw4v6URE23DepUhd2IhO9UQEE7ejLSlDSuE1cVTDh5QyAMTf4Zce7tvCgnQ9cSGK/eQQu2HwkUT08b9+708kf088juOJ/oF/+8L45fKKdWfuTVx+5NM1vz03NfudZYc/21Lw8frTG4o4V0jSi/WSUm77PXFXMUO/9WLtvCPlJ+u0+Q/kJ28KTtxoPlHd+Nut1ty7QihAfqCEebymKfdOS97d1uM3+Cfvtpy4Jyyg6Rfk31lyqur8Q8m1OkXhPdmlen0xy3rytvCr7QWf77r4ysKD2JfrXv0l54PsE7O3HbV7Qj6fD+rJorowxBox4L2CkgXpiqILUC1sFGAAP5QRZ1P61gBhwSWAggYulwsCaUEm2mw2WAdhC7EAiLMOh8NoNFosFkhBUKlUer0eJSwgqQrrSqVSLlcqlWqpVK5SaVQqjUQiUyrVmFKpBDcBBDAAF7LKkF0Lvq95qGEO0VIAbYtkNnwboCyL7t7BBpPQNMLp6urt8/T2ebq7XG63u7fP09vbGwl429raGniiHbnX9py+vq2gOrvg7phlRzM+XfHi5DU/bMsvY2nZmp6Wdm+joU9o8rS0dfNUdoGhi6uwQEoCZCIg1IIPC1NeyCto1HQ2ajqbtF1cpaNJ24UcBq7ayVDYAKwMZSdN7mQoO8ElYCg7qVIrSdRBldqZyk663NkgNFGlVprMQpFYGAoHS9VFElloMgdH00WRdDAUNqrYxJBZmHIrXWomC0x0uZMktj9oMdNkDqrEWdvcUcHQFFNUZWxjdYv9lqhzSxH73cWHX/5x2z8XHpibe3tredNH2XkjJy7DPv5l5Dfr0qauzZy5FZu2KfO77U99u2v0lO0Z07Zg07dj32wYNWnFkasP6VxFrycaiD3u738cj8f7k/FgKNKqMhy7emPjmaqMcT9iH//y1BcrvttVtPz0oy83n/vnwgNjlp0Ys/i3t7N/+8eiI28synn9l0NLTz/MJxn2lbJzqhv3FdF3FT7ad4105k5T7g1uwd2Wy49kJyvYF+83Hbj6YNfFu/uu1+8vof52uxnKkUzdUTx2xakPNl4YuyZ/3Jozn2w499m6Mx+uODE/997KAsob849kfrbyma+zn/ls7sa8a3fZEoOt2xftT/Y/jsfjiTieiOOJRCKRHEipboFIOlyHEgmVHPZrnYhRIr5TzpByLeKecHgKZImX/m+oTVHBSMAOtzWQsH0iPdHIURIUwmhyqO71EwePjkomk/2Pk/FkAo9Ek/H+ZLw/iicf/+f/7QtFIqEwV6TefKrsq83nXluU86ef943JPvXJpoKp24rO1ipus7QNrYZ7LR1XGW3nmeafDlesPnUn96745O3WvHuik3cFu4oZeXWKjZdIR24KTtwWn7gthH69hTTd9isN8w+XnnmoKbgvvXi3tfC++CrNkNeg+2pH4YSNp/+65jT21caXfjowdvXJ7LzieobA4w0FBpLE/ggoMBbqFaR0IySSF/ZB0aIoAez/rmlArNwCFgHKCgM9CzFeIByJ3WuAp3q93mw2AwmBjW1tbSqVCmgJs2HIlm1tFSqVapVKo1ZrFQqVWCyVyRSYUqkEiQtRYMRYMBQgBiso5xdWUOlFYu4E6FzkJ7ic9p7uTpfL5fb4Ons9PR6/q8fd3dPX29vb19sd9PR43L0ud7CG2vrSp7Pn7r+66Rr5gzW/PfXN2qemrP501YmCB6IWYxBqwbQa+5hyK0flaGnr5artjRqnpMPD13ZCOAEQFvDKVTth46ADq3FBqCy8ylbaeRoXW+1kq508XRdTaWcobHSFC3wAhFqa3EmTO1mqLhCwdIWLprBTZGaKzESRtw/OiYksLLmLIXVQBCaWzEoVtpPFJprMQpeaGTILRdLBVHYylN31Enu9wPGgxVpBU19vkJczdOVsYxFNW0TV1bR0lfLt2ecfjF+V89JPWyesPL62oGHD2Ya3Fvya/vnC9EnLsUnZGd9sypi2LWPK1rQvN46euuHZyaunb8wtqGro9gQScRyPhpPJJI7j/cl4Eg8PxKOJ/mR44H/Mvviq/XnZx4tGf/jziIkL/jJ9w/ycmnnHaz5ae/a9VfmvL9j9xpIj/1yZ9/aa839fkPPe4uO7rrHy74jy7kivkvTlVOOjFhdN1P2Q1/GA38FU9D0UOW43d5RxDIVUVd4D8dFbrUtP3hwzb/eH2fljV50Zu6Fg/PqzX2wo+HrDuTmHSldffDh2w0Xs4+VpHy168esV8/fk5xTdrLj3EI8lYv2/Q8XL/mS8PxlPJmLJ/sfxRH+KYkVMGY7CFP04XOSm1IEjojYxbBl+8uH7E8eQsjMxTZxI6uEl7Z845uFbUmo0E8uHoiGlvLvkUKIqSqCKx+OhSDiRSPQnknE81p8YiCf6/WHc2eP+T9z/ez+uNzvPlD2YtePMp+tOvfjznudn7Z24MueT1bkzdl+7QjdUc4wlFEXhI3kh1ZT3UD7nwLVfi6j5dfLjdwU590Sfrvnt8w1nxi87sbOMn3NbmntPcvK28Ptt5w6Usa4xjedvicopuiuPJFdo2jk51f9cmTt2+1Xs280jp+4ct+PKp5vzjhZUdRht8WQUT4RiPj9K7gKGIkmLEr2IVQBBscJEOiAVhTMR535QOD9KqgKkovgoWIGf4EjJArWAsCAZUYNxlNsFdgHyV6E6IqItQq1CoQBVKxZLBQKRQqFSq7VSqRyTyWTwMgAX4hIQdomRCTBRBjEJqGACqr6IMspgZbAYmMPa6XLAd4irs9vr9Tqdzq5OZ0+vu7Oz0+HsJHOFJ8pJkzecWnuZ/s2e4qyvN2VNWjN22aFjN9gMTXerobdR09ls6GnWdfLVjkadq9nQBTFbfG0nS+XgqBwQPAAkhacpIVworoujcrBULrp8MKgAIgroSgdd6YBwLrp8MK6ALrfD3zpBB0PZyVB2kyUOkthKVzpIEhNJYqIp7I9aTRSpkyHvIgltVJGdIXUwpDaq3EaVmkmidqrMRJF01ItM9RLrQ6HlXoutimUoo2kq6IYyqu46SVVM0VQw20ofKavobSRN4CJdPzen/M1fdr/8/cbPN+ZvK2XMPlz21xlbsiYuH/HFmszJG7Bp67EZm6ZvP33+Fr03EO/v7w/iofh/knh/pL8/HB/4VyKRiMeiA/HoQDyK43ji8b+DeNLW6S68Q3l+0nzsg3nYuPn/nL17Qe6d73Oqxi49MmFN7j+W5Lyy6Og7awvGrsl/a96hz7Pz1l+sL2jQlLJM1az2BmEnXd5LlnU2yJ3VjdbrDGMh1XDwRssPB0reW37svWXHP1p7dvzqvI82nv9gY8H41aen/1q0/Ezt5G0FT01akjV57Z+nrn5j8qIzpfeMrp5IYiCRHHjc/zv8QkzE8ccJPBHHY7FYPNEfjuDE+kzDwRf/44K2pBTbhLIj/7/nIa4/kbP/90I88/BviBSSDtfXiT/WuX/iaIf7JE98R8SNxJJMsVgsnhwsyJIYksV4sj8YxcP9j8PRyEA8OhCLBEOxskecKesOT9p27oWZ699YuGfcqpPvZefNPXmvgGwsvC+urpPk3BEW0nQHKzmz9lw6UMXNJ2u++/Xy5muMnw5WbrnOOnZbNH9/0ZaC2lKWMf+eMP+e8MIj6blHkvUXaz9an//+pkvPzz2WPnnLJ1uuTFh58PJdbjD6b380HAwHIr5AMprwx6OoXkFK8SmwCIihBTC1Q3RjU1KiiO0XgcKoEgvEzKLuiCjeAOa+gFfENAKz2ex0Ok0mE5oQAx8Vkg+0Wm1HRwfU6wJyIrUKLq1cLlcq1WAgCAQisVgqlyvFYikmlUpB9AKS4RgUgouK0yDaEmvTpASBAXmJzAVjobenq7vLBQ+Pu7fT5XA6nXco3E25JTO3n1t9rnbRb7efm7YJ+2zNe3MP7itl35bYBfaQxOzmKc1spYWjcwqNvVBStkk/yE2m0s5UOjkqB2AXDAHQs426LrbSDsBt1HVxNC6WygEPiCtA8Vt0pYOmsDNUTkAtTWYji80UiYUmsw0CV2Enia10hYut6mXIu1jKHqass0nnbhC305UOhrKzXmglS5wMZQ9Z4iSJ7fVCc52w/VGLniJtp0rN9SLTI5H1XtNQZ29GWwlZU0xSV7Paa9imogbVDbahnKS6Xie702irU3rzHkpn7rvy+oJdr/28bdrOSxsuMX4+UP3S9G2jv85O+2op9tWim2SGJx7H/x3HY6GBeGwgnoiGI7F4OIgnw7FkPNEfwyMxPDLQn4hGQolYPBr1qvXG6obG16cs/vPkZdiEn7CxP45beGj56Ucz9hR9vP70O0uPvL748Ng1p99eeeq9Vfkv/LLnlYX7x6zMmbKjcPaRktnHimflXP/h2JX5R6o/XXPqrV8Ovv7LoTEr8savLxi79ty7q899sOHUB2typ2y7vOIs6ecj1a98vwUb9+PfvluzYO/pC7dIfLEqEAjh0fDjx/3J5AAe7U8mYv3JeCKOx2PRZCKWTCb7B36HuebhpTKHYyXl9zWibfy/LE88HG0hsimlgFyKuhw+MKLABDX6xCVlwMMRSbwc+hZ54tXR1wnxzIM8/eNRsVisv78fdgNfGMfxeKI/nugPxJOx/gE8Ek1E8VAg6PaH9FZX7pXS73ZfmLjm+Is/bH5jyZG/LzwyblXulsuks/eFJ+9Ijt8SXKa1XWMa15y6s/x49e4i1uZL5J3X2dm5d1acqLlC1V8mqc7eF12iqE/dE+y/J/lo07m31pz+67K8Ed/v/ssPO2dsPnXxJofMarS5OgcSEdzTN4DH/ZFYZOBfPn84JTB2OF4hQha9RFSvQFVU04rYVRa14EJUhQkkMA2QEASLFniFgrqQsNXr9ajgNyrWBS0V2trawGsFYAIeYR4MQCqVyqVSuVKpBsiKRBKRSPK/qhahFslbLWGBKTK4JKqtgKqOI3mLStUMJvJ29tgdLofd2uOy9/V22x0ui7P7EZ13pvj2/sJbS0/WLD9P+eucg9iEhe/O37Pit+p7dI3QHGJqe6gqB1tjb9Q5G/X2pnZHk9bVrOts1LmAoRyVg6WwtRr7ALVItIKq5Ws72QonpHtxtd1sdSdAk6awU+U2hsrJ0nQi1NLldobCQZc76XInVWoni61UqZ0mc8CDIrM2iDuoUjtFaKGLbI2qHo7YVlXbfKqo5ga5kSps42u6aXLng9aOeqmzTuKoFzsapA6KzEqWdlDllgZxx/3mjgqaGuq5lFLVFXRDBd1QTFIXk9QVdENZY9tlsrSIpKggq0vrVQ9aO+9Kew5Wsr7fe+3Vn7b/bdbOeXn3NpfyP1+X9+q0Vc998LOn2+X3+sKReDL+uD8aGwhHErFkGO/Hk4/x5OMQnsBjiUgkEsdjcTyWjCcGEhEcx70hXGVy3aK3vDd94Ts/rH/6s8XYu7O/WJW3+lztd7sLJ2Qfe2vZkTdW/Pb2mnNvrsp/Z825d7PPjll+Zuyq/HdXnhqTnfvOqtxPNpx/d1nue9mnx607N37DhffWnB2z6syEjZem7bk871j10mO3xs7bj435/uVvV7zy5bz8G0ypXBKJhOJ4LBQKDTz+VygcxXH8X/0DiTieTMRieCSRSMBsz3BiInDgQ209h8ML7ZOCSOLhxI3DWRkfJoqJ+w+q7z/uhsQj2hOBj0hz4pKCwuGU/2+sf+LwiLXuhtcXjf3xm2NgYAD9JIft4XA4hoeSiVg4HO7vfxyLJaCeZzQalWmsZyrI07aeHbPyxMtzd7257MAbS/aNWX308E1RXq36UGXTuTrV2VrZJbI297Zo5yVy/gPpJbL2Qr0qp4Z39pH8dJ3yt4eK7/dee2XxqdezC9Knbh717eavtp79bv2hkpsPY+FQf8QHwfKxWCLs98XCgUgk5A2GEEORqkXNvlDtAlQpBjVeRKUMgK2Q+kV0ZsE0gHkwELPQVBz9hfmkrq4uSE9AyELaETUHMxqNSG4CCZEeNRgMkAamVCrlcrlUKpVIJBKJRCqVymQK0LMKhUoqlUskMrFYionFYqlUKpVKYW+EXTVhATMCmbbISUAGLoQl2Gw2MDgAuA6Hw97V19nVY7dZOl0Oi6OT1iI/Ufxg5oacb7dfyD5956v1p7Bxc5//dsv3e4uqeG3ijj6N1U8Xt3P1Xc0mN01maTV0c1XWRr0dCVWOysGUW3kaB1/rZMrNyDEAziIxy1V18tRdbIUT4mQpMitwliKzQtgWXemAsgYgYCkSG03moErtsALrVKmdKrdxNF1UkZkmaOfLLTW1jB0HTvz1jfewtMw33x235+iph0wBS2ZmKu2PxKYHQtMDgeOhwEqVORrE7Q3i9tpm402OvoyiLqery2iqYrK8mKysYOjKGYZiiuY6SVXKN14my2u47ZV0XRVVW800lFN0FIX3Zov9+O2Wzzec+tP0DW8uOrj2ImndqdtfLNhTVPPofj3PYfdHgsloNBqOBiLxWBBPRqPheDweCoVi8WQsngyFIuFgBI9EE+FoIjkQ7e8P4dFoGG9vd7DEhnUnr44Y/xP21nd/mbxq+o6L845VT915+eP1p99afOij7NNjl/z2wcr8CdkF768oGLsif9zq8+9lnxm/9tx7q8+MX18wfv3Z99eeGbfmzORfi2YcqFySd3vcwkMZ42Zj/5z27ncrcy7XFNU8sHX2RiP+RDSSiOK9ve5AJBaJJwaS/XggAICI4vFYPInHEsCC4bWJY4SkIHzYQtyHuJEIr5SdgdopQHwi4FIYGiMoythQ/VNiGj48jQ/VSB0+WnQt4hhS3mzKMnxsKWcjPkXvHb1fHMehHmkkEoGvBxhnfyIZCYWT8QR828Vi0UgkEghG44nH8WA8HIiROIKNeUXf7in8y+wdr83f/WH20bd+OThzb/H+qpajNc3nG1T5D6THqvj5D6TnH8pzbwsK6pXnqfrjtcqZBytemXvg9SUn/jTr8MjJ66ZvP7P8yIUKSpPS7HR2usK+nlDQG4/HI7EBXygajYQC7u7+WMQf9KG+isQKBkDYFJeAKGNT4mTBIgDCosYFnZ2dyJYFAdvb22u32yGKFtxYlAmGfpqjfgogH6GNAiAVOilAOCzEyaLoLqlUKhKJJBIJIFQoFIpEEqFQLBCIpFK5SCRpbRWKxVJMJBIBamUyGTITIBpBqVQi3xcsBdC2AHsgLzAX+QlGoxFF3Voslnar0+5wtRsNUqn0Tj1915nSaZvzF52pm7S1MP3T7Kwv1ny76+pFkkLiiAiM3S06B11uZ2tdbJ29UW9ny9pb1A6eyslSuaCq7JBF4OIorGy5pUnrQqoWHlDNoEnfzVG62AonlCYAl4CmdtLUTrLUAk+pUuugnpVYqSIzEbUAWVihyTtZqi6KwMiXWy6V3f7TK3/H0rC0DGx0JpaGYRmZIyZ+Ne3g6cJ7HClTbaNq7LWCzvutVorCSZKYa1sMNQxVGUVZQdWXUxUlFFk5XV3B0JTSNCVUbSlNV0LV3WAYKmjaSqa+nKErY+mrOcYKhq6Sqa8gyegaXxnXsuEi+ZN1p5+fvuGT9bnrLtd/t+fKqlMl23ILtBZbV3cvfO7C0UAiEohHAzEcOjDHY7FEHE/EojCfG8GjSTwSi4SD0WgYx+PNTaKJS3aOmbUZe3sGNmb2X6Zt+nFP8ZwDRTN2nh2/4sCE7CPj15z859Kjb2f/9s7aU2M3nh2z7vR7q0+9uyrvnRXH31+T98W2CzP3Fy88eWvq5vPp785KHzf3hakr35+96QFH2dXlexwN/xv3BmKPI7GBZLw/EcXjcRyPR4PBYDLeH4nG8FgCjyWieDwSHfQRI+Eg/scmJSlBPyn0GU5bIqHiQ5FDxMlrIh+JC/GKxB0QSREfU66bAmsE05RRoa4iiIzoVP+Ntv+tXnMKymOE2tjEMtiwG2yHfQaBi0fwaDgZ7/f7g/GBx55QKBJPhEKR35P98VAkhkei0XAwHPCEQo/YLUt253++6swLMw6/tfT420uOvjl/77wj5Qcq2CdvN1+maS+SlBfrlOfrlIerGpedvv/moqOvLjn+/Pwc7Ltfx649ueS3ogd8ca/fHwqFotFYMIT7Q7FANOEPBsIhXywc8vmDvjDe7e4LBD3ENAQUUYCCCsCWRfmlPp8PMr6I2V9AYQjbR1kJSMCi+gFOp7Onp8disYCkRdlfoAhRgReUa6vVak0mk0qlQnVkQH2ieC1gJhBSJpOJxWKJRAIrLS0tQqFYLJa2tAiEQrFIJIEVDKbJRCKJTKaAB7gM8Fer1SsUKo1GB4ELco1erVa3aTVmY5tSrdK2Gdvb20x6jdFoMrZ3WOxdepPVZHFabQ5zR7vLZm5v72AL5ZtzLy08eHnuvuK5B6tnHKjEPl+BTVjwZfbxgntNTdouaVuXQGVmtOqlxj620t5q7OOqnUy5FdDJUti4aidbbuMo7DyVk6Owc5UOCIblqp08lZ2nsjdqOvlqFwQb8DQuttIOMnYQsgo7TWEHsDJVXZB3QJHa4QG5XjRJB10+iNdHLe1sdTdZbGYoHI8klnqJlSy10CTtxy+UfPzlN3/7++tpGJaRkTYCwzIznxmRhqVh2NQfll0ru/uQL+PLjPVCM0nRd5NnqmK3FzOM5QzdTZq0nK4to2lKqeoymqaIpCijaUooqkqmvoplKKGoSiiqYrKyjKapYOiKycpisrKEoS2mqO41WetFPcU0ffbpO+NXnXjmu02T99xcePLRzB1XNxTc2XzqqkjbHgz6I1FvOBqKxGOx/t99YdwfxkORcDwRwXGfPxoN4bEoHscjsWh4kCzBcMDj7uYJxT+t2T5u/oa/fb8Be+v7N37e89Pu0tn7q6dsu/rJuvw3Fhz8eMOZ8at/e39lzifrTn25IvezZSe/Wn9q9uGyuTnlM/ZeffqrFdjbP4z5cd232buL79H4rWIcx6ORUCwaj0YSRLoRVxCYiICAnnJEUsA4kVR8oryFjSDfYE+0f0ojJaSdo39cELNQUzviU2L4UZTQCpCIPzR44juFYRDfFPFyKW8EXkIDJl4XrSNSE0+CroUGj6KjwN8k3gHihWBaH81BwQ0MBMPRaDQWDsUj4WAo0qJou3iDtOrIpR82XHjp241j1+e+tTzn4+XHV+RU7y2lbS2rP3Szee1lyoebLr70y9HXlp0aPW3L2/MPrj1bV1lVozcYwxE8HI6GQhG/P+j3B3E8TmzCktKTBWa0UL8vQCqqwgrraLILFTxExQ97enqgjgGEaqE6sy6Xy263g0uLImetViuxlAxKyEIVESHMAGXMohxaqG8Av+9h7kuhUIhEIqVSLZMpwB+QSGRSqVwsloKeBdQ2N7e2tAiamlpaW4WYRCITCsXoIZHIIFJBJlMolWq1WiuTKVQqzeC6Qm40tOlUar2+zdBhVRiMar3B0mE2mCxtRpPR0Oa0WqymdovFYjTbWiWqB1T+moOnJy759Yd9xd/tLv3rd9vSP5j/4cpDe4vIt1stEle82dDFEBuFbd18tYMm6SB6r4BaWOEqHVylg692cZUO8AqIqAXOgnsARwFn6UoHVW6jym2AWigNw1A4KBILU+kkiToYCsegvJXa6gXtVKm9Xmimylx0uZOj6Wk2epga94MWc73EThJZmvSdzWpz7oWiL7/9fsTzf05PG4Fho0dnpY8ckYlhz7z48j9mL19TWHqLJOqol3ZWMDRFZPV1hqmC21FGkQNPAbVA1WKyspyuhe0VDB16AHAr+e3lDF05XVtB095vcd4WdJ2uVS45eXvM3L1vz9///YHSJafvfbX66O7CGwfPXvVGkngoGAuGQx5fLBgdwJOxEGQyRqMgZsLRYDAcCkXQBxjH8UgE7+zxN8mMeUW1r01ZlP7hz09Py/4o++jsnIrvj5Z/ve/aG0uOvLX0+Mer899fkvP5pryZe67+dKD0u71FL327AXtz5oufLHj7+/Vnyx+0as2B2ONQOIpHw/FYNByO4rF+Ij6I08qwjoBI1JUpqEXbI09aEDoRmIhtmIejFhFq+OWArdGhmPmUv0RGIzAh6qWcMDLUHI+4QwrWibJ3OIthMCnvhbiS8kYQOqND9VbQLU25CegpMWoVleQPRGKRaCwSDsbCgUQc94fxLj+usfXeqGdmHz3/+oJdL8zd//6ai+8vOvnFimNT1hz5bP3pfyw69lr2uWfnHn/+x90/7irYfeKCy9nT0+sOhaOBYNjvD4ZCkVAoAv/xiOkGxP4ASJYGhjqEw3QWiiVA2AWvAIQt8mRR9j9KtAXIooIGxEAuu90OoQWohBbqWwOOKKrRBY6owWAA+xQMVZRPK5PJRCKRXC5XKAaFKcx6wVQYTIIBW5ubWxFqm5tbMSCsSCSBnWQyhUKhAjdXLleqVBqEWqVSrdUoNGqlVq2TKzQKQ7u2w6ozduh0BrXe2NbWZjfqTWqZtd3QJJSWPmAs33Pq1/M3Zu0+P+/Ezb/PO4x9sOyN77evza241awXWwN8QydXbeeq7UyVlaPrZGtdnLZe5Lc26rqAnoPRBUoHJCMg1CLrFkwD2BmSa5lKJ3AW+bNgyFKlVobMQpN0UETtdKmZJulgyq1UsYkkaKPJHBSJjSyxkSU2vr6Xr+28fpexds9vt1na5rYASWyvF1prm41UuY2r7WwQGXblXfho0oyMZ1/JyEgbOSJt5KhnMSwdy8p478PPps1bnVdaf5utvskzXqa1XWW0F9N1oFtLqWqYHAPIltO15XRtBUMHya+gfMvp2mp2WznbWMHU13CMlUx9BU1bRW+73+KqE7lzb7Dn5RS/MmfX24tP/HjkxqyjlV+uOnzpNv8umSnTtUXxeCjoDwX90RgexBO+2EAsHIqEgzgeCYfD4WgkFosN5i9GYtEwnggEE4GgRt2EtMQAACAASURBVG14wGg6fYv6zeYc7NWpL3yyZOKyEzP3lv54oGLOwfKlxyqzc8pnHir9YmfhP+buy3x3Ttqr077JPrC/oKKBK5HLlSBmo5FQKOiPx/FgOBSO4OjDjzw4VHgpFAoReYpcRSLO0Esp62hBrIF1hFoi38OEtnX/Te0iwqKjUs4cGyryT+QUOgmR/sTLDV9SBvbfFkAt3DQ0NnQPU7hJvGNPvD/Eo9AIU1A7WEAgHI1EY5FIJBT0B719IZ83hkf8Pk8sGpdqjBdvkFacKHpzzq6P1+V/se3y17uuf7azZML6C3+fs+fHvZcOXbtHaZKolPKYrzcQDPsDIa8vEAiE/P6gx+Pz+4OBQAj1BECuK4rQQk8Bo8TuLahVOHGaC7WlgZ1RU1s0/QV1AojducAogCKzEMWFeiCgOt2QBqbRaFCNQ7BMUWkusGsRfME6kMuVMpkCyAnTX4BTQC1R1TY1tWCgeEUiCZLB6DDIJ4MQXIVCJZMpFHKxSqFUq/RqjUGtNyjVqjaDzqjTGvRag15raTcIBIL7DfRtxy/O2XV2UU7lzwfL3l18GJuw8IVvNi45fqu6qaPV7G8xugRtjiadna91NLZ18QydTe09jcZuhsrKkFkYMgsQlq20sxQ2MASQbzAocodCaBFqodktlJEFfxb0LFVuo0qtKFqWIrGQxWaergfSveoF7RDg1SB1kMR2ktjaavLcIDfPX7Hx9TEfYNjIj6fMOpJfQhcZ+ZpusthKkjnrpU6qqo/b0VdOalm/L++N997H0rCMjKz0NCw9A0vDMGzEc6++9+mvxwrK61qq+eYLJG0pq62Uqi6hqICkgNdyuraKZahk6gfN2SFVW8Uy3OC2V9ANZXQ99LWtZrdVMfQ1dH0NVdcgdVS2mHdVsKfuvPz3OfveWnp8wakH3/96fenhwsV7f6uoo7fZHKFIMBQJhhMJdzgaCwajwUAMjwTDgWA4EI5GAoFQNIwHwvFoDI9GAnjYEw15/f6gP/j43KWa2Ztyxv+8EXvrm6cmLRu74thXW898uf7Y1I1HX5uzN+2dWWlvzBj748Z5245JtdbOrp7esDsR9CUiwaDXEw1HcBwPhUI4HolGw0TURggtS5GMQp/2YDCIFFl4KJqdKNmG05bINbRCDHcPExLkU1iDzpZCSeLJ0TgRs4iJ9sQzE9FGVJcIaikWJBr8cPjCDsTLpdwE4shTbgsKiiK+TTTdNHw7GjZ878Ke6GyBQCAY8MXCgbCvLxSOhX2hkCeg1LRtPZ4/e1/+O0sOfLypcOzSoz/9en7ryUJ2izAcDgYDPp8/7AnGvH4fPNCkFkhXYo9BL2FBgQQoPItYtJsIWaijAhsh9ZRYlwtNgkFhAGKRWbBiYfoLprxgsguFykI2FghbCDYgtl+ERNsUwiJnFqla8APEYmlrqxAgKxCIEGQbG5v5/CZMIBA1NbXAa+DmgnUrFksh+BbkLZxUpVLI5EqlSieTKVRKqUEtNailHQatTiVXqbVkTsvp0nvzduStOXN7ztHqd5eewCYuHfXF8sVHKy43yHhGL0fj4igtLToHV2Xmqm1cnZOjczJUVqbK0mRw8NQdUEAA6VaQriyFjSWzoqdgEXBUDi6KPdC4uNrBAt6DQQUKO1lqgfKGkFw7aBrI7I9EZrq6q1ZgIsnsD4UdVKWLonA+EtpqBWay1LJq94nXx07E0jIzMOy5zHQsM2vUs89P/2nexZKbrfoujrKLJHLViTpvC4x0nZutcBZW3l2QvfqtMeNGjX4WS8OezsQyMzMxLOv5F15etWVvBV1RwTVdp6rAnAXOVjL18ADRimhLXKmkGaqYxkqWsYShvU5VlTI1lWxdBUNVRFZWsQxMffA6p21rMWXa9gsvztg6cfuVX44/mLuveOX+i7mFlQwmz9PTGw+Fon4/HgqHwAQLuAMhfzAY9PkCkVA0GAyHIuFoDA+E/DiO+72+eDjmMrssZkcDo3H+2j0Zr36K/e3L9DemY3+bkvnq1FGvTZ28bM/inccf0psMHbZAAveF/b/jkVg44vf6QqGIPxAJhiIenzcaDUfCfqBJCmHDQ04iEViouVwKHVKOQk+J9ATRB8emdFFKAWLK4eicw6H5xCVlihwt6CqRoSR94jmJninxJIHA/5ZNIb61lFtBHCRxMCHClH2KsA0NlVxBP9WHx1Gl3P/BpKyANxIOBoJhfxgPRGK+UNQfCAWDQXfQGw4HI4FgX59Ha7WzFLqqR+yrZXXnKu5TmiTOHo/L5fL7PD6fr9cbcAcigVAwFAn7CLEDxGKGqGI1Sp9FeB0OWWIeLSqBDSoVdX5BCEaVDVAKFbAV9Y4BrwD1TYCsBJjbB8cAArlgC6pMAISFqTCINIDwAaFQKBAIxGIxQLalRQATX2gdxGxzcyuf38TnN/F4jRwODwPotrQIWluF4OaKRBKBQATyViKRAYIHTV+pSKHUKpQ6tVJlUEvbNDKFQqbSGmnclrwrlcv25v96jfTTobLxK07++dtNmR8v+nLTmdMPRExVj7TDI9DZGjVmvsbepO/kaB1MlZWtdrI1dq7azlVZ+SoLU6RlyCxItKKsBJbCxlLYAL6wnaWwMRQ2lspBSE9wMRQOFDwLqIVkBIrEUi9oJ4k66HI7We6oE1sapDaSzF4ntqCn9UIrVeaoF7TtO3N1wqTpWFpmFoY9m46lp2FZI9KwNOwfb74zY9biazX1knYvuaWDrLA8knTdbzSS5Y76Fm3u+fLps5dhmRkjMSwrM31k1ogMDHvuhZePXKwuZ2pK6QpQtUi3IqpWs9uq2W2AV+QtVDB01UxDBU1bQtWWsdpKWLoSlqaUra3g6crYHTdobTVkxe1mY4O2u4ih2XixbszKnNcWnJy6uyz7TO2Wc7c2HbtYdOtRbQM9iid9oWg4gofD4VAoEI2E4OdjKBxNRCN4KBzwBcNBPBiIhsLRPp83FI8EQt4uj0eoM209fm7OliPTV+2ZunznjDX7Vu048IjENlltvqgvFAtGfIGwJxLwJXyhqC+I+0MxbzDiD0fC0UgoFAgFvSmfZyJDiTHq6PfscLUIFBgeBoRQQqQ5QsZwbg4fBhobEXChP8rhFDwRz0wcRkq8PfGcaFRoYNAdIDqUv0+8RU/EN/HqKaxElwaWpSA+MpRqhXaDoyBYFeW2BocKvIZCoWDAFw4FfP6gP4z7wrE+f7jbE3AHIl6/x+/1BTzeUCgSwPEenyfg9wa7u/p8fo/X7/MHfb6A1+3xuj3BgM/r6evu7enzuPs8btQeEdXwA5KC/YomuGBBwVtIqwJqib4BUBUUa0rtAtQXBrWzJZaJAeCi4i3EWi5Q1RsWiNyCqTBgq1KphMowsEWhUEBcLDGEFqQr8mRBxgJewZ9tbGyGxyBqm5tbkYkLBwNzW1uFQqEY/gJqhcJWsUQmEssNOr1Y1KIx6Fli3fbcshlrD67NrZi178ona/Nemr4pbcKcT5cfOnmr8Y6wnWfobVE7WUJ9o9rKN7g4GhdH08UzdNPkHUy5maWwsOUWuridLbfx1S4iUgelK1TeUtohoha0LVVqpsutTKWdpXLQ5Va63E6XD9qyFJmVLLWA9woPstjaIDRThBaa2MZU2imSDrLYBCs8XRdL5Whq65WafIK2Pp7GwdM7b9Kadx/P//izqRg2Mj09fURWRmZGWnp6Ooal/3PM+5Nnzr7TwOJrrI9E3eUkVSnLeI2qucfWVZJln33z/cgR6SNHPTVixIhRGRiGZc5etauYKitnqgCjwNMqlgEMBKRhkaVQRtNUs9tqOMYqlqGGY6xktFUy2spp+ip2WwVLW85UlVF1t7immyzt9XrhrUbD7eaO++Ku8/XyxWdr31p85I3Fh6cdKJ6Xe2NnMem79YemLd/arNBZOt3+QCgSCkeDAb/P4wv43f5AMOALBYLxSDQUCAcCIV/AH8AjXX5PyBuMhuPuvkBXl8/Y4TR0OJRtJrFa53R1me22WAL39XUH3e5IJBIIRn3ukDcY8ocjoIBg7tjj8QWDYfQ5T/nAIxygwPUUhAUJrZTRGdB5EOAQYoivpujW//s8KVhE40E7p+A+5XDiaIeDEl5NWYFC+KFQyOfzhf7LQhxe6I/K9IljQKyEkaNrEVumwiH+oV7caA6KeCfRPx/4p15fwOP1+wOhgDcS9oUCfZ6gt88fcAfDPre3zx/09Xp9Xl/A6/ZEAkFfX6/P6w4EAr3uPl/A7/Z6evp6UxK3iA1eh+tWVHYLtCqqvIogC0lfKPULeiyiwrJgGhDTU1EvcZCxlqEFxCywFdwDWAcNC5lgUGcW6VmALBRFhHWInIVUBQjkAp2KlCyXy+fxGhsbmwG14CFwuXyMx2vk8RpB5fL5TchogHk0FAcGToJUIhCJJDK5WiyWNre2lN6u/XTexm+3Fc4+Vj115+WXZmzO/HjRP37Y9Ov1hnsCM1vfx1YaOFIDX2xsVtkpkg6axkVW2KhSO0ttY8o7eGobU9LOlplZMjtT1kmTdrIUNmTXshQ2YCtDZmErnByliyG1seQOltwBcpWpdNLlVoqkgyq1gi1LllpIEvNgftcQZEkiC1lspYqsZIG5UW2ntOqYkvZGtZ2vst1liA6dLVm29fDSDXtXbj2y/2zJLY5c3hnl67tLazmb9595/fV3M9JHpadnpqenjxyZhaVjWGb62xPeX7lpdwVNe4djLuY6i7nOu3z7LZ515sK1GSNHYSOfwtIyR2dlYljm4s2HiqmyaxQ5ZItBGQTEVngg/laz20DzVjB0RTRlOUNXQdXfZJiqKYYaqqGSoqlh6e/zjGUMdRlLe4trqqTrKlmGaraeKrDfbbaer1POPXbz9QUn3lya982e8sU5N3/eVrB4868ltx4otQZfnzvi8wU87lAk7AmF+nzeQMjv9vaEowGvrzcSDgY9gVgo3ut3e4LeYDgQiYR8XncoAHMaQbc/5A9Egr5owBeOhKIed28w5PEFeyACMuB3h3zuYMDn8fhC4ZgviAeHAndSYAEbYQVZdZARFBiqz5SiuVJigxBWEBnRZMsTkYcmuBFQiF1E0amIA4NDQoToTuJ5UNoSOgMRzWjYqJ8T4qZ/MNQ0mkJkIhZDQ9lQxPMQT5XyrRMe6ppF/P4g/lRH/wToPOgnPIqsCgQCbn/I7fF5PJ6Qz+3v6wr53EFvn9fTFwyGPV6/NxhweyEpyxsIhDwen7evM+jt83m8HnfA5w15faE+t7fP5+919/V53G6vB/Dqdrv9fj+x8RUSsKgoDChZUKnAU+TAgjOAeoaDe4D6vwBYUZVBeArAhXgDFGaAWiaikrCAWgjkgjQEYl3DlDQuSDiQSCRCMFilUnja2toKEV1IkgoEIoFA1NjYDCxtamqBlT+oWni5paWltbmlubGpuYnf2tzC5/MFQrFAKBVLFM0tIrFYqhKKpEIBr7ml7HbdkQs3Zm74bUFOxdQ9F1/8eefTU1a9NG3V+ryamxw9S+Vq0nfTJO0chZUubmfJzE1aF1dpY8nMPJWdo7AyJGa23MZVOjgKO/HBVlqhRCxbaWdKLSyZFbazNJ3gCZAkZvAHKDIrSWImiTrIYjMULqBKrWSxmSTqoEusVJGVJrZRBRaawEIXmkktRoqwgybpqGky1EnNPI2j+iF7cfbmN98Z//wLLz81+rlRz744Iuupv774yrtjxr//6Te/Fd9vsvhJKvv1uoZVO3dj6SMzsfSnsaxn00eNyhiJYZkjnv7Ta2+Pn79sw86DZ3YePDN3ybq33p/4zAsvZaWlZ2VkjhgxAsvM+vy7WQVVDeUMXQnbUs1uK6NpQLQCUgfnx+iGCroBGbWAYCR7UUwCrJRQVDWsNtjzJs90t8VWw20voarLGbobAkeD3H2Xazl7QzD/QPG7iw9NXH/2hwNVi3LuLDt99+uV+0pvkjvarZGw3+t1B/2BwbmLYLin1x2JJry+QF+fx+v9388e9HlDthogKSV1B9EHlBpxDiQ4FMeD4BUcqsaEPuTEWiGIgEQUIoIgyw8IiHCcQvMU1YamXBCR0bD9QwX3UGy8f6jlH5q9IapCNAyIACXKT9gYGqqHAr+XiV8SxBpU6C6hq6DvCeJ7RHCHxe12I+wiCsOAfUPFA4maFN51aKihFsRLoaug+Sj4UY82ErNd0UkQH4nTVkShSqwJi17t7u5Gk1pEK7anpwfCDGAKq2doQVoVJXeBLYvwCvREArazs9NqtQJ2gbbQggulIYAzizotgmMA4VyopxdCLWTcDvUEM6jVWsgqgJhXlUoDs1YQlAWBA7AF8CoSSfj8JgAul8sHzQo2AmhbNpvL5zex2VyMy+VzuXyYGWtsbOZyuVwul8dv4vGbhEIxh8MRCASQ/9Dc3NoqUpM5LYfOXZm6eNPq46Wzd195Z/6erC8XPvXFokXHS4uZWpqmh6fr4SisFKGerTBzFFaWzMyQmNhyC1tugZUU1LJkVpbMypbb2HIbW2llKSygZ5lyK7i0dKkZ5rgAtfBAwIWJL4AseLIMqY0iM1NkVorCWSsw14lt9TIbVe2812rgycwcsX7B8nUvv/Lq6JGj0tOwrMz0EVkZT6VjGWnpGJaOpWFZI0c89+eXZi1eR2420MQWUovhQlnt1B8XYGkjsbR0LA0bMTo9DcPS07Fnnnv2uT+9+PwLL40cPQrDsIx0bMSIERiWiaU9NWnG/HOlj6rpymKqopSpg/wFiOtCwbNVLEMF3VBO+18DAc2bVbEMYOkCZP93uoyph6c1HGM1x1jB1JczdJUsQxFDVc013OS032+13xS6dlynfLL65AfLc77OzplzpHzOsaolB4unLNhCbZF3ev1et8fj6fP7PH293eFQAEp2BIJhjzfodrvhI40+nIGhZk1EwhInOvyEqJ0AIXwnMFRsKTBoLHgQQdCnHaEK0Qe9ihZ0FTgJIgvxWsQwTCLUEJuIA4a/AAWiKEaHIHCjGlHo6j5CChN6C0QuB/74Ez7lXiHoDL+Z6G6k6FB069DcPbrh6KLEt4/WA0PdBxBJ0S93YuspdAMRQxE3+/r64FTEqq8pzbBRKgFkFqCf/5Asi6IC4BDIjkUzXaBbiU9RDxcI1UJNwlEXAgiShcxa4nwX6Fli7y9UjguFdkFRLj1hQVFcqMAWFIiB2FaVSgNhrxDCBXNX8EBhBjxeY3NzK4R2NTW1cDg8mPdqbGwGrvL5TVwuf1DVcjg8JpPN4fB4vEYAMJfLZze2snhNIpGEz+W1NDULhcLGJsHZ85dX7Mydu+nwssOFCw5fH7/06LOTVmHjZv39h/Una+j1MgdVbqOKTRy5mavo4CnNfJUFZCxLZmbJzFyljSntoImMDImJJjIxpRa23MaSWZF65SodwFyu0gGEpUrNEKpF5Cysgy1bJ+gAi4AqtUNh2bpWU12TsaFV90hguN9ivNdqqpPa77UaHwkMHK1j9+6cV//+VkZaZnoalpWJYRiGZWS+9d64zPSstPRMLB3LyMKysrBRmWlPjXz+h++XkZpsJKH9Jld3qY5/8GrVl3MWYFlZWAaWiaWPSMvKyhiRhqVnZYzISMvMxDKysAwsPfPHBSvzr98tuSesobdVM4xFJEk5U4n0KfJk4YHWCZaCppKphRkzFKIA9gLwF9yGG9z2Sqa+gqmv5hirOcYb3LYanr6cqapka6rZ+keSrmKu8ed9hZ8tOThh5YkPNl6Yffzeirw7s3bkbvutkCNUa/U6j8fj9fSEfG5vb1fA7/V6/X1uPwoaB0KhOWIENSJ9kCzyDcWZE1cAAQgr8OH3DluQvkMx6ohiwWCQiA8/ofYzcTBohIhixIER90wRaAjx6CWk7IgaHH0foMN9f5xMT/kWQfuArkQ4Jg4bwZd4HkRS9H2DdKV/KLwfHTJ8MJ6hfCoPIc8K3hQSlcQf78S0K3iKMArrxBiAFKqijUSJiqxV5Ayg6oWwoJJacAboAIsaZaEILVhBbgBq74Laa0F1GKAtGAgQsIUKswBzof4WyFVIrkVPiaiFYjFgy0JUK0BWJlNAXABMU0FQF+hZMApgQksgEKE5MbAHALgcDg+gCtYtm83F6HQm2LVMJpvJZDe3CBqbWhqbBEwWB5am5taHFNbWgye3HTszeeXhxUeKP12V89TkVdjHS7Dx8//6zaq821yy2MxW2nkqO0du5shNPKWZItTSpe0clY2ncTBkHRRRG11qggdbaYVWBUy5lTFUSBueAmd5KidLYaNIOkiiDpLETJFZwR+A8FiQsRAhS4X6WxJbg9BcL+ioF3SQRBaG1MEUGulCU0OLiaXqoorMHInpUsmt5/786qgRL2BYVlbWyIysdCw9ffbSVddvke6zFRX1rQdyC7HMrKwRaRiGZWaNzswYPSLjmQs3qVceNl1qEBaxdCVcXcE9/smiB9k7Tk6Y+Hn6yKewdCxjdBaWjmHp2ISJn81fvPxUUU0NWXCDqalmmcpopuskdRVLV8lQojAD4mMYZAc5W8XSVTA00Ce8iqWD9uDVbH0FQ1PB0JTRVGifSqa2iqMvZ2puMvU1HEMlT1fOVN2gqx82ddwTWIs4+pm7S95dmfv64pyxS3OmbytYcaZ65enqSdmHy+6RdJbOXm+gu7vb29vl7e1y9/X4vG6iYIF1BAIkcNyEbvPwuYI9iViEzzkSU+gDD/uncMRL+LmKXiJCHzEIURh98tH+6KLwKrwEf1MmZIiHoJ1TfhoTxR3CUwqsEf3RG0TURheCXCa0BQ5Hd4Z4Qg8hIYpITHRj0b1CSHW73ahlH7oEmr5HtxdhFEEQ3iM6FgWoInoSexYgjCJV6/F4YGfYE01YoQU2IlmKUmaBrcicRaYq6FOEURQGi5p6IVuWGCcLiQmo6xeaBENdYyBOlliqBQiLPFnU3wttgSxZlJUAgVgoyQCl1IItCxYt+AHgGIA5C5BlMtksFgfW4SlGIlGYTDaDwWIw2UwWj8Nt4nCbmExmU1MLm8Nj8VtyCq7OWr1z0sItG06Vfbry2AtfL8cmzMU+XIBNXIp9MG/b+TtMpZMptTAkJpbMzJC2U0UGjsrGUFpYGidF1EaTtANhGbIOptxMl5poknaY+4JOXIizdKmZq3Sw5TZI5aJIBpVsvdRMEnVABi2kIUCcLFVqrRN0kEQWmPiCejFksZUitFBbjXSxhSww0cUdt8ktk76d9dTo5zIxbOSIp9PTMzOyMrE0bOKkKflFNyhCS22juUHmuk0TfPrZpEwMe2bEiKwRo7C0TGzUU7mVtUVkYQ2vrZiiLSLpCh/Ii0ma648URQ8kRbWCy3e5hbeZ1x7wrtc2FT8UFlTxKqmKCpq6hKoupuuuU7QlVF0N21TDbIf8BZC0kIwLXgFEdw15tZoKhgaBFTgLPIUtlUxtBUtbxdHXcAzERzVbX0XWlVK0FZy2mzzjDbq2pkF5k6m/K3Rc5vdMWHPq7SWHP8k+9vZPGz/KPvjF1oKlZ+pXHb2ydM+Z81WP2uw9fb5gwO8NeHoD3h74IMHUSl9fHyg1BErELPTxRhxJceXgA0wkXcrOaH/4zBMxQfyJSkQ5ohiSwESvkKhVATTeoZmZFNSiQSKwElEFQ0L6lHh1JE6J8PV6/xAZSrxLRKmYwkF4+8TvGyKgiZR0D1UAIJ4HDQDhL+UHfgp8UyKo3EPVA2AYxLAq9BJxgTOjbFfUzgCVzkLBA2gHVBwWdR2EoFeAMjiwqGEiwisqtQVP4ShUCwbwispuQc9aMAcAr6igtk6nA/cAaVjU5YDY+gAWKNOFEm0lEhnoWYiZJXqyUNwA3IPWViFEF3C5fBCzYMNCpBeHwwPOstlcFovDYLBoNAZGJpNZLA6TyebxW5gsHp3NY3IbubxmEpV19kr5rJVbP/5xxYI9BT/syH9q4ryMD+elfzB35CeLMz5bgn04/0+Tl1dzdTyZhSHq4KtdDImJIeugS000mYWhctIUdqbUQhOZGBIzTWSiCIx0cQc4szSRCR6whaOws+U2pnSQv2SxiSTqIIk6GsQdDeIOiJCFB3iyDcLBHUgSM0ViaRCa6lqNDUITzI/RJVaq0nW3WVcvMjaI9GSBKvdS0cg/vTDiqafTMOyp0VlpGDZqZEbWyBGZo174ZPKsG4+ar1Xd/3TyD1lZz45MyxiFYaMz0zKefW7Tsd/KGOqrddJSiracoq+im4pJmjKq7jpJcY2qKeMYrpCk16jSmqa2KyTpZbL8VqujjGa8TlKXMnVFNGUpU1PNMRaT1BX0NhRsAEYt4LWCoQPmVrEMlUwt1P0CsA4CdEjSwtNKpraMoa5k66o4+iqWrpKpBXlbwzHcYJlucDpKaZpb/Pb7/I5qqrqKqi2hqGoVvjlHyt9bfvSdBfs/XHHs3SUH3lp08N2Fx2btL918oW7ur+d25lfUkPiWbo/D2enxDGY6og8h/IRHH1ci+NCHligb0ecZqSq0A5QFQWdDXCAKK/T5TzkV8XKI2kQQI5S4h0rquYdULaInkVBoBR3iGSrEhw5MGSSMjchfN0F4Ej1NdPeIACWuowEP36HvSQvcQOJ9APARbwIRl3Cr0c7Efx0kUUFXwrHo5iOkElUq+hfpHWrJBUUGkLWK1lEiLFHDougroCpgF+XOoiawRJ6COYB6ckPqAbyKYmPRNBcsCLVQQRuoSpS0qDst/EVsHepPM1hBBuKsQNWiNNrm5lbEXBCwkLAA6zD3BcYAWkGoZbE4LBaHTmdSqXSMxWJxuXwqjUGmMOopdA6/tY5Ev9vA2nLw1ORf1s9Ye+jHnWf/PGkp9vY3WR/Owj6an/HhPGzsTxmf/JLx2cI3524jyTvZYjNfZWdKTHSJkSpuA9+AImqnS6wAWcArXdzBkJjhL0CWITEzJGam1ALbqcL2BnE7WdoxOPcl6qgXtNcL2gGywNO6ViNAtl7Q/rDZcL9JQxK1Q4+ZulbDoxY9SdTOUtjuNxpIEjNZ2n6HK6XL2piKdrJAs+PE+edfHHB3DwAAIABJREFUeGn06Kcz0tIzMCwTwzLTM9IzRmIZo9IwLDNrNJY+EssYNerp50f/+W+HzpVdaxBWMoxFDeoisqaIrC4iK6/VSyoYmuIGyeUG3VWStoxpqmT+f2y9d3tTZ9bGu12wIcmQTDKZ9NB77wECCZDQm8HG9E7ovRNKCiGAq5olWbZkWb0XW5Zt9d5ludACZDLznjnv+zHOH7e1ssdzfOnStbW1u7x/+37utZ71DIjs/QJ7n8jxpM7UU29J8+3ZekMcAEVNmQaUNbClUW6GHFt8FNkHoUnuAb2aOnqanblmZ46wK3ZkxI6MxNkjcfYQZyWOrKgt29SeVbieNNqTDfa4zNUv7ci1OPr0wd/PCewTK29MqLg5ZdedMduvTNt7Z2rZjUnl30+puFV2W7brB9nKwzdvceQ1EvWzf/3f69ev//d//xf3Et2u//73v4cIHHbEg+3Q0S39T1ZeOknX/yfv3xEssCJbD7KFFS1JreD/YSlf2i8MQTZW/sVqHQ9BOVsDsmE0pIHMfqgQrGl3/2IJTGLrP/PNc/YxENeGMGvIdoYw9A9WV1RiKL4lo/PVq1e0C7o4f7DKYAOC/2T9sX/EP/LDbf3xX+NuUawf+yKMAqCU3EqZrVTVhRhKAStKdKUJMgfAWTZb4bqiUDfkLeZQmAtUZY9wiJytXC4HK4CyC5AnG4/HabwuKr1Ng9NgxARAFqmywWCQDFlAFqmuULLU0RYwxTRFuZzOLqjXtjZHV5fLbm+32dra2hxWq52ELWM2m81mq9XWZrU5LG0dGr3l0NGT249eWbjpwMqDNz5beYAZ/w0z6ZuCqasLp37DzNhcMHNLyawtzLT1hfPK3l+1Txt+1e5/2hF94ogMWP2Z9mif2Z+2+nucsWf2YJ810G/x99mCA6RhbcGBjtgLKNy28FM2Z82+XnPkiSk8YAgOGENPkFeg8/bqfX1aT07ryUG6Emq1npwx1G8K9hv8vXpfTu/LqbpTYrOPq+r4tcFw7k792Ts1d2ub+SpHsz3SYAxpfC90bZ4jp668+/7npSVvlRSXFjBMSWlhSWnhsKKSkuJhhSXDit79oPLyj83u5zxbf4O1n6ON8c0JoSNTZQ5XmYMcS4xvjIuNSYkjLbQlRaY4XxcWGmM8bYhrjEgcaV5HuqGjR9SWE1myAmNKZE03dqSFbXFkIICtmCBhK27LsvUp1CsbtTRH2tkrcfZA2DZ15shtEJhiwo6U1JmR2pPNHUlxd4bTHmuwx1vae5rb+w/+qp6w4/rYbddGbbk8ruLa6G1XZ+36cXzZjel7fxq15frsfffL7zTvvSv89sCFmhazSqWionN/5MdiGiKF6M5EQBlCGESgVuQ/8/EQmsm+1YdskKhBq2AZEoDkSPyL1aHoD1YImy3QcCSAAuk4avZSy5cQRqyh3dEuCDRkcbC5+cd/OphsVUgqm70d9i7YICYhCUTS6uzDoCcQPdtevnzJvgjsa/7neNV5kg4O9Jf/FYagllr0+C3wD0A/JbESCKaAFYWw2OGs58+fYxVyVHEkNOQrDFZkFAwMDAC47C4GELMU2kLmAPIKkB4L4GImle4mc5a8V8IrlZqljrYIgqE2d75qTDQQCAC1wCteELDIKKCuXvAKIF0xbbe3t7d3IPYF2sKcbWtzmM1WcNZstjIWq91msbZbTZ1Ox0+P6vZcvDdz87Glh65N3Xz0jRmrRkz5unjiVwUTVzDT1jLT1xfO2spMXV86dxszY3Pp/IoPlu+73dhui72y+jPOxJOO+FNrqM/oy0HJWvx9xkCfLfzEHOizBPutoQFkHdhD/Y7oc3voiT3y1B5+bvL1g6d6X58hOKDx5rSeHJCq8/ZqPTm9r0/vf2YIPDcGnhq9A0bvgDHw1BB4rvU+MYX7zN4n1sATYyjBVekOHb88Ztwspri4qGgYwxQWFDDDCpkihhk7bsKasn2K9rjS1+eIvRRrXV+XHSn926fFJQWFBUxBYQlTMKxk2BsFhcUz5889deVurdzX0Pak1tbDMSYF5jRHF+EZIkJLTNyW5lli9ea4wJLkGmPQpxxDFCVoucYYPFmBJYk6XoApQRZgxUdMCG1JoS0JquZpm2nqyAgscXJsKSAGk4GtdrGWwBIXdeTEbcmWjoykLdXoyDV3PhFaEurOnCLy++y918eVXZpdeXdK2dUx2y5N2Pv92Mqbk8ovT9x+ac7+e5O3Xx274fSXR346+EvL2jMPPv32yM8i0/OX//rt1Yt//s8fr357/frl76//8WfCIzvoATOO5rNblAAx4fjVq1doflIRJqI2UfUPVgiFTD3CB7V/iX34+/e//w0NTgdGWuwf+VFRibOED7ago2m29gSP6ATZhKXD/v9tbg9petNZUx3Vf+YHC2C3CahJTvRkX0loWJwFXXDISfoKW/jjjz9AWLAYH5GI+ttvv2E+NfPZHa4gS7EWiVMAlDq/spv/ZAuwu8YCsuAshmUBUp89ewYKE1IR7yK5iogWFd968uTJwMDT/v4n/f1PBgae9vb253IwBp5CtLL71GIU256eXgzwnUymk8k0JtLpLCpup1IZzEcuFxJm0+ks8gqi0TjAigoEpGGRV0B9EFDQAJ3BHA6nw+Hs6Oik7AKnswtxMKvVDj2LBaxWu8lkMZutDoeTMZutTqfToNfq9fqzN+4u2HJwQeWl0mmrRq/cs/bEva3nHswvP8uM+4qZsLJ4xgZm8vphs7cWzthUNHvL8IWVb84vP3xf1tLdaw4NmPy99siANdBr8eesgV6DO20P9YOw1tCAJdhvCz9BZzDUMDT5e03+XuqAMAhWX68+0A/RCrsAtNX5niLBQO/O6d05nbdf5+1Xu/vVnkx76GlDq7X8yIlPJ09mmOJCZlhhcRHDFBYUFDGFBYWFDFPA/PXD0XtOf2+KvG6w9dRrg0JLTNLRe6NW9cm4me++9z7DFBYXFQwvKR1WUFjIFDEFhZ9OmnH2bi1XExRZ0xxDtFYb4psTdbow8Mo1xYFOdoALzgBqHVB1WrAYkKUCCJQ8yzcn2KgFWJs6MhLHoMIl6xYUBnwRK+ObY+K2NDSvtLNXYovLXP0cS0rc3iNzpBWdmZaOTEt3/xWeZeW5qml774zZdGn6zu/H7bg6uvLapF23J2+/OrH82tjtV6bsuTv94C+jyq5N3H5r9SXhvof69+escfij//j91auXL16++v3lqz81EWkfws1r1h9uV0rNYf9Rv/V//GchUYImdQGiVirpNdop9cL8ndWziH0M/8yHbn5n9Swic+OfrK6ftAodIZtfv+fz5F++fEkqlY6HNjJkXdKDbOyS7cA+MErOxxOFTocuArthzsYi+4/tipIOpeYINU3ojMgEoF0QZ9GcJ91KvxHFpuh4sC7m0x+4SSN0UZIApQewB+yiaerlhTkkSzHR1zeQzebQyaunpxcT2exg4IvKbmWzWfRKAE+z2RxSYlOpTCyWQIltlIGl0t2xWCKdzrLLy1JFLnYQDEoW8S7gFZ0ROjo6oVthwgKpmLZYbFar3Wq1I8tArzeaTBabrc1ma9PrjUajmbHZbCqVymw2awzm767c+XrPhYkbTpRMXrWw4mL5peodV2pXHbozYvI3pVNXM+NXFE3fWDJrEzNlDTNtfeHsbaXzK87w7AfvSRrsSVPktSn4xOLPWf09Vn9PR/ypxZ+zh/rbwgNt4QFzoI8NVrT3Df7ewRhX6Ikp/NQQHND7+rCMwd8/qHM9vXp3Tucb0Hn7Ma135wyeXp23X+cb0Hl7+FL95+OmMAXFBQUFpYVMMcOMeGPkmPFTps9ZNGvh8o/HTf1k/Iy7VRJpe7paF+NantXp41W6UI01J/P8w+h+curSnSlzF7315jsFDPPW8GHFDDNiWCFTwBSUDvtm/e6zPzfWaXx8c6LenORa0wJrhm9OcPVhMBT6lEp6g6E8U5y0LWXOgsICSxK5sShxILSlG6wJgSUutCXhIYjb0iJ7osEaIzELwkLV0kdZV5/QluQaI00dPdLOXnFbmmcINdjSjZ0Dje09InPIGnwqsUV/bm5/pI18e4kzZf8PY7fdmLzz9uiKq6PKr0zdeXtyxe2x226Mq7gxcc/34yquTd55e/ruu18crdr1i3H0N3vrpKpXT5/+z+vXr//nn09fvXr94jfKiCRlBPHCvu0JtUQQTJAie53v3jNEJRGk6OYneUur07q0X5r5e74LPCEP87FZojbhhn3MQ7BFaKNvaeP0LRthr/NZorgm9JhhS0VCGPur1yx/k813Oh66ztg1+ys2cPFIQG4/lCNb5FIzH5cXTXhKXAUTX+artBBw2dWwKGYFhmICC4OklJJFnGWTFEkClDOABFi4AcgQoDFhaeADfHzy5Fku15fL9RFqgVEqI8seXjaVGqyp3dPTm0ymo9F4LJZATwSkxyLShbwCGv2ACIsaMqhzCLuAinK53V4KdrndXoS5YBdQLheZBngHW222NnAW5LXZ2sxmK6PVao1Go95gUhsshy98/+H89Qv23pyz/dwny3a+O2fT8EmrisYuLxi3fPj01SOmry2auq5o6prSmRtK5m1jZm4pXrDjaJ1t201RxTXhA0WgtbvPkXzdFh7QdsfbowM6d8oW6DX7evSulMnfO5g/EHym9fbr/Dl9oFcf6NX5+waVbOgJUKtx96hdWTiz2u6spiuj6coY/E/0vj6jt8/oyxm8PQZPr87ba/A/UToif/toVAHDlA4rGV5cNKK44IMPPjpw8mqdzGgN9DqSL6vl9h+4arElyjEmHulTNYYeiSPb6uqtM8Wu1pvu1qvl9nCzPVR54NLnE6YNe6OktLS0kCkqLCwsGlbIFDCLNh74RWIX2jP1lrSgvV9gzQpMCWlblm9OcI0x6NbBIWrMCY4hilwuNlvz3b1SoOpgdKstjYZ/gzVBiQf5V1Jk/zNzFsvTYk0dPQJLXGRPybr6GtszPFNUZE81O3OSzucN1pTUnpS2p5qdWb41+mOjuVpuV4b+NaXyxgebLo6rvDu2/Pq4nTcmVN6Ysv3m+J33JlTcnFp5Y1r5pZnbL6z47sdt17k77zQuOPyIGb24yWD/1+//ePFk4NUf/8gNPHn98hWRi+55ajCy5wwhL1qOMOywOt38L1kJQGxR9iqfaEnTlMT+khXCJspg48SaVyzPkb08jUFNfedf5Xt5DjkY9jRWwbrY5hDQ4+8f//gHZYbSlcFjiTZCTyD2k2DIObIxh+XJJGUf5Ku8YcomLPbO7kOFUyPtSYMOgLD4CPLSjl7maw/S2ID4w1o0yiE+IjeABozB8jS0K1ZEMx+VCam8C2UL0NAyhGAoVhgCmUxPKpWBLZDN5tLpLIbwpnxY1IXJj+4Vi8eT6FaLLl6YgwmUcEF2AXK5SOSyQ16kZ9EBjLrV4oXOtQRZuAT4SDoXcTCz2Wo0ms1ma1ubQ6czmEwWq9Wu1xsZnU5nMJh0eqNKbzpy4WbxZ3OYUUsmrTu8ZO/V2dvOfrR0x4hpq5nRSwonrSiZvmr4jPUl01YXTV41fH4ZM30TM2v7uLLLZ0WdO++2bjrPPVuledDiVHRlnenXel/OGnlq9eesgV5NZ9Lk7zUGBlTdGUNwQOcbMAT79IFejTer8eZ0/j5DcEDn71N7egz+fqBW5+01evtIxhJnjZ4egzurc2e03VmNu+dnjpQpLi0tKhxePKy4cFhR0bDFKzd4+/9fbfBFvTleZ07y7FmOMSawpmoNiUf61ANV96k7tUfO31mz/cCURV//bdzU/Vd/4bbn5M6eh8328qMXP5s6mykcUTLyo9FT5h45e+5hs1XmSAusqXpLut6S5ZnTQktKZIrDKIAPQNW+IWNJ3rJzaWEUwCugbFmStGTFitvSje0pGAhwZpGZwF6xpbsfCzd19GAgXq4xUq1LaHwv5Y6M2Bx62Np1lWdQhp5bkq8P/6z8cPWJzypuTNrz08QdtybuujF+2+UpZVen7P1+4vZLUzefW7zz+s7rDZW3xYuP/fTOyn1vfrFr5ur9Xf74wNMnz3979vTp85cvXz959pRajggrE8XYwWVqPBJPUcXuyZMntAzB7j9GsM9vkFqmhAyCFHsVbPzp06fEIGI6yEsS+GU+bfPFf/6xkT2ErWzo0L5e5APrQx4V9BFfvcxH1X/LF5qiBWhr7IOhsybZ+JLVuqevhhCT/tgjZdFmqS0P2gKUoCEuLEWf6Hqy8UrSlaoHIHcVR0KDF+Cdxm+lyoQwW0FSynIlU5XysajgCzKxsAVYAVCpMGez2VwqNYjdRGKwiiwgS728otFoIpGAYwDTAGKWRkagwb6AVHb+FpUzREVDcJZyY6FkKU8WkhbdbWEjdHR0Go1mi8UG2losNqPRbDJZ4CSYTBa7vR0fTSaLVqtnbLY2rc6g1+tNZuvNn36d8dUm5pOZzGdz35z61fzy04v3XJm59eS7CzcPm7ayYNLywgkrSqd9Wzx5ZdGM1cysTUXzKwpnl604U32p0XusyrL1Cr/ypuB8jaZa7TGEf7PFXhk9vZbAE4On1x5+bgk/U7uyxsCA1ter9fXo/Dmtr4cCYiCssiutcfdoPTltd1bbnYVXoO3O6lw9ek/W4M4a3Gm9K6V3ZXTujM7Vc6tKwBSNGFZUXFI8rKho2PARIz8YM4Oj7eRZIg2O3vuaSJUxU61L8MypX5XBWlP6Ckf2yeQ5TEFJYWEhah6UfDj+Es/Os8e4xozIlvtJrJuzZtu2Y1eqmm1KZ7zBGBJaYnxzQtTRx7WmuaakuC3baE/TgIxQshQTw7hhNGgjVUpssCbIAaBsWUhdMgfATaEtLm5LsvsvUH6C0JYUWZMia7LBHJd25CRtGbEt1do90OzoMQRe1Kh8D+TuHyXtYnu8s///tMn/OV5rmLLp7KitF8ftujN667UJZVcmll+dXHFlTuX347eenLf7+tYr/B23pCtO1H267kLxkv3M4n3vzFtXJdL29T9/+vzJ099ePH3y2/OnL57/9oxuSNz5v+XrgbJRS/cqPv6WD1Xj9mZLNjYs8C022N/fDz1LX1ETleBLZOnv7ycmIvBNmHuRzysi1NIB06PiRb50NKHzBSsbCRCn88VMjEyFFdmcGtLEJtxj16Qi2U8RtgKlY36RzyEd0mCnK8/2Q9nHRgfw22+/AawvWONoUafV56y+VcRTKFN2rQBwE4QFQImPwCK2RplVyLuiQbqwGFkEqDxAI3exUYuEAViu1JsAy0OiJhKpaDQOvxUeK+VsQc8iVSuRSAxRr+jZRd1qUb6A+np5PD6oWsqQxQs8BUzxgoGAXC50Q4AbAJJigpK6zGarwWBCEMxoNGu1epPJAvjqdAatVs/oDSaD0WwyGDVqpaRJevvXmmnL1hV8OLXg45nM+9P/NnvtgopzX+y+PHvb6fcXb2FGf1k4/qthk74unLqKmbqmYNbW4jlbmenrlh39Zd8v2vNC1977mg3nOeXXuJdrdVx9EMUMdd5+tSurdmW1nqzel9N602pXWuvJ6rw9iHrBKNC7c8qutNaTM3h6da4evTsHYavtzmpdaZ07o3eldN1JvStlcKcN3h6dOyM0tH8+cc6wYX8pKGKKigoKmWEFxW9OXvTlqVu/KrvSje09D1Uhrin1qNXPt6QfqkINtujOY+eGD3+jtKiwmGGKGYYpfmvOqspaY5hjTFRrwi3d/WJ7VNaZFlmTYmsPRxfhmeIcQ5Q8Aa4xVm+I0ui2Q1CLVAQyavGOHgqgJztzFl1sEemi1FqgFizGwkRbnina1J5tdvQ0O3qEloTAFGt29LR09omsycey9vtN7dVqnzX5T2fv/wnaMpV3m8eVXZ1admH8jutjd3w/oezG9PIbU8qvTNx+Yfr2KxvPV225JvjqVPVnmy4Wz985YtGuNxZULD54Z8uhs1an7+WL3/r7cn1Pnz15/rp/4OmL5wOUqQPlQiKLzQL2PTxEfNHgTliXDEQ2TUiRkXxGW5XNXDYd8M5mFvGI1mJjkSIwtDBFZkjNYS+0KXDnRT5FlP1sYJ8s6dYh504oJ++FzvFFvvXNXpgeTuyGPHXwH3KobH363xMAGdtaJSbSYvg1EdonqkJp4uPz588hSNHYJ2sViVaZTIbyrtidtWAXoAcB2a/sjrDssWToDzVfYrEYBphJpTIwEDCkIV6JRAp2AZbEXygUikajcGBhy6L3AREWPbtI1YK57N60yDGAP+BwONkfnc4u8LSrywXpivAXvFer1Q4nAc4s1KvZbIWGhXWg1xv1eqNOZ9DrjYxCqdVo9WqVwmrSGg06uVr3kCtZv/vUkg0Hhn00h/n7TOaDuR8u3Lqo8sJXB65N3XTy3flbmDGLhs9YUzBjbeGszQUzN70xr2zY9A3jNpxbfqruYE37WaFn521p2bnq3Vfq7jfaxKaILfrSEn6m9WQN3h6dO2UO5NDdQNWd0nRldK4ebXdW05nWuwaFrbozrXP1wD3QdGVUzpTekzV4e/SulLYzpu2M6bqTWlda3ZXUBBN3HolHvvNpQRFTXMwMZwpLCouYImbku+9/u2XXlQeNjZaktKNPZM8I7T0iR7/I1nProaCwpLSgoKi0sOStopIipnDpyrUcfYJr8vPNHqElxjUkxG3Zen2kXhfnWzJcQ4Krj4ptKaEl1mBN8K1xni0Ff5byEAisULXk0vJMca4x1tjeI7QlIWMp36Cpo6fBmoAJS94CwmLitiQojOVhMgwmJNhSMmev2JbiG6P64CuF68mP4rYH0s5f5d1qd29X+rUx+Oz0Y/XK01WfrTszfuvlmZVXP91ybkLl7allN6ZuvjSt/NLiYz/s/rFl0+m66duuFS+sZBbtGLF0x+L9FzfuO6vQOYKxTKq3t7cv8+rp0ycDL9JPn2cHBn5/+ify2IKIatrT3UvTJJR6e3vh2eH+p1udXD/YCwRNqh5CoWpCHm5+9mGgUUwNZIpoQ8GxbUS2EiSZTPClaeyX3eju6+uDB8IOmmML1I5mc5wuC86UVCqdDi4FNc9pv1D0AB8F69n0pFY2qUioS1xeQiGNsI19oe8/OaHYFA0N+yRfXRDMBTSBWhKnpEDZtQX6+/uTySTm0DgxYCi5BJCraPaz62kBsnAA2GVh4b1mMplYLJZKZRKJFPQscrNgwpJvgLqxQG0kEkFoCwlbKHgYicSQVIDyhpRagBeNTINsLSR1wSKgOBiyC4BXpG1hGiYsEAySQrcaDCbgFfIWWQcQthqNTq83Mq2tSnBXo9EplWq1WqtWa9V6A1fYuLFy3/xvyj5fsKbw84UlE1Z+uHTPovLv1nx3a/zqA8XTVxdMXc1M/rZ49qY3FpYNX7CjaM72grnbx5Vd3nBNdLLedrrasPMqr/yaeM9d6Q1hu9iRcab/afT06DqiJldc0RXTutIGT6+2s0fl7DF6n6pdOY27V9OVUXVndN5+jbtX7xsw+PuVzri6K6lzhg1dUX13wuTJGFwpXXfa6OnVdWcl7X0NhujJW7UTZ39ZWPoXhiksYJjhxQVFDFPAFH72+bj5S1ftO3n1oVj3S6PpzE/Cw+duffD5xOHD3ygpYN4sKWKY4vc+mXjm5iNYAfX6CIJdACjELLQqJRLAgeWbYwJLnN755hg8U3QPo5QvnineYE2wRSu9MAe5sXxzTGhLNjtz5M82OnLitqykLSM0xiS2hMSWEFui0vZUo6OvqT3X2tFjCDy/L7PebFBWa9tbnBFn+h+m0G+3GztWnq0ZW3n971vOjt9xfXLFtbFl5ydWXh+79dKYzee/PPLT3nvNG84+mlV2tvTLvcULK9/4YtekjceX7jgpUpk7Ozv+9bJ/CLaoXUmMIBhhMdyBhCf6A0cAAjY3acvUGmWPXUrvUJFP8iNBPXv2LJfLPXv2jDbY19cHelKzF0vSBqldzH4niY0tY3USd0OOhE4T4Cb/gRQfNsV+ZhCLiUd0ymzUksaka0jqlU6NUI5vQT16etEfnSydAhxPzKSAPkETyap9fQNwQgcGnmYyPdlsjlr3WBLhKRATE4ApSdR0Oo2ZcACoPiFMgHzt1wxhNJFIpdPZTKYHWVkgKfIEIpFBsAKpiGVlMj0YuhsGApwBlNGiaRiyUK9wZkOhiMfjo5qH7HLd9II/C92KKoY0bkJbm4OSuijeZbXaOzo6AVaj0Qx6ArtQsjZbGwXB1GotHFvwV6PRqVQavd6o0ejUai2jUKi0Wr1SqdZodFqtXqPRKRQqtVqp0epbVLoqgXTniavFH0xm3pvKfDDrjamrPllavnTXxWV7Lo9duWfEjDXDpq9jxq0omr2leF5ZwdxtzJxtJYsqJ1dc23pTeEnceeQn+fZr/Iob/H13Gn6WtLVFXlsjv2mD/WpXVuVMKRwJTWda152FGws9CyXb4oirO9MGT6/B26PuShp9OZO/V+fOaNw9Wk+fxtXf0pHhaLx1unCDOS6xRu7WSr/ZvPvdj8YwRSVMQVFxcXFBQUFBYXFhyYg33n7vs/FTx0yd8/dRE4e/+U5J6YiS4mElhQUMU/jB5xPP3nrMU3VR7wOwlZ2wRQ4s6Ikl+eYY1xjhGMKQnAhtCSxxxMqgagWWJM8UBY4pJRYOLGxZgSXOM0VJt8KNBWoFlqi4Ldlgjjbak43tGY4hLHZkeLZEizWh8T17pPNf4pt+aXFxVN6u5O8dsRc/yLybrggm77r54abzo7ddH19+Y3TZpbHlV6dtuzh63cm5++6U3RBU3ORN3XLq/ZVHhn95ZNgXlaVz1ldeeVDXrLU7XZls7tnz31I9g3qEMEGoBXHoPofMoa7o9BV7PptxbPwRQPEtKSz2wmzs9uW7vUMX4/AgFUn/EmHJUoS+62MNJ0W4IcORRDShikQcWzzmcjm29sR8ts4d+K8/OgU6a9oFDgynjFMgZxMHRrgn6rEvLC0J6lFJVmhJ0qfsKBMBt7+/v6enlzKo0ukskqh6e/tBUpKf4CZ716iSRaVn+AZ5AAAgAElEQVRbyGMlT4CdGIABvWELYEkQM5PpwSudziLdFagFZyklCzOBWsp+xYTfHwSRQVgaPxGmQSQS83h81BkBg8ggJoYMWdgFTmcX9GxHRyfKcaF/F3VDoHQudikD+AN2ezsiYDBn8aI0A6hXuAcGgwk4JQnLqFQatVrb0tKqUKhUKo1SqW5tVbZKJSplq9FobFXrRDLVnqNnN+w8NH/lJubjeczH896etmrs8h1f7bu+oOLch0sqiieuZKauKp23mZm1oWjh9oKFFcycspFfH5qx/+6uX1qviZ3H7ysrr3C3Xas//FB2p7nDHP3DHH4ld2TM/gFNZ1zRHlY7YwZ3Vufq0XSnjL6cpjulc2c03SlFR0zrSmtd6dbOHrkzK+vMKlz9LZ19InuKb07UakM8Q6ROE6hR+aQdWZ7Wc+5uzfry/R+MnsIUFBeUjGAKCguLixiGKShgiouYAoZBWhjDFDJFw1eur7hbKxWZQw3WBCVsAaxcYwxzaGaDNYVpfCW0JfnmGEBJlWIElkFXAUuS7KUX2QWkbXmmKFvwkpnQ3JkR2mNie5xnCgvbUhxLgmNLapP/rlF33xWbH0g7OcpgZ+z/bIF/1RviWy7XzNl3/7MtV0ZXXJ+069ak7dfGbzw/YeuF8WUXZlXe2nqpdt/3vFXH7r771f7SxXtHrjhYNHfzsn2X9l25b3Z6e7Lpl/25gZ50/8DTRLYPNxjeCTd4R7p4X77vOW7sIdIJOCCBSSym2xVbxhaIAv35wAtEHFEGSMVOB/JRl3ze5ZP/pnx/3nlEbSdSc2Q10unQYuQwsr9i0wobp3NhQ5nd7iZJSE1vtn3Jbp7TaRKRgbne/BgB9LAZcrXZAX3aIwGRFiAskjJlX2qwNZfrQx4VlGY2OziIIQQp1Ggm/8ceCYbG7oaMpWQAFMeCG4B3tPlprFkUgYViRZ4AOm4BrwhkEWqxGFgMxYqUWK/XT4VgoGFBVepu4PMFKDcWYyJ0d7upPwJeELNutxf9DkBem62tvb2DXYULkS68m0wWBMHwFbQtBcHgDxgMJqPRrNMZgFC1WqvV6rVavV5vxBytVs+0tLS2tirxkssVmGvQaOWylhapTKlUK1UamUItbVXdvPtj2Z5jJR9OZD6aVTpx5cg5WyasPbrm+N0lO868t2AzM2Zp4fRvi+ZuZmZtLF68i5m/g5m/471vv1t89MHxR8ZLAkfFj03b74n23pOc+FFWrQiaQ7+bgs9k9oAl0KNzJXTdSbUzofdkdd1pRXtY1500uNNqZ0Lnzhg8vQpXv7yrV97VK+vqE1ji1epAtSZYp4/Uqv3V6kCNIfarMlhjiDXak7Ut7T/zFDuOnFm9fe9nk2b/5e+fMUWlTEExwxQWFBYPK3lz4dIVOw+evvhjvUjvFdsSAkuSl+/fBdcVL2Iuzeflc7z45gTJVeIjgEvBMZ4pCrzmGRqnF9xYvBAEE9kT+WhYCh9F9gTXGJI5exvtaa4+LOvqk3b33RSY7sk6uZqg0dHX5X/VbEvv/VE6bd/dTypujd9xfeL2K3N23pyw/vj08nOzdl2auuXUqqM/r78qWHn8/qhV+97+orx0wY6SedvGrtpx/pf6Vo0hEIk/efq8v7+/J5Pt78ll05mBvn7cq5A27K7lFEfuzWee41vo0CE6awi5cqzqdrQwtU8xn5AB1vSyCjVhJmGaJDCRlJYnxQoDkeQt0EAg7s2neWKD+JYQRnvBEdIEtNuQ0yTh+d+oxZZpYWwBy9BlxK5BWCyWSqVoy7QKaUkabTDD+qOPRFUK5dMfK+E/h15VyWQawhaBfsSjkskkzhdqNJFIYOMwAWgjqOQSzo8Jg0oCwCv8VkxT8ApFtxOJFGjL5ixiWQAoUIsOXZC0yCIIBELxeBIDJsIToGKyNMIsErZQoIDGBof9ilEUgVcawpbyt6j4ltPZhTAXfFi4B/Bq4QlQjgFiXACryWQxGExqtRYaVqczKBQqpVKtUKjgxMIw+BO1cA/kcoVMJpfLFXK5olWu1uuNCoVKpdYqVRqVWqvSqJVqlVQmP3r20pebdzMfz2A+mc+MWzpi2jfTNx5Zd+zOnC0nR87eUDTt28KZGwpnlxXM3V60YGfR7F3DFu8fufr40jPVl4VdF2pM++5JKu4Jj/6oOHlf3uzM2hMv9f5sS1tQ60rrXD2qzoS2K6V3pbSdcbUzpulMKrvS8o4UVG2TPVmn8T1u7a5V+2s0/oetrhqVp1odqDUk7qvCv2pj9eZkjcYvNIX5Om9Nq/NWdeut6pbrD5u+r5Ze+llw5Rfhfb6yVm7n6wNCW7LBlq01xnnmVL0hyjFEQVKCLJQpKVm2jcAzxbnGCCQqfADkbPFM0bwK/lPM5p3ZQbYCo0JbvMEaE1iije0p4i9emM8zp5qcA3WakKy9x+h/+bPQertey1F5mtr69L5XCs/TE48Vs/Zdnbrv1sebL0/edX9c+aUJm8/M2HpuZtnZiZtPfHHoTuXd5o3n6z5Zc3jE0r2lyw69sWjH8l1nrv3wSNDcEssO9CcjfZlkJtOTSPdm+p5msn09mWwumWR3fBxi0gEH7NueqDQkJAJADOlDSctTgTv6SFjP5SuN0gZBEKitZDJJZGQDkf5odeCGEIx9sRGWy+VILw+J2GBfdL4EXDbLgHX6lh5OtDA7BE/Xh8BKWwMQ+/KVqFDfrzdf0LqHFcQngLKj9kRbJD/9d9YURfkBSghTCjf19PQi0I9eWNlsluoKRqNRrI7RuYdEsWinbD1LdWCTySSVJUTeK+rAAqzQpKRMoWHJMaD8Ab//zyJb8AQoi8Dl8lAtGLxgvyKchXoFFNqij1R/C9IV7gEqwthsbehxazJZEApDChc6JpjNVovFZre3A6nwZxHcMhhM5MxS7Eul0pAfC5+A4MtIpS0QszKZHN/JZPJWtU7aqlJo9Cq1vkWukMrkGq1eqdLIFEq5WlfNbzh24dryrbtLx85jPp/PTPhq5OQVC8pObjz109SNx4ZNWTVs+rqi6RuLZm4tmFNZvGQv88WuEV/umbT1wpYLnFsy975HyoqbksM/t+79XnipVqn09Ko9PfKOhKw9Ie9ItDqiamdM44ypnTFNV0bRlZV1ZpttSaEpwtMFapXuGpWHbwzzDKE6ja9OE6jThe+3emuMiSp94ieZp04fq1IHBoFoSPAtaZ45JWrrrTMm+bYeYVuqRhsStvdVG+JV+lhDW2+tNiSyJjmGKF5kHSBQxvZn8RXeSc+SjSC0JWu1AY4hDD1Lhqy4LS20DToJ5A/ApeUaI432tNCSaLSnJW0ZJMwKTDGBKca3pJucA5bY/zxs7r72WFWv9IhNEWVnrtmZuyntXHjy/kfbLowqvzah7Nr08htTtl6cXHZxzOazn286PXPP7e03mzddFo7ZdIGZtfXtFYdHLNn98aoDyyq/q6rnZxPRRCiUTuVy6VQGEYtUJp3rTySzmWxfJt2LoUPpNgahyMLL5XKDeeR5tw5xD1oFMCIWsJuZWAD3KkGNmqV4JwSTV0jIAJjATawFfrFTiHp6elDJCcsQAWlHJM3IZ6TADjvBE6dA4GCjjfQ4JmjX7ML+2CkFiAiypHBpDqGZfc0xYiv2ToeEK0mopbOGkCTq0TnG43F265415naapCUN7hKPJ2nwbWwEyhTjwkK9Ap0o6gq2sjAaoSpZmI9VMLJsMBgMhULgKRUnhJiNRuPQpARf+KpgK15ALXkCQC2Vg/F6/QCo1+unojAul4eGBAdnKcwFKxZZXLBfqSstJtAlAUEtANdoNOMdehZhMTIHkE2gVmsBViBVpdIAuK2tSvITFAoVI5crQNvmZllLSyu0bbO8tVneqlRpmpplGq2e8KzQ6OWtSr1O09zc/OBxzdqK/aWfzij4bG7BqMUl4798d/baJbsvfnvs9phVe0umfDt82hpm7qai2ZvemLe9ZE5Z8YKK0iW7xm69uO2W9IYisuOerPJ7yb7b4t1X6++J7Rr/U3l3zhR6ruxKN5v9rW0hTWdS0ZmSOjMCS5xvjNaq/XWaQJ0mUK32Vat9VSp/jTbEM0XrdEG+OcE1xR8pA49VwTp9rEYfr9VFH6uC1fpotT5apYvU6OO1hgTXkuFYUg/VwXpTqt6UqtaEucYYzxATmAZJWq+PAK/QtuQeYIJwLLAkeaYw5CffHOGbI5ClHEOQa4zAWyDvVdyWbLDG2P4sEAxG841RvjHaaE+zmStpyxgir/jmyNlfZLf5ZokjJ+nobeoeuK/wfXPuwfjtZ0dXXJ2w4+6kbbcnbLg0s+LKhC3Hx3x7bMbOG+uui8p/UMwsvzF8+ua/flH5zpeVf/2iYtOJO9Xi1kAwHAqFenv7E4lEJp2MJ7LpTG8ikUinEulUIpPJpNK5ZKYPNzkJGfZNTpFlkkv4SMvTYlTl/r9VMOGJ0MZ29NgqjIDFlpyEURLOmXx1fbyzjwQbR0OYmuFkdxKO6WSxCvmV7EJ8dLIEbjpUnBodPJ4HuXwmKfuU6chpFzh+uoBDdCj2ApGY+U/PFJcL9QApqx/z8QsSOuGZQvZGo1FE/6k+ABL+I5EYWQHgY75OdhSbgj4FTFFvED8ZviKegsuRSCQUCtGm/H5/IBCgJAECKHuYA+prgIwCGuIbPgDAGgyGgVGXywMbgepsobwhsghQ1ZCcARrHy+FwAqngLL5FdgEcWHxltdotFpvBYIKYNZutUKxILQBkyRnAO7IJ8AJh1WqtSqXRaHStrUq8q9VapVLNSKUtEkmzUqmWyxVNTdKmJqlCoWpVysUSUWtrq1wuV6k0clmrslWlkCuVrSq1UtUqlSnkrYpWjUjS+tMjzt7vLjBjv2TGLmVGLSid9OVny7Yt3XNhye6Lny6vLJy2YsTctW/O2/TmovLCedtLvtjDzN9TuvTwp+tPH+O2neG177vXeuy+YtcVzr7r9bU6b5M9oXH3qruSeldG6Yw3WiPituQjpe+xIlCtCtUb4rW6aJU6BIbWGGJVKv8jhbtG5atReaoUnlptqFYXrdbF6kyxh2pvjS7AMUU4plCt1len8z9Wuup0YZ4pXq8P8c0xvjHK1Yd5hki9Ngg9SylfyPoiAwFhMU7eZxC3ZYFX+ABEW54pjA5gSN5qsCYarDGRPcEzhfMfE+wQWYM1wTdGeYYI9CzfGJW0ZZodPZK2zNn7/BtcBc/oF7YlhM7cT6rA1usNE8rOjd1yYeLmS7N33Jm85dq4LZfGbD03ftuZSWWn1l54tOu26Itdt0ZM3/iXuVs+W7l3dtnR1QcvXv7+oaMrHAzFk8l0b29vLJWOptPRdDqe6guF47F4MpGIxePRaDScTWdSiT9bmrjDQZAhNZXT+YRzoAH3czo/cAh0MZbHt1hriOyimfhI+pHWxQEQdOgdJKJHAqlsWovm4zgJXv8t9AA7HDDWJTpn80P+Uc48zgXIpoPHljGNVYBFOnEcBjgF2NHgrGib0yVlX2TI/0gkQs8h2ildH4CPmvDYMrXl8REcZFMShmkoFIG8RXGWUCgSCAQikUg8HgcooWeDwSASV0nYwl4IBAKQsSBsJBIJBoPBYBAbCYfDPp8vEAh4PB6fz+f1egOBANwARKiInlCmACgMVoS2EMsCQwFc9KNF5gBcAvTm8vkCNOoBeEolDZFO0NnZDcsVViyiW21tDohWZGjBgSU3FkIVoTDqg4BsWTZekciFJAKSsQqFCmzFV3K5QqvVS6UtCIMxUmlLc7NMKm1paWltaWmVyeSY09wsk8sVmIOZra1KJCogfQEbamlpvXv3h+NXbu04fv4v42aXjplbPHph6bilE1bsWn/0zuyKE39bXs7MXD1s/tZhs7e9OXfXO18eKZy7c+SXB/+67PDsvffOCLtOcGwHf1Xvuisuv8k/8aC1SuNT+gaaOmISR5RnDD5s9XCMyVpd+IHcXasLV2uCNdpQnT72SBmo1oTrdMFabaBa7atSeWs0fo4hXK8PVam8HEOYYwjX6YI1Gn+dLgilyTMNWgR1ujCQWqsNwRDgGMJI3uIYwkjkqteHeKZovT4CA5drHMzuqteHuMYIIlrkrja2pxrbUzxTuMEcF9tSMAHEtj8FLLJr+eaYyBoXWeM8Q6jRnhRZ42JTVGAINbWnOXqvzJFstCdvCDv23FVydCGeISKwpjjW9M47jZPLLn66/vTUPbfHbz8/bce1SZvPj1t/evzWs9PKL3x54PsDd8QL91z769LykgVlI77c8+6KA/Mrz247fD4Wz7CbirFYAhPIvEGcF+9U3zOT6aH4bzgcRdfyVCpDrdR8P8hBb45aoFgymUzDDaTCH/lOPknsF7dovjGb7OnpCYfDmcyfUgsHRo1cRMmz2RxaoCg8in7xSLfMH14GBxyNxnEW0WgcJ4VQO7oe4cDoUKl8CT1XgC2KnuNQQ6EQ+SqIKVEZFCQtYV84bHyFbk7pdJZYHIlEUv9RJCVJI2DjpPAzAcFAHtGTLIVkPoE/nU5DUaIDazabowIr8XgSeVF4USg/EAilUhnYo7hQCEzFYolAIEQlWsg8hdiMxWI+ny+RSAQCAehc4BVrUcUWny8AmxXJVdRZAL2zgsFwIBDw+Xx+v9/r9brdbo/H4/V6vd5ByFK3AlbZgS632+3z+bq7uzs7O7u6urq6ulwuFxmyNIFULYfD2d3tJhMW4yCQG0tFDlGimyYcDie7Ny3SCZBjoNXqKcEAlgIIi5gYPpJ0VShUCoVKLleQbwA/ltINMM1IJM0SSXNTkxTAbW6WNTVJMUHkxftgxKxVqVCoWluVoDN2JhY2tiq0Pz7mHbn8Q+mYucznc5lxi5kxX0zffHLNsR8Xbj39waKtJTPXlCzYwszdUjS/vGh+xcivDg5fvHvkl/uXnaq6KvUerzIcut964Mfmiqu15x63NtiiYnucaww9UngfKwI/S7tqdeFHSt9jlf+R0levj9Tpwg9bPdVqX602UKsN1Gj8sErr9aFabaBeH2LTE696fQjStU4XhnQFarnGGLXo8YK12mBNsORtFBvhGiNcY6TBGmuwxqBqeaawwBJtsMa4xpDAFBNZk0PyugSWeKM9zTNE+MZogzkutiXEtoTAFBFZ4xxDVNqearbHmp3ZB9rwvrvNv7R4xKZIvTnJtWVOVuunll0Ytf7UtJ03J2y/+tnm8+O2XBq/7fLoTacmbz31zZF7m8882Hal5p0FWwpmrC+as+3v3x5594stJ+5WpfqfBoNB3PC42XBrgXdEWGo/AhlUQZlWwe0XDIYhsoak8kQiESQ5gt15WA1mp2MClhztjjhLzdtQKESDQtPRsju/5xmUoccDxbLZp4OZIAVgisNgL0wziTWk1KDpwFyQjnhH85PJJLaPk8KWcZCUgY85VP2ETExskHQ3VselwwmiQDWUL6lRgDUcDrN9AxwVHgDsjgDEVjy38JEa5sFgOJlMYwFqqlNlALTQKeMKXwUCoVAoBK3q9/tDoZDH4wFq4auStYqsgEgkRhmslNOKFzSvz+fzeDwul8vlcgG17DEO4AnAje3q6sKSHR0dLpfL4/E4nU6glsoUIIsA1QnwEQIWPREwDZcAPQ4sFhtsBIhZMmGBVyoWg65foCpsAZAXhqxarQUA2f4saVCFQgXBCtTKZHJ8BGAZmAYAbmNjk1gsEYkaZTI54IsXyIs1YTi0tLSqVBr4vDKZ3KhQypubWlpa7/5SdfTqvQ9mLn9z6vLCCUsLRy0bOeGb5dvOrjl4bcr6fcPnffPGoo0jFmxm5mwsmF/GLKh455uTRfN2vfPlgbIb4gu8tpO1ugM/SXfdEOy5KTj7UIXhuSBa6/WhX+Xddbpgrdr/uNVdpfDAtwVq8arTBaFz/xuydbpgvT4ET4DCXzAEkJuFBbAizxRFYx9MhwMLnSuwxLnGCNgK94BnCvPNEYElShP4FsYC5ousyXptkKsP841Rji4E5oqsyRqNt7mrt1ofPvOr8gdJR70+1GBN1OqDl4Tt8/beGrf5wucbz03Yfn3MloujNpwbu+XC+PXnxm44ueTw7c2XHm889dO0dUcKJq5464vtIxZWfLSsYuf5e9WCJpu9Pez3paLBdCxE2TN0Y1MnHEpvJOFDueKIWoCziUQKCCBYgE2JRCIYDBKOASBsE/c5tgxiEOwACGwKTAFpSIVhj+gIRM8A4hqFqmkCdMBHyhwCvzAfyKMCplSHP186OpmX539mLEE8EubQcscCOC8iO+2XLiw9GLAjEsuQhOiwHw6H2bml9Ljy+4P5koCDiMfVDgaD7MAUGaNAP64ASdFgMAxPAFeDOIsyV5CiACV46nZ7ITypSHYejuFgMOzz+bBHoLarqwsDw3g8PohZYiWcU78/CEMAW/D5AvlCWV0ej8ftdoOw3d3dLpers7MThQiQHoC6hXh3Op3d3d1dXV0Oh8PpdHZ2djocjs7Ozu5uN0hKvgECXBCzSI+lJC3qR4t6BeiAYLXaDQaT1WpHjAvRLahXFIihkgVsJUvWgU5ngFcLzoKwQO1glKtZBpFKarW1VQmHYFDVkrYleUszCbjkKkDksjfXopK3tMpaWqTSFpm0VVUnkv/Cka0oO/TutK8KPpvLjJ739qxvvtp14dsD1yat2vPu3HXD565/Z/lOZk4ZM3/XyJXHh3+x969f7v/022Pld8TnBO1HftWdeGyqvCrccZnzQO5usCcHiakNPpK7qpVevi7MUQeq5e5qta9G48c7WAlQAp01Gj/Rs14fqteH4BtA1ZItW6+PgMVYl0Jb2AhpZHgLAkucZCxgCnkLpPIsEa45zLNE+NYo1xjiGkM8U7heH2gwhqXtaYE+AmeAZ4g02tNiW4pnSxz/teX0I5XQkhAaQjUqz71W78rz9WPWf/fR6iPTd38/vuLaqE3nR286N27jqcmbTs2rOLf5zINNp3+dsuG7kplrC2euG7lo+8df7R23bOMjkczhcEY8rlQsHgkn4olUIBSkmwo3NnEBtxO79BEgy45X4M7MIyAJBFMoA113KP+c3duHPYgIMRTrgvtUfglzCJqgFVBL1UPQ+AV5QSVQgAgLhmKDgCnQg8YySESpRThT1tFG4EvmozehcDgMxgWDQRiXeI9Go36/n7BITQR6tBCtcEj53KZBSGHj2FogEMD1oSsPURkMhrFTWJ9wS2mEQQpAYWYwSJNROkGiKn5fOl9cavARTXUaQQs9WSkYxbZT3W6vx+MJhULgYygU6u7uhjKlEWKwMJmq2CBF/8FfOKqUj4UBvZEbQElXNAcGAvXpAlthwuJlsdgQ1EI+FmrEYNhEqv+CrFgIWLzIHKDAF+QqxbgAU/RBQK8uTEDJqtVatOkpfQDNevgGSqUaiVs0HxSFPSCVtohEjXK5goGSFYsljY1NACsWxXziL14CgRC0bW6WNTY2EZpFLa1Nra2NTWJps0TR2tLaopDKlOcu3vju6q1P5i55Z/ZXzOfzmY8XfjyvbPX+G8t3nJu89sCbs9aNXFQxfOHOogU7Ryzd+9ayfW8v31s6b+vEsouHHhmP19hP1tiO/qIuv1y3+xavSh14pPA2WFO12kCdJvBA2lmr8HLUfypZkBQfgUjwl2uMwHvNLxap1YZqtSHYtURbcBYv0BYbxHxM80yD+QakZPH+H/LWGuWYQjzLnyKXb45wjSGu1i+xJTi6UL02KLQkRNZknS58i2/Z/1NTtdbb4kgKDMFrAvvWm+L3vj70wTdHplWcm1x+fsymU5+vO/npmuOTNp+eW3Fx7fGf1535aeHOy8OnrWMmrB4+v+zjVbtmbTj4g0CtUMq8vkA4kgz4I7FAKOwPePyR9kACuTK4B3C/sQtzgD5o98FZo66NaBJSfU/cw7gPKWpMTU5K2SFwx2IJKvxBDVvcz4D4EKZHo3Gv108HST4gYZH0I3YHc5AIy660j9MhpILROGUCIo4qGAyDX+FwOBAIQK8heg4tCWMBBiUa0TRyNbW1yeKkxxW15cPhKMWOgFpMe71eeJ1EZ1yEUCiCIJLX6wX6AVlEmQi1eDagPY6Lhl+TTAD8ZPgFaRwX/CegMyuVasXPgS4AsE3xn4AfuqvLhcZ7d3c3IOtyubq6urq7u4mtVMAFDX+ksiKQBVziHQ18fKRSsBC83d1udtIrlX2x2doAYvTaImfAZmtDXgEMVoz7DZgieYsGnoHrigVgvGIVSoxFmQK8IF0RhSKhivRYlUoDhmJJ2Kpo0AOssFUBQ/gBjY1Nzc0y4LSpSdrQIJJKWxg4BkKhGC+RqBHkxXzwF+8SSTNtCF+B2U1N0haZqknSIm2StbbIZdImmaxZJpfK5NImefPDGs7eE9c+nbuG+XQe8+n84rFLpnxVufrgzWV7rn7+9Z7hsza+uai8dGF5yaKKkV/te/vLPe9+dfDtpftn7Lp9pMr8XY35gsB++Bd52fmqoz9J77d66/QRnil+X+qkxC/gFVisUnkfKz1gLnQu6Al7gWMIsyUtpRxwjTHyeUFqoBZz4NLW60MEWYElCrkKyMIxQOKXwBbjmgcpzDOEkP/LM4QazFG+McwzRJBU+73AevK+7LbQzjP6643BawLb9lvij7898cmaU2M2n5264/K4DcfGrj866psDUzafnFF2+tvjP6099cuSvdffX1LJTFhVPGfz56sPjv96x41fBPUCcSgS9Pv9Xd1uXzDW5Q5Eokmv1w9bDTcbjDO2MYebjTBHChehCdw5WB53LEp8su9nuodpkFFsmTaOVmQgEEJAmVbBTmkVkD0ajQMEkUgMy4BlFFoBarFHcArPCToR9gmCGsRW0tTs1jFcRdKP4BriNuyZbrcbM30+H64nIZXa5nQAJE6puAmFgygcj61RTj4S8nFILpeHjoFUMBQ3/eF5AMgFAgHqGUXGKE3gR4cHiiNEA5/mgJVYGH2osCnqGuByeYitaNG7XK4hnimUJtXPJnp2dnZTBisAym71Q4qivAC4CW2LWBYISxyGKcMAACAASURBVFoVmVsWi41esFxR6gVuLEQrGQVwXcFfVDiEUQD1SulZcANompIKiLaQq3K5Aj4swAqAAq+wT2HAgopCobixsYmACfhKJM1SaQsjEAjxamgQAbVYQSyW4F0kamxoEGF9Hk+AaTawhUJxk1AiETdJGmXiRmmLXCFtkUmam1paZSKRSNokq6vl//ArZ8rSNaMWr2U+mM58PKd0wrKp6/Yv23txwfbTnyzb8dacjW/M2/LXZbuHLygfuXTvO8sPFM/d/v6qo1+frjpSbTz8SH+6RrfzVsO2i7UnHyofa4NCe6ZOH6nVBsDWRwp3tdpXrw/BTCANixdmAqZ1unCNJsjyDSJ5eRvkmcJ4wWAFWMmO4BojbCuWZwpzjSGBJSq0xYeI3MF3Q4irD/L1QZ4uIDRFJI50vT7AMYTvNtq/+7HpKs9Ua4zWm5O3+IZD91snbL/+3renRm8+P73i4riNJz5efeSzb45MWH985tbTKw7dWv3dvcV7rn329X5mwjdvzlr32YrKSWt37b10TyDVdHd6IgG/q7PN3hXo6vZ6PS6Xy+UOhNu73H6fJ+7rppQawgHuMWINbjDglUa6hwqmOehanm9R+rA1LAbAYYLydSiVB2oLtzFtmfaCXYCqWAxwpB0Bo0QEHDD5gNTIBccJoOzhTmmayEgd5/OuoosMRJ/PBxoSamEvgpJ4dJESp3AQexBAusi4aB6Pz+/3E2oJuH7/4KgqQCEOO9/A97ndbtop9puPIHnwlc/nA/jcbjfOgihJ1w2alDqqIlLP7kCFdjr9LpjPHgsWEEQCQGdnJwzTrq6ujo6Orq4uXHkkpYJ3WJ60J+VjYabD4aT+AhaLbQhksQWIU4Sw0FMLqaxAMPXOIrmKbgXIwaIuW7ALUMMQ7xCwFNTS642AKVwC5FOR9zok8g9tizAVWbGUJgCMYiYa9xJJM5wAWAKAL2Y2NjYxDQ0icBbQxERDgwjABWf5/AbIWJGoETpZKBSD2QKBUCRqFDcKGpskHEGDpEUpkSrEjbIWqby1SdrULJc0ScUSkbRZzOPwb9z+dfaK7cPHL2E+nct8MvutycsWbTu2ct+luVtPfPbVnjdnbfnLkj1vLK58c8nOv648OPKrfSULtn+46tiGyw0nqnQXeLbjj9Xbr3K2X6r9Xtz2g7RT1v2Eb47VagO/yrsfKz3I7gJzh8TKaJqyDljWQZhrjBE6SbFyjaFarQ/5BnxzjG+OcAxB5M8CtfX6ANcYwnzYsnU6f70+wDEEBaYIzxBqMIZFxojIGGlpz1Sp3NVqz5mHLaceSKt0Ib49fVviPPRD04zdP4/eeHH8lvNjt5wbtfnMx+uOj1p7dNzqw5O2XFp64N7Gc4++3n9t8uqDwyZ/w0xZN2xO+Sdfbjh84+dGuaa9vb27y+HxuDo7u7udXq/b5/H4HB2dXr/H43b6fd1ut9vlHRzIHqIDNhl9BPgo8kvZ4PgIgBJt6V6F0UbspqHuAFk4d2Aou02KaXSmDARC0Dg+XwB+HGGCWr6gM+iDXdBwe/DvACm8Ey+IOzh49k6pwhNtPx/4dkGsgbn4o1g5pru7u5Gi1NXVhRXxIKF0epwgnSYOPv8Y8OazmlxsjOIK0BGiSEowGPZ6vchq6urqAto6Ozt9Ph+wRx8BXJfLRdykfqu4AqgAgHfKgkJ5QCT508At4C+OB12q8BWA29nZ2dHR0d7e7nQ6nU5nR0eHw+Foa2tra3NAxtKQsRCkgC9ICmJSwoDFYgN2kQAAz9RstiLvCo4B9YiFLAXHsRiSrqhbAZr/WAZIBYsBaxQoICWLjl7wXk0mCyQqoRb9C5C9qlJpKMaFZFhIWiQCQJ/Si3xYTEOMNjVJYQlA3pKEFYslTG1tvUAg5PMbBAIhl8vn8QSgJ5fLr6/nikSNHA4PshfAFQiEQDAmxGIJ5ovFEqyI6BlYLmyQSJtbG4SSZmmrpKmFL5JwBKLD352cvaKC+duUgo9nM5/OHznz2y92nl9ceX72xsOfL9v1l9kb35y/9a2llW8s3TPy60Nvf3Vk+IK9o8vOb7snPVZtOFNjPPlAuf1C7f7bou/FjhpVoNGe5hpDv7Q4OMZAnc5frfTXaUJcc7TeGK7R+AdtBF2oXhuu04SqVF5KTqCsA0wILPE6XZBrjAgscWAXJMU0GMozhet0fsoogLfANYYEtlit3l9nCNRovNVqX6MlWadw8XVueUeKq/Xfb+o8Wy3/7ifRz5I2niH0g7Tz0APFgiP3P9h0/qP1p8dtPTtu/fHR645/svrE2PVnJ647/sX2c98e/2HVsR8mrP2udNoGZvyKkskrPly8seLq/erqWoVCRaU2qXQ8bm+QC+04u70ddxGYgpsK0xSjwAt3IDbV3e1GrjiBlU1SmolIMTw1j8fX3t4BIIKM7EYlpfJ0dHRSIjrwRI3Wzs5ukIvQD2SDIxTUpkg3ngTECPINSVaDxYFACCmWpOBwDOQSUhUSytOkU8BXDocTz4Mh2pyeSdgaUEINcxoHkC4UDVqFc6RToyuAY6baqXS0XV0uurY4Krry7MopOCTSldRaxz8JNCPWwn8LVQukCBIWht4kepJ/CvxRFyxIVxqmG1sDYfEVlgcxyRaghFbkukKcAq/4igJWcE6pwgDmA6DsrgTofQAHAMUHENeCG4AqsXjBIoAtMFi5MJ+eRTmshFeFQkX9DMiEZecIQGLK5QoyCkjDQqpC2PL5DbBkQcWGBhFTV8fh8xsA2fp6LiagZHk8ARYVCIQ8noDHE/D5DdgEUDsoacUSbBS8xv7wLuCLJY2yRolM0tQiaGjkCRtlCrVQIq1rlC7fUD5m7jfMe9MLP13EfLrwo8WbF1aeWlRxfubm4+8vKR8+d8Obi7e/tXjne8v3/33FkfdWHC6dv31K+ZWt1xtO1Rgucm377kl2XuefvC+/JbDWaPwSR5qrDz6Sd9Vrgxxd5LHShU4NNRo/Rxfi6EK1aj9HF6pSeSFykU4AIYxOEKSIoU85hiDkar0+QLYA3xyp1wcElihHF8KQM3W6YL0+UKfzV6s9fHPksapbbEvwdWGJJSaxRb/nqG9ydMd/bPpBZK/S+B5qA0cfKVacvj928+n3lu+fsPXS2DWHxq0/Pmrtd5+vOTZm7bHpW06vOHJ35dF7s7ade2vORmb88qIpX09cvWfh1gOHzt82tA3eh7i1yPCiMkVgJQkZQh77rsYtxx5ACXIG5hruYbLY2C1BqqbMTsoBo0kTEfso+gEEgFxgJQ6SnhZ0AA6HE9DE/cyud0d56Tg1ahRj+9Qupn6ZpBlpC3jSAIjkM9I0jXpCsAbr6VwodIMXzpoePLRTaj1QjyY6SPYC9NvRVR1iZdIPhB8Lj0+szs4qJc2Iy4t/AJwOriH1ScX2IUWpJxUNMQA+AqnsqthUhwULULkAfIRVis6sCE8ZjWb0zqKKrmy2QsDSxtHkp9wA9NeipCtSqVRDy2AwgcLwBIBjZAhgdZKo4Cw+opwAiIkYF7sKDNKwkLMFjJIbMASjYDF1OMAE4CsWS8gGYDsBXC4fwhZs5PEETF0dh8vl19Vx8OJy+XiBrZC0ULgcDg8zoYoxk8vlYwFwFtjFNKAsaBAJRY3ixiZxY5NILOEJRQJxY4OIJxA3fv/T4yWrtk1Zspn527SCz+YVjFk4Zum2BWXHl+y+OH7twb8u3PrG3I1/X7rjrwu3v7Ns/99XHX1j0Y73Vx6af/DOznvSa43dlxvaD/4s33GVe6FKe5tvbTBE5R29NSpfnSbwUNrB1QdF1nidxler9nL1wVq1t1brgzgFSdHq5xpDHEOQ0hh4pkEPAXYBYRcr4mODNfa41c3RhWpUvmqlt04T4OqDAkOoVumuV3vElliLI/eLpO0GR3XyvvDUg6YfZa6HCv+5Gt2GCzVjNp16f+WBcVvOjNt46rMVhyat2f/J8t2jVh+ZUXZ64+kf1n93e+rmE28sqGAmryyYtHzUyoqZ63ee++GxXGvt7vQ4zbau/AjJdP8QFtElBnKDShlRJg30Ee5DykxkM5oEMu5GKopMIog6jxPN2Tc87iKq7oEd0TYBLCr8gY3jW7a1R34ikZHMPnL3SMexY9bELMzp7nYTRPAAIHTS9rFBl8sDxUfMpQ0S9GmzWJga1zRBDyF2QwFrYXn6FteT8kCJxbQddg99nC8kJy4yFqMrhh8Lc+jnBkDpYOhQIWDxLY2nza7TCozCKmWPV0h8RMQJVKXRtJAJQKPD4iNICueUusBSBwFMoGlPeB3itCJIRSEs9MLCKvBbMUFO65/Dx6i1+AjsInOATFi4AZRRAHoqlWqgFg4s3AByAPAOBAOjpF5JcQKYkKHQow0NIg6HBwyCmTyegOFweIAmOAtE1tdz8aqqquFweHV1nPp6bm1tPRbDkjyeAPvAKrQ/TAy6wmKJoEHE4zdwuHwuTyASS/gCoVDUKGuWcuprRaKGOk791Ts/LPxmS+HfpjLvz2I+nPnGhCUTVlQuqjy3eO+lMd/ue2f+5r8tLHtrQcV7y/f/bdWht7/eP3xRxd9XHV55umrnvZYL4q6zHNu+25Jdlzhnf5Hf41uU7qcN1hhH4+NofNWt3dVKNyJUNRpvjcZbrfbUan3AKM8UBkNrtT7IW7i0MGoHxawhxNEFOLpAncZXr/XXa/11Gh9m1qg81Uo3RxeoU/qqWlwcdaBBH5E50g+a2i8+Uh3/sfHE/cZ7UvuvGu+5esOa848mbzkzZu3JSZsujl175vM1xz5fc2TUusOffL1vZtnZL/dfX3fs+6U7Tn44f13p9DXM1A2FkxbPLzt0s0rIlyja2zs629vcnY52q4kSCYl9lLONJiEqaNBXoCTdbOhXA3wQQShSTCuSREKvG0Cc9ksyjZQOcZwkEgCH+ZgmptN28C1JMyzJ1rOkN+nYCAqEFWoC02OGHhskdelMsRjbi8QJDnlosSFI/egBOEItPdiooU3uJy4ClUPtZHXSx6/WwSqTSkYntkNGJ22EfnFsobOzm0ZppV1QBB/so5FaCKDgIFmoZBGQPUp9qCimT1Epat2DmOzIPniKxdi2KRr+JEWxGBXHgnlKMStMUEsfqpPa/nghbAWXgPJYKUkLJiwcWHxF1QnIHKBusjBYyTdAkiwsAuQSQLFSqiveSb2i1c6OaWEmIAsqgrmQoeAhdCpTW1uPV01NHb4GfGtr6+vqOFVVNWAujyeoqakDdmtr66F2sQOBQAj+1tdz2TN5PAGHy+cLhIIGkbixCe94DjQIJTKZTCTkcTnVAgHvUS132+5jC77eVvThNAzW+870FWNW7Fyy9+qSvdc/WbbzzdmbRsze9PbSnSOX7Xrnq31/Xb7vnaV7xm44vfTEo30P1Nca3Zc41kO3G/dd4597KP+hsU1kiotM8SqFB4j8VeasVXt55sG6M9CnsAjq9QHkBsCEhRsA9co1Beu1fq4+yDOE6rV+ji7A1QfrND4o5UfyLmy8VuHlaUNCY0ygj5x90HTqfvPB70W3RO0Ptb6bTfa1Z+5/sef6Ryv3j9t4atTaE5+sPDJu/enRa45+umLPhA2Hlx/5Yf2ZXxdVnvt4SVnplJXDpqwombhszqbD63YfFcr1nS6/zWTusJkdNnN7R5vN2UYlNXGTk4qh5h7AgTuTrDfc1biv6CNWIfVHdB7StKQbG9sc0sbE/dyRr6KEG5U2C5BR5TrSpyQ2adcksiwWGx0GJQARlYgsdFT0mMHq2AWbjDgFOgZ6p+cQbZkgS8sQsul5wI4C0VH9f3V993NUV7ptY+zxjMczHpskCQkDJhqwCRJCSCggchRRZIHI2TbYGFBWp9Mndc4tqdVJaiEyxh5sDDN37tSdW+9Wvf/o/bA4az6L+6q6uk6fsE/os9de3/rCllY/z84GcXl8Drh4OtnlBXDgxPPkIVLfxEOWEPlEFLGGfwl7jo6OASKJntgB5BH/HbxMIKqAWk4HCxEA+5NvyileHj16Au4JP1WhMIp4Vc6sBQxl/hWdVzDwmfzKCAGZSkAkRQDWBNhFQgFoKQAU+bKMzcIy4l6lMot8WdYbYBIWXFvwaEGNpfyaSKQgv1IUla4p4Cywjjj7Bvp8AcgAwEyfL2DTNENVdV03PR5N103D8GqaYZo+TTOIvwBfTTN8vgAgGA3xg9apQni9fgBuOBILBMOm1x+Jxiky+P3BUCScSCVDoQiCGUKhSDyR6uzq2XygfVXzXtvHs98pXfK7Oav/tLRp/sYTdSdufb7jfHnjkQ++3PZR9Z7pDUc/qT86venUx3XHPqw5MmfX9XVn3Zf9T74JPbuijuz7Wr+mZL/RCr6x/0SFF9T9Co3/w8i/hDgAJustvgaBhQILhMVCYPw//ON/84//zRx56R977Su+Mgq/mCMvfcVX5shLPf+znvlrYPS1lv1ZSf8UffivwNg/bpmjVx3ps72Ry0qmf/jXnszr7V+pNSe+n7vtzJyNZ+dvOTd385mKTe0zN7eXNh8rbzpauf/qrivOL/dcKq1p+WTldttn9bZ5TfM3nli741BiKDs+cv/HJ8/vjY0+fnL/6Q+Pnjx7/PiH549/+Am9At3miTX7PLyuABRW2Xj27Ll0RNCZS4mN/R8LsAfRJ9nxnlop5IDU589/wqnZyXEidGlwTLYg631gfwI0AZ2AKD0q4JIMqCQLJlTRqcL7JTjydE+sGs+gtLxUnFHiIKORCGrkg4BOABDWSFhnlj2b4rCB4YeoyuENa+DqmWAucFBkUBTIIzARjxT/Jp4k0ZOPgn8oXoli8R6pKItXUUXlboRarCcPxcvD0lZESWyVk2hBXYWBD1zG3IWsiQWXFMsIyJKDgE5GsxJtOYsB6Cp2AFZiJaQAeq5Q0gWeMTi1Mpkc67dAkwWYIhsATJY1CRBPBbEViAQwhVzg9wfD4SgcV6CrgF2fL4D1Pl+AfFSa+EBOKAE+X8Cm66aq6sRW0/Rhja6bXOP1+onI+Aa3RRNokSegsGCaPtPrxyccjhqGF1uj4VgoFAoEQsFQzB+I+vxhry8QjUYTiZjuj3Y7jT1HTq/dcuD9ssWTZiz93ZzVU1ZuXr77TGPbzS92nJlaufPjypZPag7+pe7wlMbjnzScnNrUPq35zML936674L4Ref5t8NHxu5GTXfHjdyPf6CO+e/9MPPsf3+jftezLwNjfzdFX+Bgjv0Ko1QsvsYYLxsivZvFX79gr79gr7+ivwFk1+1ct90LP/4yPI/FYTf8Ye/RfkQf/vOUrnuwInutNXvfkvgqMKuP/PNYzVH2ie9Ge67M2n567/WJZU/v8LWdmNR2f2Xhk1oaji3ee3nypZ+vFnll1B/9SucM2t/Z3C9bNrd+34ejlPm9iMDvy+NGDn548eXx//P79e49/eFa8P/7w6bOnz56PFd90PNYtxgKhh0yHBiB9EZLGkrxI65uzfRBqn1rzLKE3Alko1dF9zGZhRfLUBCw0jq4LsECHJxPH4aRgdOnIb1wwsfWZVX6ULEw2jvPCjAXC8iy8L8Zskk2zQT5kVowmulGywJ7SWif042LYJi4JFFKehdyWs1cxUIlkc2xsnAqAfOy4SByCv+aRVdaareFcOC/XgGzKAtjEZUqrSKyi+c8Ify6AkAIl8ZM7YH8JrOShWC+DBCi/ch8mxYKW4huoCjylPoBChYx7RQFYElXgbyKRgiwLoQBaARgrjmJcAWSBUCiCeFbqsAwhYAgAoJZ+LJBcKAEUZwF9AEYgHpZtHo/mcilgtZpmAGE9Hg1CLbQF0/QpigqtViIyUdgwvJIqE3B9/qDPHzRMn2n6PB4tGAx7DV/AF4x4I14j4A8GgtGIEfQbwaA/EAkEY5FwMBSK+APRPsVXv+3gopqttmkLbTO/+GD+mukrNlXuOtt8/LvFm099XNnyp9V7/1R7YMb69g/XHv2o8dRHTe3TN5ydv+va0Y7EreDj80qurSt+sjtxsiv+vX889ui/ow//5c29ApmVMQZ64SUXsOwtvtZHfjGLvxqjL33FV4BasFo9/7OWe6HlXnizP6ef/09X8N6pu/7LrsHLSvq6XribePp1aGzVoRtzt1+euenC7O2XK7aeK994tmLjhZINx8ubji7eenJz+61tp28vWH/og2XNkxc32hZv+qh6z4L1rSev3Uqn0w/HCsWR0fGHz8Z/eFIYHxsHXb3/6MH4w3vFcaIJ+zA6J7uutPtkl5NOYYILVQVgipzd/pGVTk5ew9hyMKOnIuAcQTlPnjwbGxvHJaHHAnaRGYkLoOeEgwRvh3uS0DGgEigmK90B0SggAojxeW7NEEXDmfDHxCHCFhZYlhQNFov3yH9JcimJ4BYYokQDH+CFR8p0e4naEvtwU7x+nJ0XJscw3DXGDMAuHiMKo+AZAhNhiT+2yqngFLL0KlRRKqfYikcKWopTACsRUIWjYObTo8U1EEmBp1xg/hWmy4KlL+uzwMFFLRWFryC/Ul3lPIeYFwYqAWeKAUulDoBNkF/p1wLsMq0AUEuPFukqAmCRh4U1yNJiMCxoLOJZ6ewCgQVxpIMK4Vv4QGgNBEIEzzdardPpBsiqqq6qusejARa5EpICxASPR1NVHVgMXAa9RYtQGKjwapoB8oyWSacxCOByMZ5QcwiGYoFgOBwOB3x+w/D2Oj2XbnR8MH2urWTlpIqq9+es+XTNrtr9F+oPX5vXeHB61baZDac+rD78ccOpT9afm9J0tnTjhYrtVyp2XTnYl7sZ+uGqO3eiJ3GsN3mqK9kXfZj+4b9iT/+p5V64B34Ij/4zXPyHr/Br5OF/msUXZuG1kX/pHXllFH7xFV9B3lXSL8LFvwVHXoHPaoWf3enn2vDzUPFXNf/62O3I8Y7YOfvARUfiduTBZe9YZVvvggPXy7ecnrPp1PzNp+c1nyyvPVTReGxW88lFW1obj329/Vzvkh2X31++y/Z58+Sl6ycvWPthyYJz127HBrLD6fz42L1Hjx6N3btftGbfBMWgTxZ0CQtEn4dWPWP2H8l80W/RwWiTAizIE4k7ZKawPbkPoHZkpIimSM3QOYEFgAMSLlwPLok0CnhKZzQQCpcEcORW3rVsGZ2fNw7LlP4ZDDNEGRzIUM2HYg5UNEhpkv4fEmHcJh6IDPnEo+BoQfjmBxeMx4jbl6MUz0tsxT1ygOSNk95iGcMYiCexEu8GrpmMFYCL50PZFP8mzgVIfWDVW8GHy2Nj49lsHi8b6wTCzEeSFSNYsRLUlQQzm82Dq1JdBY1FI8BZrERUAFZCRQV1xTfxFGjLOtqc+RAuLARdIWWLkbCAUTLWSCQG8GW9AfDWYDAMYGU1AuwASEUkFfRZBhWAzAaDYWAdxVkwS0VRQWyBctBgAX2AQa/Xb3O5FEVR3W4PPk6nW1FURVFdLgVrgL8TvrGeLUrwBS8GTGMrYBpbAbUgv6DJRF7T9JmBsNcXCAQCfq8vHo8HInHFGz5+7vrmAyfXbjv8bunnk2eteu+z2tn1B9cdvVF98HJp9b4ZNftLGo6VNLWVNJ2a1njyk8ZTM7ZcmLHh7Irjd866s52h55cdI8d7Bk70Rk53eO0Dz2JP/hUa/4c79aOW/tnI/qxm/+of/5uWfQkPmJZ7oWb/auRf6rlfzMJrbfivnqHnavpHLffCnX7uH3vtH3t9zZXa843vvCN9zT1401/8Lvas+ZIya2P7oh3nyhqOzWo+OWfr6bL1R2etPzKn6cii5hM1+65tPd2xvOXix9W7bPNr31vc8MGC2hVbDh248N13XUpiuFgcfzw2Nv7w/oN79+6NjI4V779xL6BvT0iDYdk3cBBCEpfxYW+HeUgokd5k/KQeRyWOZeXA9dh1ASIkmIRFhu8QXJilg31o4zNRnRSS+EL2Jy+byw+tqneEJJz0gTWP3gSKDfzlfTHwU7rRgfUELxlvhD15UxweaNrTvySNbuzw0Ipt4h8hnxieOQkmwPGBVTCFwU/8p3hhQEz+1xh0ac6z6B/d+lQAeDiNenBPwiXJLKgowwCoALAsALMDmNsKuERYFUgo59ei7Y+fhFeqrmSypK78BtWFGsBQViitnCmGlV05dwFqYKHUC2AU6+GKJ5MFP5VVX6gSMLSAogGgFmCFaCvKsowRkLY+vmH00/UF5mpzuz3AViKpx6MBc91uD4DY6XQDeXEYdqPTDGeCCgECaxhefKNl6gyAZlwcKLf0sJmmT/cFff5gJBLxmnrA59d1U/cFjUAkYGp3O3p2Hj77XvkXtvJKW8Xq3y9qWLjp6MYTN1fsPF22dveU1TvK6lrLm05MqT/xl6ZT09e3zd55qXzj6fWnnVfNp+fM8eN9yVOd/vbO6GVn2hh5nf7p/4bu/8ebEIL8y8Doa//IKyP7Ah8z97OZ+8Uz9KOa+UVJ/6QN/6QNPw/d/9udULHlUv+pjsip/sEbgXu3I492faUu2HmlYtOZuZvb521qm7epfWb9kdL6Q59uODFn4/Evd5/bdPLW2n0Xp1Xumbywybao7o9L1206fP77Ps2phwYLxfzYo5Gxh/n8yGhhZHzs3sjISL4wOjr+cGxsPJcrSP8s33L8JIgQfNErwPWwnv0NBxJS2a9k3LikQqzXCRAk8gKsYWBK7U+iPHgTPCe8BgIlvDFSlGBgEDGLMAQMwonov0abWH5gTfdEWJkAxFQ8qT8yPol0lRgns+zJDcH3ETzPyFDeowRNIO+YNUk1P2NiOms6lziQMMeUj0Wiv4RgjoW5XAFPgJ4omenPEquklnRG4SWBWsr1nDqb35LMDg0NI3yVRQNgyDOCFXti6gEWu5KMlRorAJQhAQy9AlfFJnJVTg3DGWHgv4IsACYLiorALHBYklOgZyAQws74CQBl7hWjBeSHyifTCGR6F+kttoJiEmSlfwsIS6P/DdSSveLjcikgtm63x+PRgJV2u5NoCwhWFFXTDEVRga1YBtRigahKhgvay4sAUlOXeKM2BMKm9iZCowAAIABJREFU1x8KhXxeI+D3Bnz+YDDo9wejPtVUPXe6+09cufV++bL3Z1dOqlhpm7n8o4UNizceWXv46oqWMxU1u0tr9pY1HPlLXWvF+uNl645Ob2ibuvXiRxvONF/R+tIvL6vDZ+2ZU92Jw7fM8/0xNf8i/uxf3uLf1cwvZu4XEFhf4Wc986Mz+UTPvNAzL4yR16Hxf/iKr75RB/dd6Tl003PRlb7gyt4wc4fuhBbsvjq9oW3u5vbZG459trmtrOFIeeOhuRvaFmw8tXjz6fUn79Qd+3Z6ze7JC9dNXrT+3YW1Hy9Zu/v4hV67WsgVh4eHC2MWehZGiqOFsdFiPp8fzuQyheLDh4/hxkVnI1vh1MfMqCFG3L//EOgMrsFEGomwdGiQy5D/FsUEy4RamatD9BkZKdK8xc5MM0dv55AwZuWeE6pwdgAib4rR7JKX4QNtBPjC4SSfH2GDpM8wgelq54AxbtXVl0MIQ5F4F7xxqpb0sPPW+ChwIjxbeeBDUcyfKzmS4UDgIB7F209MOpoKhVHqCaOjY9lsHi8A/kQwXOImXfl8PsxGlSwS+0jXFrdSVJVFWlE5kMcCaslMOe8ACSnjq6AGUAfAbhRY+WFwK0sKyBgszkXAaoJUA+C8QmwWy2NhDQVZcFXosIjNQhQB0q9AUSckIDD3ir59GNwyvAqIJ213CKeARGwiecUHh/xbQADIulyKy6UAMbEerJbygt3uxD7wpxGjCbv4iROAReN8BFZSaxnSC8eapvt0w2sYXq/X6/eZfp8Z9Ac0jxoKRRBS5vWFvu927G278MdZy/4we+U75VW2ipUffdFctf9izb5LC5uOzKzdO7OhtWTtvhk1B+buujx164UpW87P3NA+b+OZI52xbwJPL3pGz7qGL3nSp3pCx2+b19zpm1peGXyuZ/4aGH05/OP/ST7+p5750TP0vDfy4JI9dequ/8i3nov22HU1fd4xeNaVaXdk1uy/+GnTsU+3nPt0y7nZzW1z1x+evf5oeeORec2HFm48vubgVxvau+Y1t9nm1L67uNm2uOEPi1fvaL9+u1dLDxcGB9PFYjGXyw0PDw8NpkYKudGRfD6Xyefz+fxINlcYLd4HWShaUxihTAb5rAw5pF6GEBl0URmaUxTF5NnByJ7YsamjodvL8EZGO6IRYCV3I9iR/N67d186mnG6MStIiDglYZ3gwpX0rhBJgWIStqgwyjNiYcyKli9apfN44KiVuCn3BKzfs+KW5MPHgFcs3hsaGiZMg1DzLjAYTMhcIjLiSfJ5cv8RMc0qrnYCqeRfw8Pv3bufyeRw+/TsM/ifD4HMGu2gBVBU5KeSq0oDn+8ACwVwykHEADC+SqYGUC0FLHImAjr9WRaLdbDIWLGVFbBYIotklnwWXJVIylqFsqSLrBMQt0L4AZqMio1EYsRWHAKTGpkEjCWgMwlgRaiFvc54AYAbDHdqqnR6TVALbA6HC5/+fkdfn93hcAFqgbx2u5PQCeQFHJP5ojmHw0V4peyA3Yjr4LM8BJeFo3hLhukLW14ywzAURTEMw+fzaYGEagRM0/QbajDg07yBq993rdt+8E9zqz5Z0mCbsdQ2Y1nJyq3rDlyta70yr/HAzLW7S5pa/1jZMr2m9bONpyo2tpVuPDl13fEv9317uDN1TsldMka+Dd27HXnQn3rqSD2zxx91+Ee/ciauO+LXHfGbnsGe8HhnoNgVHOuOPLhhFs70Jc840+32ocbT3eUNx+dtaV/ecnHV3vNrDn1df6qz6tDN1Qev1uy/uG7fpQ0nvl2288y7ixptn9VOXlD3+3k1f1m87sSFr12aPz2Uy2Tz6UJueCSfzebv54qZTLpQyBUKhWw2C6jNZPOjVgY3ex0ZDVU5liNiV2G5DcAlKA87JBNsaPqxc0ozkzwLrXFBRvaAbaEFMDgexRhJIBSFDmnwUrajB2bkt/OI4BSkYIwBwr0QsrkVLYPp4/YJXsBW2shFK30e18br4UlxVCaTI2rzwUo4m/AAOf4RuCeMUnKZz4ExpARfXCqJqvzveAuMhcJjlAEAjI6SyVQYfdEmIRWXJw15/oSlz/IrXMhbc2pBJZBQywrZhEhY9My84gdQSwWAy7+ZZCAaZ9VA1nElqoK3SjCV4gCIKkVYygUAViqwrJ9FDRPgyzAq6AOQCBhSxURZUldCLUAWoAcARGQBFFfCsY0eMIfD1dvbb7c7HQ6X0+nGd3+/A1vBbSesJ6TicCwDqQm4OA1gF5gORkzZgSis66au635/0OX2qJphmD7D9OmG1+sLKJrP5w97vV6vqZuGZhhGNJnqcbh7ndretgtTFq9+b/YqW8mXtulflK3auv74V1Utp2c1H5yxbv+n61o/rdlb3nBg1ubTZRsvzN164eM1rUv3fdNmT1/UC1e0XFf8YU/sgWfouX/kl/jDfww9/6/U0/8Mjb3y5l+4Uk9dsQc3tOELzqGz7uz68/byphOzmtrmNLdVtt5oartVe/ByxZqds+sPzq4/VL6mpe7A5ZXb2qcu32KbVfXe/LV/WLC65IvativfBhOZWCRZyI0MD2ez+VymkB8YGszn89mhdDoz/CYKO5PL5grDmRxe3EJhFFEv6HJM3AZCjVhlisgE71lTd6ADYBOxgOE1VA8IHxPQFpDBs8g4HprwEj4oC0raC7wj6wTxxOWxZt2ICGinNiLBndwQGMFbAOelg4XXhp8cCYqi1BPtX2kK4HZoyMuRDGeHKIlbhnVMsi9pL7QCjkZ5K+oelzHBrqfcyRvkRUoQH7Xqq+IvgxKKn1jGBRDTOdZyeOaVILAfVj+BUvqpJF3ldFakongOjPmne4r+KKyR07KAgTLQirNnca7Ct6fRwk8chT1ZiADcE9hKmZUJsuFw9E0FQUsroGKAZVk5C4yVZbOAs0BMxmnhQ78WJAJ6twCyEtkkewUN9Xg0fNP057LNbncCN51Od29vf1+fva/P3tPT53C4cJjLpQAfgcJYBrDifMDWvj67y6WAFxuGl+gMwYEUmP44smCIFU6nW9dN0FhNN01v0GP4DH9I8wZ0w+83dF3VVFXXdNMMBHXDa5q632d63Y7e/r4DZy5X7Tj20aJ6W8nySWXLbWXLPm880HDo2tJt7bM2Hqxo2lNatX3WumNT68+UNZ2s2HB65vrTU9Yent18qunUnSPfaee6Azc96RvKwHdauitU6A6PfG9kvnGnrvTFrnX79l3sWbn38rS6o9PqT5Q3t89qalvRcmXNwWvvL2y0la9+p2Lle2XL3itb9k7ZSlv5GtvsNe/Mr/3d3DUVKzfvPXm1x6UPDAwMDsRyQ9nBwXQmmy8URtOJwbFcYXh4KDwYT2eGk0PpwUw2nctnsvnhN8rXMBO9qXyNjBTZYQAfMCQl8cnnRwYH04Bm9jGwGPQodmyKuQRT7AOYJn7h7EUr97xQGEWfz1kp58R3qn5AIob+8ILxDZjDHKA5kSNEtMI1MHEI4JJOZ6ARs3FeM83nYvEe75QsFbg8NDRMs5pwz/GMKIyteOxS4iQ35+H01GezeYD18HCW4gyhLS+EVFw2r1AaGSTj/Gc5juascH084YLIrcKV0xkFmgltlMwUjqZsNp9MDpC9UiGlOMBoKlRlZYAqN2H4R/vMWAUiw+kEORWohw8wFODLwAAWE0ALDAaQwa1QAMLhKFoOBEKoQoD1SDcgP0X1LAIoXGEIjIUvyzC8MsWAOQVgstQKmJkF2ketQAZQURZgXBb9XbTOgZmSTVIGcLkUW1+f3W532u1OLIDb9vb2OxwuMty+Pnt/vwNkFgsAaHyTBQOC+ZM+NGyi5kt4hcMN+gMYOIAYujKuniQc7jw41kj7+dPl1k5f+urTZWtKltR98Fm1bdqyPy9qWrj5xJpDV6v2nvmsfs/stfvKq/eXrj1cWttaVn+orP5QybrWj2v2/WH57j+u3Fdaf2jelvalO84u335u+fZzi7ecmdlweNraA5+s3Dx19e6ZjUdLG9tKGk6UNxytqD2w4eT3H1YdeG/RhsmfVpVVbSup3Prxik0fV275w9IG29zaj5c2zatsdnpC6aHcQDI1kEpks8N8swElWEZINou8IX0Q3Qb4AvYBoioNw9HRMfQWQAa6AXoX7XeQFzQua3ESxSTaylBHksRCYZQOZRIx6YCW3HaCTS0ZFi4Vx6bTGQAu7hGdn1YzL56lmAg0XEmw5gMhpnBEkVXyaBfjuYESSn867gs6JpolK6eaia24NSxLgzr725L+4PXAOAwqhGaaJpKJ56w0U46LnOka4yWD9jlHAAcDvC2wxzkq4y2SxVbo+uc7wwwrhkkBYfGqkIdyUispDmAlKC0IKZCXsAsFAJRzaGgY87bAMYW0V9YnpCDATC1w1WRyAJjIMFjsiQV+WKoFGIooUmIrIIIhUtiTUgCKugBzmDFAqRMYKsks4qno9aJR7nS6EX8FeEUEAR1ilFudTretp6cPTBbwSm4L/AV6Al4BoGiLywRorJfKL4GYcAykhv6L3ex2Jy6IWWoygJeuNg4ypPR4EB7D5/MHTdNUFMXl9nx7p+fijY6G7a0zFlfbpi6wlS7/8+frv9x6snrv+S+2tM1at3d61Z6SNXsq1u0vrWmZWr2ztHZ/ae3BaWv2z6g9MKVqV9nafeVr95av3V9ed2Ba9d6Z9UfK61tnNrTObDhcUnewrK61onbf7JrdG45cn1q901a2ZOGa9Zdudt6x6xe+7Tp/s2Nba9vi2q1fdSlGKJUaGB5IptKDQ8PDw8OZHF41dAy8lEwfBPJmrKLFWWteIy7LmTjZG7NWNQ0gApMXsSdZUsEKoqQcgZ6MY7NiDiVJe2neShszZ4XvUKQjTtEZTWhDzyf/BU4xFwiIRqhlO0QHtpNIpKgtAjKkHJwTvibSzGFRYUQGGxH3+aAocwNcclYcPtAWt48bkQQcBJODHB4Ih0aoDWSmXEkUy1gFqOT3hE0FMfkKOWYqNSjPyLubMGWA3FnGpeL/krOv4pIymRzx9G028PY8LiCeJK207ifUeJUsFQlXOBZHcepCxroia0DWxcYZoQxAe4V3i54uWTRLBozKDCm0BlAmUWMSAPb5d/iTpcMSiBgeS6UUYikW5DIgEeQSzBKbKAO4XIoNwNrb29/d3Qvc7Onp6+3tBwSD5EJPAEpCz0XTgFpsAp4CUiW9lfFhvCbAK5f7+x2MZAC9pdOMQ8qE+LA30bveoMfw6bru95k+XVM9bl3Xb9/pOH7h0vzVjZOmL55csmrS9BXTlzZX7m5f0dK+dMvJT2v3lFRum7FqS2nVtrLVO0rX7Kyo3Vdau39Gzd7Sur3Ta3ZPW7OrtHZ/ae3+GTX7S+oOltQdLFm7r6J239x1e2fX7Fyyfn/L2e/L1+16b+aCr293DA4kh5PJdGogGY15NT2RSMXj8cGBZCIeTiXjqVQqPZyNJ97IVSzIxhrvfPWZlI0uhJ5AVy8pifQIo6vANme8N0NqoKBJC5GR4dRzJ3DetKjpybO/fTgRM2NV9ADZJAEfFoWUiHTAXJrnHBVGRorABUIYm+K9M3cTW1HOmSSOVyK5IRcAxJLiwU4ftspB0aXDBvlwwPfRAqRJMtysFZ9Pzo6ryuUKyGXCn4sz4gKofkp+ykFUJqHSAmAjb/9lBFBk9EtwHLKqr/JlYzIVzHy+eFQM6PqXQQJDQ8NAT8AiBVaiKqdiAW/FPgDfWCwBjKNvijEAkAUAl2yEJauwP1gn4q6YRMBCWQzMl6lczI1i5D5jWqm6AlKpFWANhVCY0YRRqp0EWexJ/xNFUSqrAEZAItgk3VoOh8sGcaC/39Hd3dvd3Qv1AGuIrT09fYhPICJjE7aSwGIfAjF9aLgUBpOR/OInWLeMaiADl2oDAyF4/7pu6t6Qbvg1TTN0VXHYdcVtGpqqeFyq9s3dniU1m8oW1703fdG7MxbZSpfNrttTtftc1e5zn288UlGzq2z19rLV20sqt5av2TVt1fbSmpaS2t2ldS2ldS1Tq3eW1x2YWbNvWvXembX7S6p3zFy9fcmGIzV7L6zec+7LrSf/vGLz7z/98up3nYlYPBmNRMORVGIgmRxIBv3xkH8oGYtGAqkUCruno5Ek32b6B6RRhm5AQ2xYzLFBrwJ6Be0+wpNkcKCHZCU0jUnuiIwZK85R4gWFCHZ14g57snSkkLjRhEf/lGDKTWDuAAKAC242nx/hw8GJhqxodnn94IlEcK4kgtPVI3krQQ0IQlESJ6UZwZ3x8Cl94jLoK8fWISuRlDb7sBUUJVk5hxwoCXikHEf5ZPDECG34W/G/D1mVU3hejpRUTimwSv47aE3RCn1zggIwYM2IJSdzpSMLfn8ciHgA0k9GAsh5B2DXS88VbXwusN4gQBZzaMlZXVjMhdGszMXC/lQGZISAzNcC98RuAFZAM5xGlFlRHoDUDZAC2AXmEGpoTwNqqMMyn4s8UpJcfqiyut0eQG1fn93W09NHJMUy9ASHw4UFrgcKgwXjZ3+/A5sIu9wTuIwPd6aewFAHQrDb7aFuS1DGeMI4MxlO8UZ41gxoKHg6ptev6F6nYhiaTzODfYp54catpdXr5ny51jZlnm3q0vdmV82ubVndcr6y5dz8ptbpVdumVW4tqd7xae2esppd01Zv/XBZ45TKzaU1u2bV7Z9bf7CkesestS0L17dWtZytO3j1i23t01bttJVW2WZ8OXtF85UbnT5vKByOBqMJbzQRTA7GQ7F4NBaJRGKJeCKVjCcTsVgiFolzmmEM43iP0evkGs4gLxU09EAgETsMOxja4ZwcwDsczuBEnBeiAahK2qrQQVyY4FDmDjRFpQIokYtBPDivhEJCOaBKKoaAHhq2pMMSCyToQ0AAcIBCgp0Rgwg30kckg+TRWiaTA+OLx5OE/iErPhQjGcUEFot6+zppPfBw4C8ZN4YW+Y+kxZSrBE2pe1JWYsEUHAinFo8d+G1dFYappkTxKsIokBQvgLSrOPkgSSj9VwRWFmyV7y3tfQm1zClgMisDXeGqAp4CNCEFyNKuMPmDwbBM0ALVpQjAuCvWdMVWhl5RBAB0YhnQgWXqqhOEVEqudBHJKgX4uFxKb28/QZahBIwgYKQs1gPfsAzY7euz2zo7uzs6uiDU4oD+fkdXV4/kuVgg2vb12bGGAA0klfCK9WiNyi/glU42Kg+A4L4+OwCX0Q6M2GWoA6H2TTKGW1EUxeVSPKruMXwOj9HjUJ16wNT9hu73GKZLV3tdjjNXrlc17Z67avOkks9t0xd9OL92QWPrqt3nV+w+v3Dj8amV28tW75ixaktly9nKPacrW84u3nhk2orN5WtaPqtrqdx5uq71yoodp8oqt787e/WkilW2kuXzV66/eP2upnqT0VgoFPGFwpFUKpyM+0PxeGo4EIlHk4PBaCwaS8RisWQ8AXWMdADvN7sK+gC6Cl56AC64rexgaAQAx6Ib5Kq075hgI+MZJ0Q4AjW4PyCD3RWwjssGAkqBT8p/UpQABsE3wvaxAy+ADJHrqSriOqXDJ5PJDVhzkLCFeDyJSyIN58VnfjuntLx36fMZstRqPmc8MUkMCZdA9kGRay8RdsL6lBW0T9sFYxvjqCjs4Aa5iRcgHziPlcyUthEzU4mJ+ClHbnxDEoV1D59VPJ5kiWsCK1NaWWyFtQKYyco1gFoKCDT2qbcyJEvWWSUbZREsgCmCuqgPgKIiNoBTwDBrgGtkPhRLYjFylAEDAGLwNuqw4HkUNhlVhUMIqZRimXNAnxNgqre3HzBF9QBMlh8SVltXV09XVw9kAWJlV1cPl7FAJAWwAnnZEIgttQhgK44lfOObEQ7YH21yQGDMg9QcSH4nCBEul+J2u1VVVRQVobgeVcdHVTyKonpU3aOpHo9b0zSHx9u8s3XOivqSRdW/K/38nRlLP1nStLj5yMo955ZuPzln3d7y6h2b2m4cvNK75cSNhY0Hy1fv/HL7qYYDl1ZtPVGxesfv51Tbpn1u+2j2jMXVtdsPfd/Zq3i0SMAfCfjDwVA8kfL6fbF4yBeKRpOD/kAkFIzBwerz+ZLJJKV99m1GZXNKOHQGGn308MogROyDjjdBiBgcTMMqlI4UHE7OhaYQ/YNG5A5gfLg8tEaFbgJgkVIR0SSdJDsDsaJkiXYgVgK4QVpx9pRVvJn3NTiYlgNSygrPoJUt8U4a+4PCOT4kxGs8PY5PQD3qvJIbYjf5GCllcpgh9OPWYrEEeTRZPwwIDi1k99g0ZPmd0BQT9om8vCoa73I0pSjMWyPBZHFrbGJuFQCU/iWcnSGrlFP5YYaVLBrAPCuAo5yGgFFWbwr1WYkDnNsFNr7MHQAKQ13lN2UB1qWiPsAYLLqw+M2YLSbF+nwB6gAM2HK7PYbhJbbKeFMa/uCkNO6l8glvFq157EMFFajI9fjZ1dXT29tvA951d/d2dnYTdvENWkpUBY2l0wzrKe9K6OSBUn/Agbh07CAlYFxob28/dRB8FEXF/YPwMs6Bu1kOPpfHrbj6+3S3Q3P1e1SHbhqq5tVUn+7WTFUzfd6vb926fPPusXNfLa7eMHnqAsyO/smy9Ys3HqltvVK5u71h/8X6lnM1209VbWurP3xtxc7Tc9Zs+2TROtu0JZNmLF1Sv3vbodOXv/ne9PpVnxmKBANBMxAIeH0hfyAajydDPm8sFgkG/alEMhlJBHzBaDSeSA54gyHEspBi4K3lq09mgf4TCkUGrInkSDeovgExKd2S44AJYhN6O9gl0YfGLGf1QF8dstLM0ecpIOKktFuleY4ToSkODERJWp1sk6dmoCVBhzANXAApZlglDx+y3Iak8LxN3vKQSHOSpjoBlLHxeIzSfcTBA9fAcQX/GqQGaA7ER4nmHHKwPx4Lhgq63WROVDqdgUIinxtHU8m1OUCCxtKcRzQVb0o6oxJiIiy8Y9gKoEwmBzjw0+onP0WeKxhoLJZgFSviJkq4QoqVUEsRwDR9kUiMUCtnMwTaqqrO6q7EU3wTWMFnmdxPJKU7SxYLZKFBZs0CLriJ7UAfQGgptFpGoyIUCskBZHL4AKAYNCUDBCa4r/hNYaG7u9fhcEEksAErAbI9PX0A2c7ObrvdCcx9W3LFeqInGgKEc0/shgVCO5YZ5IChQOoPYOAYEDDI0M9Gfo4FRVHxXDTNmJC9hkGMP+FJgwXR36+6Ve/5K98079q/qKb53dLPbdO/eG92bcnK5s/W7ZrXsHfxhsML17cuamqdu2b3n+fV2mZW2Uq+mPTJ3BW1G2/e7tbMoNcXCgSjzPbDa8ciwbJuBYZrughY6Z02l3Q14IPWsMA9GRyTssobp6zyHMBTOn8RyQieIvukjIUkA5KgLJECzBpnAfABIwheRIekNV8I2HRKRKrT6ie9Be4A+Ng4z4VNhDncDpsCeJGzc2DAVdGTwyukKQ0YBYgTUtEaLfEJCxwMSDNTItpJOjYlfZY3TrueQ520PHB24inJKf1XMmSK6EwLg+COu04mBxjEin+f87IwvZUZqIlECi8Y8RG7oeI1Xzy0A5TkXC+6bkq4JL1FUUHGWoHbAjpZn/pN0T6rCiDzXP3+IIinDM/izFuMHCBikswyDECWLmQIAQgZABfhTExkxQ6AF4qT2L+npw+6ARMIqMwS32h8T9AAGEoAyCYG0muFhf8v1GIP/sQHR3Z19XR0dIEFk95S0pUKL11ndruTbUoxYYLOIKk7gxywnt8yOZgPkd5A2g4yPuPfhoPud7kUt6J29jludtobdx1+Z8pntmmf26YueLdixe/nVL0/t/qP89Z+8Fm1bcqid2Z8Pmn6wqX1O3YfPn31m+8VjyGr/8rJLmHd0JKiuk8jS05lPKGGm6z8RkBhRDf5L3p7XOR9SwJFazFh5SmiKLLkxSRNdIkQHQBDIFC8BvRVioZEcJ40YYUNsXECE+VmogmHh6QIriBc4hB5U7hOwg0dQeShhEWGvktvD5CIImbMmv00aSXdJ6wZpaTxDoCjEcBLGvhtAAn3xLno/ZfSEO0GgC/wK2lNFAj0ZLAqni21WmI6x+CBgSH69CmkkoqyrooEUPmOMfQKNru068lGQ9akWJyDlWjLDFf6rADQEmSBepzxhbBLoQB0lZGarF4NUkKNlXH0LBPIQFfSW/q1CLgsfQWMhs+cHi0gLEMCwNgoCBBnELZFXxZDsGTqANkhowmwhtjKD1WBf0MtEVZC7e3bd4GkILCdnd3Yu6OjS7Yit0q0neA9g/J7504HdQkJrzyW66WrjbfHQ/ggKIhQcJBKLmBXRvW63R7F5XY7XYauqqqq6WZHr+tg24Xqpu2Tpy+cNHX+5JIltqkLJ01f+M60eb8rXdi49+T2/cevf9fh1kzDMExD85p60B/g9OyhUISTUJDVUnLiq2+aPll8CMuMwZYzcSas6TlDokoxfQ7AX+mFkFU4kVqD/ePxJAxJGRcp/R4AKa5PWGHnNHXJzlLWfKJAtKSYupn2bMKqeA/DnztzE90yFAGkvMhRJCbq5PNwcj3pAScHJzBJjxAxi6Q7ak2JSqBHg2kr2RQIS1iMRGIcJGSQk3RSSYYL1ObzZMUTaZRwIEwJRyjOiENoo/BD7RWPNyqKsQK7w+EoWoAUAKtfjvqEWryZPFbO8AqklgEADFOF659WGt5zVmChlgqspCXH9fzm3ATAU5TCYsFrRrxSTlWtiWVppAJAZddmQilDCBCwBa+U9PpAtyS2go1SnMTO9HcxmYBSAKVYAA6JKoDubXo7IY4Ae3Z3975xi0mVlhyWhJdgipVE4bfhmAcSnQn/gGleCreiBSKyBGupM+CW8FAYLia9cBOShpkKjIf+Jj9C8Wge1enodzntTrvD6XRr3sCN7+7uPnq+ftvB6uY9y+u3rt6we922vZv3HnIYAQVlcTyqaWiGruqqZpo+VTPwDsEuk9O50xpi2CA9BiQLgFqyBoZq+3yBeDyJWG5Z541//nCrAAAHoklEQVRcmP0EXQuNs4PhG2QHdCyZHJDV5gkZCRHuA1MRy1gAgUKfJ+ITKRivnrASKxNWYjv7P+19fqROAhSjWzxq5bwzfZORQ7gAMkQAKweVuFVMjz4fSgfERAwbeAg8nEyQzDQhYqF4JbxH2uO8DPqdeMH8pyagYczKgxr4bcQV/jiKAxgvAZ3SgqHSClJJBZYMF2GnNJvwuBgqwD0hvwJq+frhBSO8Sl8WC/ajjACDB6QCK0066bZCiBVTOhl6xSgCOq8grZKxUgRAz5WTyUKKZRCrrKzN+io0dkm5ZF6syyqJBQABIrndHiIplARSuu7uXsIOI1lh0EuXlcRZLlNcBZRBAOjs7H4T7EV47ejounu3s7OzG9/EUxzMTTiE+9AJRs4LkRcLoMAAX+oSEyCfCCtjeHFjlEKItpLVcyBiJjFDMfhwqXP39bucrjdxY/gLnS5F1byK5ut36j0OtbPP2eNQXKrR299neE3TNN1ut6IoXq/XMLyKR1N0r1v9d5V1BEvLaXsY9QIeISGVyS149cE+ZBBiIpHy+4PoulGrnjGLGzFuMWblLAIvolb6DbkMeyY1CsmSQMEIedghlRrE4YBpOlKAUFAAJRLhvOjb9MCQkHI8IMwlhDOHCBK1UjMTiRS1FJwRW+kejP42ll6azxyECMfcISKmQZVQywGJVDf5vxVFJYvHzUasyVEkdkvEJz8lt6U8GhNh/9IWkTtjJXk9Y6pYCiAk6gHi7WLNKpkOgBcmaE2HRQWABQFCYgJtVgagPwqIyWosxpv60f8OWWVKK53+LNoCfoqkeVYSYOwqiSp+ogXmiAI9mUTA4E5WDZT5AhNyB6QJK2UBRnGxxgAVSNAyOurJZIE/XV09Ut6kHAowfJsRTuCwbKSnp6+jowtM1EZsJYbevdvZ1dWDlR0dXXfudHR0dGH9nTsdhGaiMJYnkGLZ5gQuLGmyxFlc1ttCBJYlS5fFbt4m+bAOSG9hKbwxEFyefpdH1bz2frfLqSqK2m93Ol2Krmq6+mbaSqfTqWse0/AYHpemm6pm6IZXN7xOj+7WTM0bcGsmBXs6Q+kEYLULKgnEYmph5AVREWQDYIIQRuZF/otORZKCTSSwUhRG4+hsUStMEojAPhaxAnvpiY5b0zITqSVLYmvksOjJoNLA6LgVUIGOTb2C8qJEWKkpx6zCThMu5m1eTLiJWPOeJqxKUWGRGyrJctBKwOdgIz9S05xgvPNxUWaNW+VR4pbrjKyZsgz1Bz4EDJxonzw0HA5HIpFoNBoKhbAQi8UikQj/94hVFRB/KwwFgjWcUWhTKrMBMWN2wJqjRSqqoKvkAdiE1hgAQE2MUQFw7nvFdLAyptXlUsBJZXqrnHsFIoDD4WJZFiwwrYA9FJvoywI+yhrZVAtl3UK6bRAPSgZGBxdwhq77np4+agUyYnVC9BRjoqQgwAWa71hJVAR8ERJBhMEabQTQzs5uoCrWYPnOnQ7otuS83d292AG4TA4LAMWCpMlEWGIr2iHwE53RsmyQZJ48l/EMjGKTYbnUoSnKMCbuzT+nan3Wv+K0u/r7HR6Px+VyOR39dru9r6/P/cZT6VYVj+Z2uVTNpRou1XB6dLeiarqp67qiKBjP8ebJ2X1AB/jWMpZQTlgpDTfQW/YQWaMI/QS9SLoy0Iuo+VJJYIwOWoNGLNVhGa+DLh2z6oGyh3ONRDGv1x+xStUB5Wnhhqy693ERVASWTdM+YsXAQzGUDJTwBCinV0d6aXA40RDITjAiTw+KwqbUf0mx5TVQUgCFZ+xExAoLkTY40Z8Yijb5VImJfCxRq8YKB0UORRFrsms8ymg0GgwGg8Gg3+8Ph8PRaJQjaFTMPEhrhteDN4qUlhSVwySTrEKhCKmAjKliiQAsQDDlesb/k5yq1oRVWAkeCoTlMn8CLoG8jLsimWW9QcleWcbPaRUFZPgQkJpsSXJYQiod4+Sz8OsAMZjWRVpGaRQryckYuSWjXaXISUudfJGcF3wU0AdgRGoYogk6O7snQq0krfCDEXM7Orpu3bpN/L17txNoS9i9ffsujkU7WEnY/V/hfwLUynEDtwSkpibrdLr5yDgoMRSDY5fUsKXy0NPT43Q6PW7FbXd4nC6Xw6l63B7F5VLcHk21uxWHotndqlvRPYqhqV63otrdiltRVc3QNE31uDW3w9RcsIYgS0nYpcbEF/dtqCW2BqzCmkBJCLU0JKnSAkCBlVJzoJhAVY4kSHqN344zI+5QnaTaC4ikmY9zseez8bCouxyw6jDh7JACiJVEUmZkMnQJFJ5un7AVqkm+KcGdlBZ3itNhRAlb4XRESTSCh8B7xOGA+IA1xxRHr7AVe0feDeSKWcVSOVZxPAhZhVOZ7BS2sgPwoKJWAElYZFhZOkwYfBaAGwgEwuFwOBzGI2IQFZ4wh+egFaYaDIYBgpSq5D5wWAWsegJ4FXEsDCyAJqEWCgCgkFwVKgErSpPbMgyWCVqMpESzTqfbEPMYMgpIRgfJgliqqoOHWuGYDhZRASL3W7WoQFopBsoqV/R9kWDJhFXHbwvD2u3Orq4eBHgRIsBAEcgF3COSMraVIEbjW/r5icKMzrpzp6O7u5ff/w+eDazRH5NpvAAAAABJRU5ErkJggg=="/>
          <p:cNvSpPr>
            <a:spLocks noChangeAspect="1" noChangeArrowheads="1"/>
          </p:cNvSpPr>
          <p:nvPr/>
        </p:nvSpPr>
        <p:spPr bwMode="auto">
          <a:xfrm>
            <a:off x="63500" y="-136525"/>
            <a:ext cx="4400550" cy="19335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2400" y="4800600"/>
            <a:ext cx="3200400" cy="14014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05200" y="1981200"/>
            <a:ext cx="2546350" cy="14096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1545651">
            <a:off x="297546" y="404069"/>
            <a:ext cx="1013180" cy="899609"/>
          </a:xfrm>
          <a:prstGeom prst="ellipse">
            <a:avLst/>
          </a:prstGeom>
          <a:ln w="63500" cap="rnd">
            <a:solidFill>
              <a:schemeClr val="tx1">
                <a:lumMod val="8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aphicFrame>
        <p:nvGraphicFramePr>
          <p:cNvPr id="11310" name="Object 46"/>
          <p:cNvGraphicFramePr>
            <a:graphicFrameLocks noChangeAspect="1"/>
          </p:cNvGraphicFramePr>
          <p:nvPr/>
        </p:nvGraphicFramePr>
        <p:xfrm>
          <a:off x="6151562" y="4648200"/>
          <a:ext cx="2687638" cy="1449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Bitmap Image" r:id="rId12" imgW="11723810" imgH="6323810" progId="PBrush">
                  <p:embed/>
                </p:oleObj>
              </mc:Choice>
              <mc:Fallback>
                <p:oleObj name="Bitmap Image" r:id="rId12" imgW="11723810" imgH="6323810" progId="PBrush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lum bright="2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1562" y="4648200"/>
                        <a:ext cx="2687638" cy="1449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07763" dir="2700000" algn="ctr" rotWithShape="0">
                          <a:schemeClr val="bg2">
                            <a:alpha val="50000"/>
                          </a:scheme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914400" y="76200"/>
            <a:ext cx="79248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80000"/>
              </a:lnSpc>
            </a:pPr>
            <a:r>
              <a:rPr lang="en-US" altLang="ko-KR" b="1" smtClean="0">
                <a:solidFill>
                  <a:schemeClr val="tx2"/>
                </a:solidFill>
              </a:rPr>
              <a:t>Visoka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škola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elektrotehnike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i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računarstva</a:t>
            </a:r>
            <a:endParaRPr lang="sr-Cyrl-CS" altLang="ko-KR" b="1">
              <a:solidFill>
                <a:schemeClr val="tx2"/>
              </a:solidFill>
            </a:endParaRPr>
          </a:p>
        </p:txBody>
      </p:sp>
      <p:pic>
        <p:nvPicPr>
          <p:cNvPr id="14" name="Picture 13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34400" y="152400"/>
            <a:ext cx="454349" cy="44676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chemeClr val="tx2">
                <a:lumMod val="85000"/>
                <a:alpha val="25000"/>
              </a:scheme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b="1" smtClean="0">
                <a:solidFill>
                  <a:schemeClr val="tx1"/>
                </a:solidFill>
              </a:rPr>
              <a:t>Program predmeta</a:t>
            </a:r>
            <a:endParaRPr lang="en-US" b="1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81000"/>
            <a:ext cx="990600" cy="8640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8" name="Diagram 7"/>
          <p:cNvGraphicFramePr/>
          <p:nvPr/>
        </p:nvGraphicFramePr>
        <p:xfrm>
          <a:off x="228600" y="1676400"/>
          <a:ext cx="87630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533400"/>
            <a:ext cx="990600" cy="8640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545651">
            <a:off x="297546" y="404069"/>
            <a:ext cx="1013180" cy="899609"/>
          </a:xfrm>
          <a:prstGeom prst="ellipse">
            <a:avLst/>
          </a:prstGeom>
          <a:ln w="63500" cap="rnd">
            <a:solidFill>
              <a:schemeClr val="tx1">
                <a:lumMod val="8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914400" y="76200"/>
            <a:ext cx="79248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80000"/>
              </a:lnSpc>
            </a:pPr>
            <a:r>
              <a:rPr lang="en-US" altLang="ko-KR" b="1" smtClean="0">
                <a:solidFill>
                  <a:schemeClr val="tx2"/>
                </a:solidFill>
              </a:rPr>
              <a:t>Visoka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škola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elektrotehnike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i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računarstva</a:t>
            </a:r>
            <a:endParaRPr lang="sr-Cyrl-CS" altLang="ko-KR" b="1">
              <a:solidFill>
                <a:schemeClr val="tx2"/>
              </a:solidFill>
            </a:endParaRPr>
          </a:p>
        </p:txBody>
      </p:sp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534400" y="152400"/>
            <a:ext cx="454349" cy="44676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chemeClr val="tx2">
                <a:lumMod val="85000"/>
                <a:alpha val="25000"/>
              </a:scheme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b="1" smtClean="0">
                <a:solidFill>
                  <a:schemeClr val="tx1"/>
                </a:solidFill>
              </a:rPr>
              <a:t>Laboratorijske vežbe</a:t>
            </a:r>
            <a:endParaRPr lang="en-US" b="1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81000"/>
            <a:ext cx="990600" cy="8640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6" name="Diagram 5"/>
          <p:cNvGraphicFramePr/>
          <p:nvPr/>
        </p:nvGraphicFramePr>
        <p:xfrm>
          <a:off x="228600" y="1600200"/>
          <a:ext cx="88392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545651">
            <a:off x="297546" y="404069"/>
            <a:ext cx="1013180" cy="899609"/>
          </a:xfrm>
          <a:prstGeom prst="ellipse">
            <a:avLst/>
          </a:prstGeom>
          <a:ln w="63500" cap="rnd">
            <a:solidFill>
              <a:schemeClr val="tx1">
                <a:lumMod val="8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914400" y="76200"/>
            <a:ext cx="79248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80000"/>
              </a:lnSpc>
            </a:pPr>
            <a:r>
              <a:rPr lang="en-US" altLang="ko-KR" b="1" smtClean="0">
                <a:solidFill>
                  <a:schemeClr val="tx2"/>
                </a:solidFill>
              </a:rPr>
              <a:t>Visoka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škola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elektrotehnike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i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računarstva</a:t>
            </a:r>
            <a:endParaRPr lang="sr-Cyrl-CS" altLang="ko-KR" b="1">
              <a:solidFill>
                <a:schemeClr val="tx2"/>
              </a:solidFill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34400" y="152400"/>
            <a:ext cx="454349" cy="44676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chemeClr val="tx2">
                <a:lumMod val="85000"/>
                <a:alpha val="25000"/>
              </a:scheme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33375"/>
            <a:ext cx="7391400" cy="1066800"/>
          </a:xfrm>
        </p:spPr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Vrednovanje aktivnosti</a:t>
            </a:r>
            <a:endParaRPr lang="en-US" sz="3600" b="1">
              <a:solidFill>
                <a:srgbClr val="FFC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81000"/>
            <a:ext cx="990600" cy="8640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7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1282122"/>
              </p:ext>
            </p:extLst>
          </p:nvPr>
        </p:nvGraphicFramePr>
        <p:xfrm>
          <a:off x="609600" y="1752600"/>
          <a:ext cx="7848600" cy="495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545651">
            <a:off x="297546" y="404069"/>
            <a:ext cx="1013180" cy="899609"/>
          </a:xfrm>
          <a:prstGeom prst="ellipse">
            <a:avLst/>
          </a:prstGeom>
          <a:ln w="63500" cap="rnd">
            <a:solidFill>
              <a:schemeClr val="tx1">
                <a:lumMod val="8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914400" y="76200"/>
            <a:ext cx="79248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80000"/>
              </a:lnSpc>
            </a:pPr>
            <a:r>
              <a:rPr lang="en-US" altLang="ko-KR" b="1" smtClean="0">
                <a:solidFill>
                  <a:schemeClr val="tx2"/>
                </a:solidFill>
              </a:rPr>
              <a:t>Visoka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škola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elektrotehnike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i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računarstva</a:t>
            </a:r>
            <a:endParaRPr lang="sr-Cyrl-CS" altLang="ko-KR" b="1">
              <a:solidFill>
                <a:schemeClr val="tx2"/>
              </a:solidFill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34400" y="152400"/>
            <a:ext cx="454349" cy="44676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chemeClr val="tx2">
                <a:lumMod val="85000"/>
                <a:alpha val="25000"/>
              </a:scheme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b="1" smtClean="0">
                <a:solidFill>
                  <a:schemeClr val="tx1"/>
                </a:solidFill>
              </a:rPr>
              <a:t>Literatura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8610600" cy="5105400"/>
          </a:xfrm>
        </p:spPr>
        <p:txBody>
          <a:bodyPr/>
          <a:lstStyle/>
          <a:p>
            <a:pPr>
              <a:buClr>
                <a:schemeClr val="tx1"/>
              </a:buClr>
            </a:pPr>
            <a:r>
              <a:rPr lang="pl-PL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Dragana Prokin</a:t>
            </a:r>
          </a:p>
          <a:p>
            <a:pPr>
              <a:buClr>
                <a:schemeClr val="tx1"/>
              </a:buClr>
              <a:buNone/>
            </a:pPr>
            <a:r>
              <a:rPr lang="pl-PL" sz="2800" smtClean="0"/>
              <a:t>	</a:t>
            </a:r>
            <a:r>
              <a:rPr lang="pl-PL" sz="280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Prezentacije predavanja i lekcije u Moodle-u</a:t>
            </a:r>
          </a:p>
          <a:p>
            <a:pPr>
              <a:buClr>
                <a:schemeClr val="tx1"/>
              </a:buClr>
            </a:pPr>
            <a:r>
              <a:rPr lang="pl-PL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Dragana Prokin, Dušan Todović</a:t>
            </a:r>
          </a:p>
          <a:p>
            <a:pPr>
              <a:buClr>
                <a:schemeClr val="tx1"/>
              </a:buClr>
              <a:buNone/>
            </a:pPr>
            <a:r>
              <a:rPr lang="pl-PL" sz="2800" smtClean="0"/>
              <a:t>	</a:t>
            </a:r>
            <a:r>
              <a:rPr lang="pl-PL" sz="280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Elektronski priručnik za laboratorijske vežbe u Moodle-u</a:t>
            </a:r>
          </a:p>
          <a:p>
            <a:pPr>
              <a:buClr>
                <a:schemeClr val="tx1"/>
              </a:buClr>
            </a:pPr>
            <a:r>
              <a:rPr lang="sr-Latn-CS" sz="2400" smtClean="0"/>
              <a:t>М. M. Mano, M. D. Ciletti</a:t>
            </a:r>
          </a:p>
          <a:p>
            <a:pPr>
              <a:buClr>
                <a:schemeClr val="tx1"/>
              </a:buClr>
              <a:buNone/>
            </a:pPr>
            <a:r>
              <a:rPr lang="sr-Latn-CS" sz="2800" i="1" smtClean="0"/>
              <a:t>   </a:t>
            </a:r>
            <a:r>
              <a:rPr lang="sr-Latn-CS" sz="2800" smtClean="0">
                <a:solidFill>
                  <a:srgbClr val="FFC000"/>
                </a:solidFill>
              </a:rPr>
              <a:t>Digital design with an introduction to the Verilog HDL, </a:t>
            </a:r>
            <a:r>
              <a:rPr lang="sr-Latn-CS" sz="2400" smtClean="0"/>
              <a:t>Pearson, 2013.</a:t>
            </a:r>
            <a:endParaRPr lang="pl-PL" sz="24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buClr>
                <a:schemeClr val="tx1"/>
              </a:buClr>
            </a:pPr>
            <a:r>
              <a:rPr lang="sr-Cyrl-CS" sz="2400" smtClean="0"/>
              <a:t>J. Hamblen, T. Hall, M. Furman</a:t>
            </a:r>
            <a:endParaRPr lang="sr-Latn-RS" sz="2400" smtClean="0"/>
          </a:p>
          <a:p>
            <a:pPr lvl="0">
              <a:buClr>
                <a:schemeClr val="tx1"/>
              </a:buClr>
              <a:buNone/>
            </a:pPr>
            <a:r>
              <a:rPr lang="sr-Latn-RS" sz="2800" smtClean="0"/>
              <a:t>	</a:t>
            </a:r>
            <a:r>
              <a:rPr lang="sr-Cyrl-CS" sz="280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Rapid prototyping of digital systems</a:t>
            </a:r>
            <a:r>
              <a:rPr lang="sr-Cyrl-CS" sz="2800" smtClean="0">
                <a:solidFill>
                  <a:srgbClr val="FFC000"/>
                </a:solidFill>
              </a:rPr>
              <a:t>,</a:t>
            </a:r>
            <a:r>
              <a:rPr lang="sr-Cyrl-CS" sz="2800" smtClean="0"/>
              <a:t> </a:t>
            </a:r>
            <a:r>
              <a:rPr lang="sr-Cyrl-CS" sz="2400" smtClean="0"/>
              <a:t>Springer, 2006.</a:t>
            </a:r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45651">
            <a:off x="297546" y="404069"/>
            <a:ext cx="1013180" cy="899609"/>
          </a:xfrm>
          <a:prstGeom prst="ellipse">
            <a:avLst/>
          </a:prstGeom>
          <a:ln w="63500" cap="rnd">
            <a:solidFill>
              <a:schemeClr val="tx1">
                <a:lumMod val="8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914400" y="76200"/>
            <a:ext cx="79248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80000"/>
              </a:lnSpc>
            </a:pPr>
            <a:r>
              <a:rPr lang="en-US" altLang="ko-KR" b="1" smtClean="0">
                <a:solidFill>
                  <a:schemeClr val="tx2"/>
                </a:solidFill>
              </a:rPr>
              <a:t>Visoka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škola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elektrotehnike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i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računarstva</a:t>
            </a:r>
            <a:endParaRPr lang="sr-Cyrl-CS" altLang="ko-KR" b="1">
              <a:solidFill>
                <a:schemeClr val="tx2"/>
              </a:solidFill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34400" y="152400"/>
            <a:ext cx="454349" cy="44676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chemeClr val="tx2">
                <a:lumMod val="85000"/>
                <a:alpha val="25000"/>
              </a:scheme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lowing puzzle pieces design templat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Default Desig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E8EDF2"/>
        </a:lt2>
        <a:accent1>
          <a:srgbClr val="D8E1EC"/>
        </a:accent1>
        <a:accent2>
          <a:srgbClr val="CFD795"/>
        </a:accent2>
        <a:accent3>
          <a:srgbClr val="AAAAAA"/>
        </a:accent3>
        <a:accent4>
          <a:srgbClr val="DADADA"/>
        </a:accent4>
        <a:accent5>
          <a:srgbClr val="E9EEF4"/>
        </a:accent5>
        <a:accent6>
          <a:srgbClr val="BBC387"/>
        </a:accent6>
        <a:hlink>
          <a:srgbClr val="D59F07"/>
        </a:hlink>
        <a:folHlink>
          <a:srgbClr val="94B26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Glowing puzzle pieces design template</Template>
  <TotalTime>1441</TotalTime>
  <Words>235</Words>
  <Application>Microsoft Office PowerPoint</Application>
  <PresentationFormat>On-screen Show (4:3)</PresentationFormat>
  <Paragraphs>66</Paragraphs>
  <Slides>7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Glowing puzzle pieces design template</vt:lpstr>
      <vt:lpstr>Bitmap Image</vt:lpstr>
      <vt:lpstr>DIGITALNI SISTEMI U PROGRAMABILNOJ LOGICI</vt:lpstr>
      <vt:lpstr>Cilj predmeta</vt:lpstr>
      <vt:lpstr>Fond časova</vt:lpstr>
      <vt:lpstr>Program predmeta</vt:lpstr>
      <vt:lpstr>Laboratorijske vežbe</vt:lpstr>
      <vt:lpstr>Vrednovanje aktivnosti</vt:lpstr>
      <vt:lpstr>Literatura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PROGRAMABILNI DIGITALNI SISTEMI</dc:title>
  <dc:creator>Dragana</dc:creator>
  <cp:lastModifiedBy>Dragana Prokin</cp:lastModifiedBy>
  <cp:revision>81</cp:revision>
  <dcterms:created xsi:type="dcterms:W3CDTF">2014-10-07T22:23:35Z</dcterms:created>
  <dcterms:modified xsi:type="dcterms:W3CDTF">2024-02-20T01:09:45Z</dcterms:modified>
</cp:coreProperties>
</file>