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  <p:sldMasterId id="2147483686" r:id="rId2"/>
  </p:sldMasterIdLst>
  <p:notesMasterIdLst>
    <p:notesMasterId r:id="rId8"/>
  </p:notesMasterIdLst>
  <p:sldIdLst>
    <p:sldId id="353" r:id="rId3"/>
    <p:sldId id="431" r:id="rId4"/>
    <p:sldId id="506" r:id="rId5"/>
    <p:sldId id="505" r:id="rId6"/>
    <p:sldId id="503" r:id="rId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>
            <a:extLst>
              <a:ext uri="{FF2B5EF4-FFF2-40B4-BE49-F238E27FC236}">
                <a16:creationId xmlns:a16="http://schemas.microsoft.com/office/drawing/2014/main" id="{29FC4A0F-CEBC-45E9-B535-0FD9B42CCEA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0467" name="Rectangle 3">
            <a:extLst>
              <a:ext uri="{FF2B5EF4-FFF2-40B4-BE49-F238E27FC236}">
                <a16:creationId xmlns:a16="http://schemas.microsoft.com/office/drawing/2014/main" id="{A70A0699-8F7F-49F5-BCA0-A00004648E5C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9284D2A2-4673-4B2B-8A66-7020A1A1612F}"/>
              </a:ext>
            </a:extLst>
          </p:cNvPr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0469" name="Rectangle 5">
            <a:extLst>
              <a:ext uri="{FF2B5EF4-FFF2-40B4-BE49-F238E27FC236}">
                <a16:creationId xmlns:a16="http://schemas.microsoft.com/office/drawing/2014/main" id="{E59C8C19-4EA8-42DC-85BF-E22A917B798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r-Latn-RS" noProof="0"/>
              <a:t>Click to edit Master text styles</a:t>
            </a:r>
          </a:p>
          <a:p>
            <a:pPr lvl="1"/>
            <a:r>
              <a:rPr lang="en-US" altLang="sr-Latn-RS" noProof="0"/>
              <a:t>Second level</a:t>
            </a:r>
          </a:p>
          <a:p>
            <a:pPr lvl="2"/>
            <a:r>
              <a:rPr lang="en-US" altLang="sr-Latn-RS" noProof="0"/>
              <a:t>Third level</a:t>
            </a:r>
          </a:p>
          <a:p>
            <a:pPr lvl="3"/>
            <a:r>
              <a:rPr lang="en-US" altLang="sr-Latn-RS" noProof="0"/>
              <a:t>Fourth level</a:t>
            </a:r>
          </a:p>
          <a:p>
            <a:pPr lvl="4"/>
            <a:r>
              <a:rPr lang="en-US" altLang="sr-Latn-RS" noProof="0"/>
              <a:t>Fifth level</a:t>
            </a:r>
          </a:p>
        </p:txBody>
      </p:sp>
      <p:sp>
        <p:nvSpPr>
          <p:cNvPr id="190470" name="Rectangle 6">
            <a:extLst>
              <a:ext uri="{FF2B5EF4-FFF2-40B4-BE49-F238E27FC236}">
                <a16:creationId xmlns:a16="http://schemas.microsoft.com/office/drawing/2014/main" id="{91279F1D-E795-4965-BFF4-08FA0B29D366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0471" name="Rectangle 7">
            <a:extLst>
              <a:ext uri="{FF2B5EF4-FFF2-40B4-BE49-F238E27FC236}">
                <a16:creationId xmlns:a16="http://schemas.microsoft.com/office/drawing/2014/main" id="{7813D63D-F65F-45A3-989F-C9DC0EE486F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1E8998F-68CD-40C8-8FC6-A99AB2E82331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7">
            <a:extLst>
              <a:ext uri="{FF2B5EF4-FFF2-40B4-BE49-F238E27FC236}">
                <a16:creationId xmlns:a16="http://schemas.microsoft.com/office/drawing/2014/main" id="{30FBD60E-D335-4FE4-B503-E08CCB0A32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2393950"/>
            <a:ext cx="7772400" cy="109538"/>
          </a:xfrm>
          <a:custGeom>
            <a:avLst/>
            <a:gdLst>
              <a:gd name="T0" fmla="*/ 0 w 1000"/>
              <a:gd name="T1" fmla="*/ 0 h 1000"/>
              <a:gd name="T2" fmla="*/ 2147483646 w 1000"/>
              <a:gd name="T3" fmla="*/ 0 h 1000"/>
              <a:gd name="T4" fmla="*/ 2147483646 w 1000"/>
              <a:gd name="T5" fmla="*/ 2147483646 h 1000"/>
              <a:gd name="T6" fmla="*/ 0 w 1000"/>
              <a:gd name="T7" fmla="*/ 2147483646 h 1000"/>
              <a:gd name="T8" fmla="*/ 0 w 1000"/>
              <a:gd name="T9" fmla="*/ 0 h 1000"/>
              <a:gd name="T10" fmla="*/ 2147483646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sr-Latn-RS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sr-Latn-RS" altLang="sr-Latn-RS" noProof="0"/>
              <a:t>Click to edit Master title style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 sz="2800"/>
            </a:lvl1pPr>
          </a:lstStyle>
          <a:p>
            <a:pPr lvl="0"/>
            <a:r>
              <a:rPr lang="sr-Latn-RS" altLang="sr-Latn-RS" noProof="0"/>
              <a:t>Click to edit Master subtitle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E93BDC-AD51-4A02-9645-3A90001395F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3FC45A-175C-4BB8-880A-25A00F9F97B3}" type="datetimeFigureOut">
              <a:rPr lang="sr-Latn-CS" altLang="sr-Latn-RS"/>
              <a:pPr>
                <a:defRPr/>
              </a:pPr>
              <a:t>25.2.2021.</a:t>
            </a:fld>
            <a:endParaRPr lang="sr-Latn-RS" altLang="sr-Latn-R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F4C9D0-FCB9-495A-8A12-22D0D39C0C7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 altLang="sr-Latn-R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45EF6B-BE4B-4B8B-BBAB-633A8092A86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887C45B-9ABF-48EB-AABA-DADE47CE4358}" type="slidenum">
              <a:rPr lang="sr-Latn-RS" altLang="sr-Latn-RS"/>
              <a:pPr>
                <a:defRPr/>
              </a:pPr>
              <a:t>‹#›</a:t>
            </a:fld>
            <a:endParaRPr lang="sr-Latn-RS" altLang="sr-Latn-RS"/>
          </a:p>
        </p:txBody>
      </p:sp>
    </p:spTree>
    <p:extLst>
      <p:ext uri="{BB962C8B-B14F-4D97-AF65-F5344CB8AC3E}">
        <p14:creationId xmlns:p14="http://schemas.microsoft.com/office/powerpoint/2010/main" val="2655973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EC7254C4-BA1B-4C5B-B6F2-9218BA5917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6B6EAA-C949-4B2A-B3C4-1D2CDEA5EE01}" type="datetimeFigureOut">
              <a:rPr lang="sr-Latn-CS" altLang="sr-Latn-RS"/>
              <a:pPr>
                <a:defRPr/>
              </a:pPr>
              <a:t>25.2.2021.</a:t>
            </a:fld>
            <a:endParaRPr lang="sr-Latn-RS" altLang="sr-Latn-RS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958955F0-D18C-4434-8A0B-B4CDEE2FED5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 altLang="sr-Latn-RS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919FA17F-C842-4914-B43F-3D3F257AB23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EE77BF-A8D9-4F9C-9047-EDEBE7DB2402}" type="slidenum">
              <a:rPr lang="sr-Latn-RS" altLang="sr-Latn-RS"/>
              <a:pPr>
                <a:defRPr/>
              </a:pPr>
              <a:t>‹#›</a:t>
            </a:fld>
            <a:endParaRPr lang="sr-Latn-RS" altLang="sr-Latn-RS"/>
          </a:p>
        </p:txBody>
      </p:sp>
    </p:spTree>
    <p:extLst>
      <p:ext uri="{BB962C8B-B14F-4D97-AF65-F5344CB8AC3E}">
        <p14:creationId xmlns:p14="http://schemas.microsoft.com/office/powerpoint/2010/main" val="1117808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FF2D9328-42B7-4F0D-8F9D-9DEBB47AA6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756878-62BC-4611-B681-37E8505FBA6F}" type="datetimeFigureOut">
              <a:rPr lang="sr-Latn-CS" altLang="sr-Latn-RS"/>
              <a:pPr>
                <a:defRPr/>
              </a:pPr>
              <a:t>25.2.2021.</a:t>
            </a:fld>
            <a:endParaRPr lang="sr-Latn-RS" altLang="sr-Latn-RS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AF37F1D3-C2EC-4B55-87BD-6DC05A906AC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 altLang="sr-Latn-RS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88363706-4243-4B8D-B08C-71242DA00F2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EF2C86-9BAF-4725-B5A8-3706BB962DE1}" type="slidenum">
              <a:rPr lang="sr-Latn-RS" altLang="sr-Latn-RS"/>
              <a:pPr>
                <a:defRPr/>
              </a:pPr>
              <a:t>‹#›</a:t>
            </a:fld>
            <a:endParaRPr lang="sr-Latn-RS" altLang="sr-Latn-RS"/>
          </a:p>
        </p:txBody>
      </p:sp>
    </p:spTree>
    <p:extLst>
      <p:ext uri="{BB962C8B-B14F-4D97-AF65-F5344CB8AC3E}">
        <p14:creationId xmlns:p14="http://schemas.microsoft.com/office/powerpoint/2010/main" val="2346907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A19B33BB-335C-4FD0-B0A6-C27CEAB481A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E6CE8C-9016-4736-8948-B66377B8C343}" type="datetimeFigureOut">
              <a:rPr lang="sr-Latn-CS" altLang="sr-Latn-RS"/>
              <a:pPr>
                <a:defRPr/>
              </a:pPr>
              <a:t>25.2.2021.</a:t>
            </a:fld>
            <a:endParaRPr lang="sr-Latn-RS" altLang="sr-Latn-R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595D11F5-9451-4CC0-B963-D56469BCFBA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 altLang="sr-Latn-RS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BF3CCFC7-DBC5-4CC5-AA27-6901F82DA3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9517C7-79E6-4785-9891-62FE031F5E34}" type="slidenum">
              <a:rPr lang="sr-Latn-RS" altLang="sr-Latn-RS"/>
              <a:pPr>
                <a:defRPr/>
              </a:pPr>
              <a:t>‹#›</a:t>
            </a:fld>
            <a:endParaRPr lang="sr-Latn-RS" altLang="sr-Latn-RS"/>
          </a:p>
        </p:txBody>
      </p:sp>
    </p:spTree>
    <p:extLst>
      <p:ext uri="{BB962C8B-B14F-4D97-AF65-F5344CB8AC3E}">
        <p14:creationId xmlns:p14="http://schemas.microsoft.com/office/powerpoint/2010/main" val="1025311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8A11C85-0D02-4314-A0A6-7552965185D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A36601-F906-4225-9BA0-814D43CC64FE}" type="datetimeFigureOut">
              <a:rPr lang="sr-Latn-CS" altLang="sr-Latn-RS"/>
              <a:pPr>
                <a:defRPr/>
              </a:pPr>
              <a:t>25.2.2021.</a:t>
            </a:fld>
            <a:endParaRPr lang="sr-Latn-RS" altLang="sr-Latn-R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D903072-2596-4A43-A76E-CBABC59B82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 altLang="sr-Latn-R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0ECADE4-D092-46E5-976B-7BA1A1B3F81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EC6D5A-5D00-44A0-8C94-61C6720FF6AB}" type="slidenum">
              <a:rPr lang="sr-Latn-RS" altLang="sr-Latn-RS"/>
              <a:pPr>
                <a:defRPr/>
              </a:pPr>
              <a:t>‹#›</a:t>
            </a:fld>
            <a:endParaRPr lang="sr-Latn-RS" altLang="sr-Latn-RS"/>
          </a:p>
        </p:txBody>
      </p:sp>
    </p:spTree>
    <p:extLst>
      <p:ext uri="{BB962C8B-B14F-4D97-AF65-F5344CB8AC3E}">
        <p14:creationId xmlns:p14="http://schemas.microsoft.com/office/powerpoint/2010/main" val="272045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837B9BF6-02C8-4A6B-9C0A-35E3527394D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2C396F-D68A-46FD-BA79-5E7DC5747BD9}" type="datetimeFigureOut">
              <a:rPr lang="sr-Latn-CS" altLang="sr-Latn-RS"/>
              <a:pPr>
                <a:defRPr/>
              </a:pPr>
              <a:t>25.2.2021.</a:t>
            </a:fld>
            <a:endParaRPr lang="sr-Latn-RS" altLang="sr-Latn-RS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D0BBA567-5989-4DBE-B916-D679FC0977C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 altLang="sr-Latn-RS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F918CAD7-8076-4519-B314-0DCDE1E8F35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83289A-A756-40EC-BE41-1C3442F82728}" type="slidenum">
              <a:rPr lang="sr-Latn-RS" altLang="sr-Latn-RS"/>
              <a:pPr>
                <a:defRPr/>
              </a:pPr>
              <a:t>‹#›</a:t>
            </a:fld>
            <a:endParaRPr lang="sr-Latn-RS" altLang="sr-Latn-RS"/>
          </a:p>
        </p:txBody>
      </p:sp>
    </p:spTree>
    <p:extLst>
      <p:ext uri="{BB962C8B-B14F-4D97-AF65-F5344CB8AC3E}">
        <p14:creationId xmlns:p14="http://schemas.microsoft.com/office/powerpoint/2010/main" val="2732753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7995262E-8B5E-4F41-AE13-8291C85249F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6CB275-73AE-453F-AF6B-EE5894252D44}" type="datetimeFigureOut">
              <a:rPr lang="sr-Latn-CS" altLang="sr-Latn-RS"/>
              <a:pPr>
                <a:defRPr/>
              </a:pPr>
              <a:t>25.2.2021.</a:t>
            </a:fld>
            <a:endParaRPr lang="sr-Latn-RS" altLang="sr-Latn-RS"/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id="{CE7C9EA4-894A-4973-9E2B-780B755F5C7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 altLang="sr-Latn-RS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ECDAB35F-8150-4ABD-AC34-67A6703FBC1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6290AD-A32E-4481-B228-A4DBC02BF8EB}" type="slidenum">
              <a:rPr lang="sr-Latn-RS" altLang="sr-Latn-RS"/>
              <a:pPr>
                <a:defRPr/>
              </a:pPr>
              <a:t>‹#›</a:t>
            </a:fld>
            <a:endParaRPr lang="sr-Latn-RS" altLang="sr-Latn-RS"/>
          </a:p>
        </p:txBody>
      </p:sp>
    </p:spTree>
    <p:extLst>
      <p:ext uri="{BB962C8B-B14F-4D97-AF65-F5344CB8AC3E}">
        <p14:creationId xmlns:p14="http://schemas.microsoft.com/office/powerpoint/2010/main" val="1379835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3D43C283-C71A-4074-B0A3-B8765C53DA6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84F735-7848-4ABC-B109-A3B6BAB8331B}" type="datetimeFigureOut">
              <a:rPr lang="sr-Latn-CS" altLang="sr-Latn-RS"/>
              <a:pPr>
                <a:defRPr/>
              </a:pPr>
              <a:t>25.2.2021.</a:t>
            </a:fld>
            <a:endParaRPr lang="sr-Latn-RS" altLang="sr-Latn-R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2D006C21-15F2-4100-A651-12FF8358742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 altLang="sr-Latn-RS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69EC19AC-3F77-4D31-ADD2-32D5D4DD6F0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E846F8-EFD2-40C3-929A-8E2212F872F4}" type="slidenum">
              <a:rPr lang="sr-Latn-RS" altLang="sr-Latn-RS"/>
              <a:pPr>
                <a:defRPr/>
              </a:pPr>
              <a:t>‹#›</a:t>
            </a:fld>
            <a:endParaRPr lang="sr-Latn-RS" altLang="sr-Latn-RS"/>
          </a:p>
        </p:txBody>
      </p:sp>
    </p:spTree>
    <p:extLst>
      <p:ext uri="{BB962C8B-B14F-4D97-AF65-F5344CB8AC3E}">
        <p14:creationId xmlns:p14="http://schemas.microsoft.com/office/powerpoint/2010/main" val="907747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r-Latn-R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D9AB5297-45B1-4BA5-AE2B-4B5E40768E0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A9D62-2AE6-44D0-85BB-EAA4762C4BCD}" type="datetimeFigureOut">
              <a:rPr lang="sr-Latn-CS" altLang="sr-Latn-RS"/>
              <a:pPr>
                <a:defRPr/>
              </a:pPr>
              <a:t>25.2.2021.</a:t>
            </a:fld>
            <a:endParaRPr lang="sr-Latn-RS" altLang="sr-Latn-R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6595F081-8781-422C-A3F1-09EC1A0E254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 altLang="sr-Latn-RS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9A7DF8B9-D491-474D-B7A9-17BF2AA9D2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64F6E4-F14C-4B14-9925-DA866D60FBB7}" type="slidenum">
              <a:rPr lang="sr-Latn-RS" altLang="sr-Latn-RS"/>
              <a:pPr>
                <a:defRPr/>
              </a:pPr>
              <a:t>‹#›</a:t>
            </a:fld>
            <a:endParaRPr lang="sr-Latn-RS" altLang="sr-Latn-RS"/>
          </a:p>
        </p:txBody>
      </p:sp>
    </p:spTree>
    <p:extLst>
      <p:ext uri="{BB962C8B-B14F-4D97-AF65-F5344CB8AC3E}">
        <p14:creationId xmlns:p14="http://schemas.microsoft.com/office/powerpoint/2010/main" val="3552320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6411BC11-17EE-429B-A6F5-36D9B828F72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AD4D70-AD6B-490F-BAB8-1072DA9DCF29}" type="datetimeFigureOut">
              <a:rPr lang="sr-Latn-CS" altLang="sr-Latn-RS"/>
              <a:pPr>
                <a:defRPr/>
              </a:pPr>
              <a:t>25.2.2021.</a:t>
            </a:fld>
            <a:endParaRPr lang="sr-Latn-RS" altLang="sr-Latn-RS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EF18B2FA-426F-40D4-B5DE-107A3FDDACB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 altLang="sr-Latn-RS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8860074F-87D7-42B4-A3AC-416580818C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0F78C2-8BEF-4042-A611-AFA4094B936A}" type="slidenum">
              <a:rPr lang="sr-Latn-RS" altLang="sr-Latn-RS"/>
              <a:pPr>
                <a:defRPr/>
              </a:pPr>
              <a:t>‹#›</a:t>
            </a:fld>
            <a:endParaRPr lang="sr-Latn-RS" altLang="sr-Latn-RS"/>
          </a:p>
        </p:txBody>
      </p:sp>
    </p:spTree>
    <p:extLst>
      <p:ext uri="{BB962C8B-B14F-4D97-AF65-F5344CB8AC3E}">
        <p14:creationId xmlns:p14="http://schemas.microsoft.com/office/powerpoint/2010/main" val="4203444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14B5EA7E-20A0-431B-ACA5-6DDE35E10F6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E8D2CE-7E2B-448D-B5A8-1AF051C8422B}" type="datetimeFigureOut">
              <a:rPr lang="sr-Latn-CS" altLang="sr-Latn-RS"/>
              <a:pPr>
                <a:defRPr/>
              </a:pPr>
              <a:t>25.2.2021.</a:t>
            </a:fld>
            <a:endParaRPr lang="sr-Latn-RS" altLang="sr-Latn-RS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41FA95E6-4E79-41E5-A07D-3D918EDB4F1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 altLang="sr-Latn-RS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EE724F1C-9F51-438C-91C2-B79A6F410FE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F54699-23F7-4753-91AD-1464CFF2D178}" type="slidenum">
              <a:rPr lang="sr-Latn-RS" altLang="sr-Latn-RS"/>
              <a:pPr>
                <a:defRPr/>
              </a:pPr>
              <a:t>‹#›</a:t>
            </a:fld>
            <a:endParaRPr lang="sr-Latn-RS" altLang="sr-Latn-RS"/>
          </a:p>
        </p:txBody>
      </p:sp>
    </p:spTree>
    <p:extLst>
      <p:ext uri="{BB962C8B-B14F-4D97-AF65-F5344CB8AC3E}">
        <p14:creationId xmlns:p14="http://schemas.microsoft.com/office/powerpoint/2010/main" val="5141859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73811EB0-C472-4E58-999F-7887FBED8D49}"/>
              </a:ext>
            </a:extLst>
          </p:cNvPr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>
              <a:extLst>
                <a:ext uri="{FF2B5EF4-FFF2-40B4-BE49-F238E27FC236}">
                  <a16:creationId xmlns:a16="http://schemas.microsoft.com/office/drawing/2014/main" id="{A92360A6-BEAA-4C36-894F-A68B25818AF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>
                <a:extLst>
                  <a:ext uri="{FF2B5EF4-FFF2-40B4-BE49-F238E27FC236}">
                    <a16:creationId xmlns:a16="http://schemas.microsoft.com/office/drawing/2014/main" id="{41AF393C-F1E9-4BB4-B46D-2E67BAFD7A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sr-Latn-CS" altLang="sr-Latn-RS">
                  <a:latin typeface="Tahoma" panose="020B0604030504040204" pitchFamily="34" charset="0"/>
                </a:endParaRPr>
              </a:p>
            </p:txBody>
          </p:sp>
          <p:sp>
            <p:nvSpPr>
              <p:cNvPr id="13" name="Rectangle 5">
                <a:extLst>
                  <a:ext uri="{FF2B5EF4-FFF2-40B4-BE49-F238E27FC236}">
                    <a16:creationId xmlns:a16="http://schemas.microsoft.com/office/drawing/2014/main" id="{624B4663-D860-41CD-B6E4-D8A0159427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sr-Latn-CS" altLang="sr-Latn-RS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6" name="Group 6">
              <a:extLst>
                <a:ext uri="{FF2B5EF4-FFF2-40B4-BE49-F238E27FC236}">
                  <a16:creationId xmlns:a16="http://schemas.microsoft.com/office/drawing/2014/main" id="{67D1B133-FA3B-4792-837D-32E7B56A72F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>
                <a:extLst>
                  <a:ext uri="{FF2B5EF4-FFF2-40B4-BE49-F238E27FC236}">
                    <a16:creationId xmlns:a16="http://schemas.microsoft.com/office/drawing/2014/main" id="{B0F1646D-7A5C-464C-B101-F1FD64911F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sr-Latn-CS" altLang="sr-Latn-RS">
                  <a:latin typeface="Tahoma" panose="020B0604030504040204" pitchFamily="34" charset="0"/>
                </a:endParaRPr>
              </a:p>
            </p:txBody>
          </p:sp>
          <p:sp>
            <p:nvSpPr>
              <p:cNvPr id="11" name="Rectangle 8">
                <a:extLst>
                  <a:ext uri="{FF2B5EF4-FFF2-40B4-BE49-F238E27FC236}">
                    <a16:creationId xmlns:a16="http://schemas.microsoft.com/office/drawing/2014/main" id="{23E2C45F-F9AA-4862-886D-01F6096DB4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>
                  <a:defRPr/>
                </a:pPr>
                <a:endParaRPr lang="sr-Latn-CS" altLang="sr-Latn-RS">
                  <a:latin typeface="Tahoma" panose="020B0604030504040204" pitchFamily="34" charset="0"/>
                </a:endParaRPr>
              </a:p>
            </p:txBody>
          </p:sp>
        </p:grpSp>
        <p:sp>
          <p:nvSpPr>
            <p:cNvPr id="7" name="Rectangle 9">
              <a:extLst>
                <a:ext uri="{FF2B5EF4-FFF2-40B4-BE49-F238E27FC236}">
                  <a16:creationId xmlns:a16="http://schemas.microsoft.com/office/drawing/2014/main" id="{BDDC4974-C9A8-40A7-875F-81D2C42DA5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>
                <a:defRPr/>
              </a:pPr>
              <a:endParaRPr lang="sr-Latn-CS" altLang="sr-Latn-RS">
                <a:latin typeface="Tahoma" panose="020B0604030504040204" pitchFamily="34" charset="0"/>
              </a:endParaRPr>
            </a:p>
          </p:txBody>
        </p:sp>
        <p:sp>
          <p:nvSpPr>
            <p:cNvPr id="8" name="Rectangle 10">
              <a:extLst>
                <a:ext uri="{FF2B5EF4-FFF2-40B4-BE49-F238E27FC236}">
                  <a16:creationId xmlns:a16="http://schemas.microsoft.com/office/drawing/2014/main" id="{F00AA8F9-2F02-41AF-8E7B-AFDCF3CFBD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>
                <a:defRPr/>
              </a:pPr>
              <a:endParaRPr lang="sr-Latn-CS" altLang="sr-Latn-RS">
                <a:latin typeface="Tahoma" panose="020B0604030504040204" pitchFamily="34" charset="0"/>
              </a:endParaRPr>
            </a:p>
          </p:txBody>
        </p:sp>
        <p:sp>
          <p:nvSpPr>
            <p:cNvPr id="9" name="Rectangle 11">
              <a:extLst>
                <a:ext uri="{FF2B5EF4-FFF2-40B4-BE49-F238E27FC236}">
                  <a16:creationId xmlns:a16="http://schemas.microsoft.com/office/drawing/2014/main" id="{638F6BB9-B7EF-4212-8BB0-E3256F573C59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Arial" panose="020B0604020202020204" pitchFamily="34" charset="0"/>
                </a:defRPr>
              </a:lvl9pPr>
            </a:lstStyle>
            <a:p>
              <a:pPr>
                <a:defRPr/>
              </a:pPr>
              <a:endParaRPr lang="sr-Latn-CS" altLang="sr-Latn-RS">
                <a:latin typeface="Tahoma" panose="020B0604030504040204" pitchFamily="34" charset="0"/>
              </a:endParaRPr>
            </a:p>
          </p:txBody>
        </p:sp>
      </p:grpSp>
      <p:sp>
        <p:nvSpPr>
          <p:cNvPr id="37274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7274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Rectangle 14">
            <a:extLst>
              <a:ext uri="{FF2B5EF4-FFF2-40B4-BE49-F238E27FC236}">
                <a16:creationId xmlns:a16="http://schemas.microsoft.com/office/drawing/2014/main" id="{B9FE7538-57B5-4027-B834-4A7D05AAD99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15">
            <a:extLst>
              <a:ext uri="{FF2B5EF4-FFF2-40B4-BE49-F238E27FC236}">
                <a16:creationId xmlns:a16="http://schemas.microsoft.com/office/drawing/2014/main" id="{8543700D-A761-439C-8678-58DE055F1E1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Rectangle 16">
            <a:extLst>
              <a:ext uri="{FF2B5EF4-FFF2-40B4-BE49-F238E27FC236}">
                <a16:creationId xmlns:a16="http://schemas.microsoft.com/office/drawing/2014/main" id="{9350DB17-2C92-48DD-8E37-6FF1A94CD28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90E8DB7-1799-4D7C-8E94-10B62D8A17D4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val="312473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39517D50-C6BA-4A4F-AAEC-02463C646A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sr-Latn-RS" altLang="sr-Latn-R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A661C9A5-8B99-45F1-A87F-5EDA68AD7E8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r-Latn-RS" altLang="sr-Latn-RS"/>
              <a:t>Click to edit Master text styles</a:t>
            </a:r>
          </a:p>
          <a:p>
            <a:pPr lvl="1"/>
            <a:r>
              <a:rPr lang="sr-Latn-RS" altLang="sr-Latn-RS"/>
              <a:t>Second level</a:t>
            </a:r>
          </a:p>
          <a:p>
            <a:pPr lvl="2"/>
            <a:r>
              <a:rPr lang="sr-Latn-RS" altLang="sr-Latn-RS"/>
              <a:t>Third level</a:t>
            </a:r>
          </a:p>
          <a:p>
            <a:pPr lvl="3"/>
            <a:r>
              <a:rPr lang="sr-Latn-RS" altLang="sr-Latn-RS"/>
              <a:t>Fourth level</a:t>
            </a:r>
          </a:p>
          <a:p>
            <a:pPr lvl="4"/>
            <a:r>
              <a:rPr lang="sr-Latn-RS" altLang="sr-Latn-RS"/>
              <a:t>Fifth level</a:t>
            </a:r>
          </a:p>
        </p:txBody>
      </p:sp>
      <p:sp>
        <p:nvSpPr>
          <p:cNvPr id="1028" name="AutoShape 4">
            <a:extLst>
              <a:ext uri="{FF2B5EF4-FFF2-40B4-BE49-F238E27FC236}">
                <a16:creationId xmlns:a16="http://schemas.microsoft.com/office/drawing/2014/main" id="{8B8048F5-379F-4F75-8B89-45C4CE7D2D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T0" fmla="*/ 0 w 1000"/>
              <a:gd name="T1" fmla="*/ 0 h 1000"/>
              <a:gd name="T2" fmla="*/ 2147483646 w 1000"/>
              <a:gd name="T3" fmla="*/ 0 h 1000"/>
              <a:gd name="T4" fmla="*/ 2147483646 w 1000"/>
              <a:gd name="T5" fmla="*/ 2147483646 h 1000"/>
              <a:gd name="T6" fmla="*/ 0 w 1000"/>
              <a:gd name="T7" fmla="*/ 2147483646 h 1000"/>
              <a:gd name="T8" fmla="*/ 0 w 1000"/>
              <a:gd name="T9" fmla="*/ 0 h 1000"/>
              <a:gd name="T10" fmla="*/ 2147483646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sr-Latn-RS"/>
          </a:p>
        </p:txBody>
      </p:sp>
      <p:sp>
        <p:nvSpPr>
          <p:cNvPr id="1029" name="Line 5">
            <a:extLst>
              <a:ext uri="{FF2B5EF4-FFF2-40B4-BE49-F238E27FC236}">
                <a16:creationId xmlns:a16="http://schemas.microsoft.com/office/drawing/2014/main" id="{16758AAD-ED1C-4F22-9AF9-1105337D857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r-Latn-RS"/>
          </a:p>
        </p:txBody>
      </p:sp>
      <p:sp>
        <p:nvSpPr>
          <p:cNvPr id="25606" name="Rectangle 6">
            <a:extLst>
              <a:ext uri="{FF2B5EF4-FFF2-40B4-BE49-F238E27FC236}">
                <a16:creationId xmlns:a16="http://schemas.microsoft.com/office/drawing/2014/main" id="{6288D405-9761-447B-AD24-51F255D7BE0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D30AC4D-8D94-4105-B893-CB54C7502AD9}" type="datetimeFigureOut">
              <a:rPr lang="sr-Latn-CS" altLang="sr-Latn-RS"/>
              <a:pPr>
                <a:defRPr/>
              </a:pPr>
              <a:t>25.2.2021.</a:t>
            </a:fld>
            <a:endParaRPr lang="sr-Latn-RS" altLang="sr-Latn-RS"/>
          </a:p>
        </p:txBody>
      </p:sp>
      <p:sp>
        <p:nvSpPr>
          <p:cNvPr id="25607" name="Rectangle 7">
            <a:extLst>
              <a:ext uri="{FF2B5EF4-FFF2-40B4-BE49-F238E27FC236}">
                <a16:creationId xmlns:a16="http://schemas.microsoft.com/office/drawing/2014/main" id="{15CF7D35-8BA3-4A49-833A-24156BBD900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r-Latn-RS" altLang="sr-Latn-RS"/>
          </a:p>
        </p:txBody>
      </p:sp>
      <p:sp>
        <p:nvSpPr>
          <p:cNvPr id="25608" name="Rectangle 8">
            <a:extLst>
              <a:ext uri="{FF2B5EF4-FFF2-40B4-BE49-F238E27FC236}">
                <a16:creationId xmlns:a16="http://schemas.microsoft.com/office/drawing/2014/main" id="{1F24F9D6-1FE7-45CD-8D7C-FB5A42AAAD6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74EAD205-1C77-4D7F-AE31-C84B85AE1328}" type="slidenum">
              <a:rPr lang="sr-Latn-RS" altLang="sr-Latn-RS"/>
              <a:pPr>
                <a:defRPr/>
              </a:pPr>
              <a:t>‹#›</a:t>
            </a:fld>
            <a:endParaRPr lang="sr-Latn-RS" altLang="sr-Latn-R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anose="020B060403050404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anose="020B060403050404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anose="020B060403050404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anose="020B060403050404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anose="020B060403050404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anose="020B060403050404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anose="020B060403050404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anose="020B0604030504040204" pitchFamily="34" charset="0"/>
          <a:cs typeface="Arial" panose="020B0604020202020204" pitchFamily="34" charset="0"/>
        </a:defRPr>
      </a:lvl9pPr>
    </p:titleStyle>
    <p:bodyStyle>
      <a:lvl1pPr marL="469900" indent="-469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o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n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04925" indent="-3952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o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93863" indent="-3873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93913" indent="-398463" algn="l" rtl="0" eaLnBrk="0" fontAlgn="base" hangingPunct="0"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9">
            <a:extLst>
              <a:ext uri="{FF2B5EF4-FFF2-40B4-BE49-F238E27FC236}">
                <a16:creationId xmlns:a16="http://schemas.microsoft.com/office/drawing/2014/main" id="{8BF531D0-F92B-49E9-B232-078139257F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r-Latn-RS"/>
              <a:t>Click to edit Master title style</a:t>
            </a:r>
          </a:p>
        </p:txBody>
      </p:sp>
      <p:sp>
        <p:nvSpPr>
          <p:cNvPr id="2051" name="Rectangle 10">
            <a:extLst>
              <a:ext uri="{FF2B5EF4-FFF2-40B4-BE49-F238E27FC236}">
                <a16:creationId xmlns:a16="http://schemas.microsoft.com/office/drawing/2014/main" id="{F6E93669-C10C-4FF8-8D22-7954924632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r-Latn-RS"/>
              <a:t>Click to edit Master text styles</a:t>
            </a:r>
          </a:p>
          <a:p>
            <a:pPr lvl="1"/>
            <a:r>
              <a:rPr lang="en-US" altLang="sr-Latn-RS"/>
              <a:t>Second level</a:t>
            </a:r>
          </a:p>
          <a:p>
            <a:pPr lvl="2"/>
            <a:r>
              <a:rPr lang="en-US" altLang="sr-Latn-RS"/>
              <a:t>Third level</a:t>
            </a:r>
          </a:p>
          <a:p>
            <a:pPr lvl="3"/>
            <a:r>
              <a:rPr lang="en-US" altLang="sr-Latn-RS"/>
              <a:t>Fourth level</a:t>
            </a:r>
          </a:p>
          <a:p>
            <a:pPr lvl="4"/>
            <a:r>
              <a:rPr lang="en-US" altLang="sr-Latn-RS"/>
              <a:t>Fifth level</a:t>
            </a:r>
          </a:p>
        </p:txBody>
      </p:sp>
      <p:sp>
        <p:nvSpPr>
          <p:cNvPr id="24" name="Rectangle 14">
            <a:extLst>
              <a:ext uri="{FF2B5EF4-FFF2-40B4-BE49-F238E27FC236}">
                <a16:creationId xmlns:a16="http://schemas.microsoft.com/office/drawing/2014/main" id="{7D2098FC-0912-44C0-8976-FDDD4A89FD0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90600" y="6248400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bg2"/>
                </a:solidFill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" name="Rectangle 15">
            <a:extLst>
              <a:ext uri="{FF2B5EF4-FFF2-40B4-BE49-F238E27FC236}">
                <a16:creationId xmlns:a16="http://schemas.microsoft.com/office/drawing/2014/main" id="{7C5F1249-62CD-4D37-B223-EA838A0082B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bg2"/>
                </a:solidFill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" name="Rectangle 16">
            <a:extLst>
              <a:ext uri="{FF2B5EF4-FFF2-40B4-BE49-F238E27FC236}">
                <a16:creationId xmlns:a16="http://schemas.microsoft.com/office/drawing/2014/main" id="{2B4F8775-7592-4BE4-BB87-5BF4E798E131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248400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solidFill>
                  <a:schemeClr val="bg2"/>
                </a:solidFill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C9950D5D-B012-4897-A87E-8FFC6AC738CD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milan.vukasinovic@sportklub" TargetMode="External"/><Relationship Id="rId2" Type="http://schemas.openxmlformats.org/officeDocument/2006/relationships/hyperlink" Target="mailto:petrovic.mile@yahoo.com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3DCCDDC7-1288-492B-8C49-DE66C746874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371600" y="381000"/>
            <a:ext cx="6858000" cy="1371600"/>
          </a:xfrm>
        </p:spPr>
        <p:txBody>
          <a:bodyPr/>
          <a:lstStyle/>
          <a:p>
            <a:pPr algn="ctr" eaLnBrk="1" hangingPunct="1"/>
            <a:br>
              <a:rPr lang="en-US" altLang="sr-Latn-RS" sz="3000"/>
            </a:br>
            <a:r>
              <a:rPr lang="sr-Cyrl-CS" altLang="sr-Latn-RS" sz="2400" b="1"/>
              <a:t>Дигиталне радио и ТВ технологије</a:t>
            </a:r>
            <a:r>
              <a:rPr lang="sr-Cyrl-CS" altLang="sr-Latn-RS" sz="2800"/>
              <a:t> </a:t>
            </a:r>
            <a:br>
              <a:rPr lang="sr-Latn-CS" altLang="sr-Latn-RS" sz="2800" b="1">
                <a:latin typeface="Arial" panose="020B0604020202020204" pitchFamily="34" charset="0"/>
              </a:rPr>
            </a:br>
            <a:endParaRPr lang="en-US" altLang="sr-Latn-RS" sz="2800" b="1">
              <a:latin typeface="Arial" panose="020B0604020202020204" pitchFamily="34" charset="0"/>
            </a:endParaRP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AAAA0764-B531-4DF1-8552-7FBF2549A86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533400" y="2590800"/>
            <a:ext cx="8229600" cy="358140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sr-Cyrl-CS" altLang="sr-Latn-RS" sz="3200" b="1">
                <a:latin typeface="Times New Roman" panose="02020603050405020304" pitchFamily="18" charset="0"/>
              </a:rPr>
              <a:t>Проф. др Миле Петровић</a:t>
            </a:r>
            <a:r>
              <a:rPr lang="en-US" altLang="sr-Latn-RS" sz="3500" b="1">
                <a:latin typeface="Times New Roman" panose="02020603050405020304" pitchFamily="18" charset="0"/>
              </a:rPr>
              <a:t>                        </a:t>
            </a:r>
            <a:r>
              <a:rPr lang="sr-Cyrl-CS" altLang="sr-Latn-RS" sz="3500" b="1">
                <a:latin typeface="Times New Roman" panose="02020603050405020304" pitchFamily="18" charset="0"/>
              </a:rPr>
              <a:t>   </a:t>
            </a:r>
            <a:endParaRPr lang="sr-Latn-RS" altLang="sr-Latn-RS" sz="3500" b="1">
              <a:latin typeface="Times New Roman" panose="02020603050405020304" pitchFamily="18" charset="0"/>
            </a:endParaRPr>
          </a:p>
          <a:p>
            <a:pPr algn="ctr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sr-Cyrl-CS" altLang="sr-Latn-RS" sz="3500" b="1">
                <a:latin typeface="Times New Roman" panose="02020603050405020304" pitchFamily="18" charset="0"/>
              </a:rPr>
              <a:t> </a:t>
            </a:r>
            <a:r>
              <a:rPr lang="en-US" altLang="sr-Latn-RS" sz="2000" b="1">
                <a:latin typeface="Times New Roman" panose="02020603050405020304" pitchFamily="18" charset="0"/>
              </a:rPr>
              <a:t>e mail:</a:t>
            </a:r>
            <a:r>
              <a:rPr lang="sr-Cyrl-CS" altLang="sr-Latn-RS" sz="2000" b="1">
                <a:latin typeface="Times New Roman" panose="02020603050405020304" pitchFamily="18" charset="0"/>
              </a:rPr>
              <a:t> </a:t>
            </a:r>
            <a:r>
              <a:rPr lang="en-US" altLang="sr-Latn-RS" sz="2000">
                <a:solidFill>
                  <a:schemeClr val="folHlink"/>
                </a:solidFill>
                <a:latin typeface="Times New Roman" panose="02020603050405020304" pitchFamily="18" charset="0"/>
                <a:hlinkClick r:id="rId2"/>
              </a:rPr>
              <a:t>petrovic.mile@yahoo.com</a:t>
            </a:r>
            <a:endParaRPr lang="sr-Cyrl-RS" altLang="sr-Latn-RS" sz="2000">
              <a:solidFill>
                <a:schemeClr val="folHlink"/>
              </a:solidFill>
              <a:latin typeface="Times New Roman" panose="02020603050405020304" pitchFamily="18" charset="0"/>
            </a:endParaRPr>
          </a:p>
          <a:p>
            <a:pPr algn="ctr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sr-Cyrl-RS" altLang="sr-Latn-RS" sz="2000">
              <a:solidFill>
                <a:schemeClr val="folHlink"/>
              </a:solidFill>
              <a:latin typeface="Times New Roman" panose="02020603050405020304" pitchFamily="18" charset="0"/>
            </a:endParaRPr>
          </a:p>
          <a:p>
            <a:pPr algn="ctr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sr-Cyrl-RS" altLang="sr-Latn-RS" sz="2000">
              <a:solidFill>
                <a:schemeClr val="folHlink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sr-Cyrl-RS" altLang="sr-Latn-RS" sz="2400" b="1">
                <a:latin typeface="Times New Roman" panose="02020603050405020304" pitchFamily="18" charset="0"/>
              </a:rPr>
              <a:t>              с</a:t>
            </a:r>
            <a:r>
              <a:rPr lang="en-US" altLang="sr-Latn-RS" sz="2400" b="1">
                <a:latin typeface="Times New Roman" panose="02020603050405020304" pitchFamily="18" charset="0"/>
              </a:rPr>
              <a:t>арадник</a:t>
            </a:r>
            <a:r>
              <a:rPr lang="sr-Cyrl-RS" altLang="sr-Latn-RS" sz="2400" b="1">
                <a:latin typeface="Times New Roman" panose="02020603050405020304" pitchFamily="18" charset="0"/>
              </a:rPr>
              <a:t>:</a:t>
            </a:r>
            <a:r>
              <a:rPr lang="en-US" altLang="sr-Latn-RS" sz="2400" b="1">
                <a:latin typeface="Times New Roman" panose="02020603050405020304" pitchFamily="18" charset="0"/>
              </a:rPr>
              <a:t> Милан</a:t>
            </a:r>
            <a:r>
              <a:rPr lang="sr-Cyrl-RS" altLang="sr-Latn-RS" sz="2400" b="1">
                <a:latin typeface="Times New Roman" panose="02020603050405020304" pitchFamily="18" charset="0"/>
              </a:rPr>
              <a:t> Вук</a:t>
            </a:r>
            <a:r>
              <a:rPr lang="sr-Cyrl-RS" altLang="sr-Latn-RS" sz="2400" b="1">
                <a:latin typeface="Arial" panose="020B0604020202020204" pitchFamily="34" charset="0"/>
              </a:rPr>
              <a:t>а</a:t>
            </a:r>
            <a:r>
              <a:rPr lang="sr-Cyrl-RS" altLang="sr-Latn-RS" sz="2400" b="1">
                <a:latin typeface="Times New Roman" panose="02020603050405020304" pitchFamily="18" charset="0"/>
              </a:rPr>
              <a:t>шинов</a:t>
            </a:r>
            <a:r>
              <a:rPr lang="sr-Cyrl-RS" altLang="sr-Latn-RS" sz="2400" b="1">
                <a:latin typeface="Arial" panose="020B0604020202020204" pitchFamily="34" charset="0"/>
              </a:rPr>
              <a:t>и</a:t>
            </a:r>
            <a:r>
              <a:rPr lang="sr-Cyrl-RS" altLang="sr-Latn-RS" sz="2400" b="1">
                <a:latin typeface="Times New Roman" panose="02020603050405020304" pitchFamily="18" charset="0"/>
              </a:rPr>
              <a:t>ћ, </a:t>
            </a:r>
            <a:r>
              <a:rPr lang="sr-Cyrl-RS" altLang="sr-Latn-RS" sz="2400" b="1">
                <a:latin typeface="Arial Nova" panose="020B0504020202020204" pitchFamily="34" charset="0"/>
              </a:rPr>
              <a:t>дипл. инж.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sr-Latn-CS" altLang="sr-Latn-RS" sz="1900"/>
              <a:t>                              </a:t>
            </a:r>
            <a:r>
              <a:rPr lang="sr-Latn-CS" altLang="sr-Latn-RS" sz="1900">
                <a:latin typeface="Times New Roman" panose="02020603050405020304" pitchFamily="18" charset="0"/>
              </a:rPr>
              <a:t>(Head Systems Engineer)</a:t>
            </a:r>
            <a:endParaRPr lang="sr-Cyrl-CS" altLang="sr-Latn-RS" sz="19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sr-Cyrl-RS" altLang="sr-Latn-RS" sz="2000">
                <a:latin typeface="Times New Roman" panose="02020603050405020304" pitchFamily="18" charset="0"/>
              </a:rPr>
              <a:t>                        </a:t>
            </a:r>
            <a:r>
              <a:rPr lang="it-IT" altLang="sr-Latn-RS" sz="2000" b="1">
                <a:latin typeface="Times New Roman" panose="02020603050405020304" pitchFamily="18" charset="0"/>
              </a:rPr>
              <a:t>e mail:</a:t>
            </a:r>
            <a:r>
              <a:rPr lang="it-IT" altLang="sr-Latn-RS" sz="2000">
                <a:latin typeface="Times New Roman" panose="02020603050405020304" pitchFamily="18" charset="0"/>
              </a:rPr>
              <a:t> </a:t>
            </a:r>
            <a:r>
              <a:rPr lang="it-IT" altLang="sr-Latn-RS" sz="2000" u="sng">
                <a:solidFill>
                  <a:schemeClr val="hlink"/>
                </a:solidFill>
                <a:latin typeface="Times New Roman" panose="02020603050405020304" pitchFamily="18" charset="0"/>
                <a:hlinkClick r:id="rId3"/>
              </a:rPr>
              <a:t>milan.vukasinovic@sportklub</a:t>
            </a:r>
            <a:r>
              <a:rPr lang="it-IT" altLang="sr-Latn-RS" sz="2000" u="sng">
                <a:solidFill>
                  <a:schemeClr val="hlink"/>
                </a:solidFill>
                <a:latin typeface="Times New Roman" panose="02020603050405020304" pitchFamily="18" charset="0"/>
              </a:rPr>
              <a:t>. info</a:t>
            </a:r>
            <a:endParaRPr lang="sr-Cyrl-CS" altLang="sr-Latn-RS" sz="2000">
              <a:solidFill>
                <a:schemeClr val="hlink"/>
              </a:solidFill>
              <a:latin typeface="Times New Roman" panose="02020603050405020304" pitchFamily="18" charset="0"/>
            </a:endParaRPr>
          </a:p>
          <a:p>
            <a:pPr algn="ctr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sr-Cyrl-CS" altLang="sr-Latn-RS" sz="2000">
              <a:solidFill>
                <a:schemeClr val="hlink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sr-Cyrl-CS" altLang="sr-Latn-RS" sz="2200" i="1"/>
              <a:t>       </a:t>
            </a:r>
            <a:r>
              <a:rPr lang="sr-Cyrl-CS" altLang="sr-Latn-RS" sz="2600" b="1"/>
              <a:t>                        </a:t>
            </a:r>
            <a:r>
              <a:rPr lang="sr-Cyrl-CS" altLang="sr-Latn-RS" sz="2600"/>
              <a:t>       </a:t>
            </a:r>
            <a:endParaRPr lang="en-US" altLang="sr-Latn-RS" sz="26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AD4893A3-7355-4591-A8B9-0F2D95ACAE4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600200" y="-152400"/>
            <a:ext cx="6553200" cy="1219200"/>
          </a:xfrm>
        </p:spPr>
        <p:txBody>
          <a:bodyPr/>
          <a:lstStyle/>
          <a:p>
            <a:pPr algn="ctr" eaLnBrk="1" hangingPunct="1"/>
            <a:r>
              <a:rPr lang="sr-Cyrl-CS" altLang="sr-Latn-RS" sz="2400" b="1"/>
              <a:t>Дигиталне радио и ТВ технологије</a:t>
            </a:r>
            <a:endParaRPr lang="en-US" altLang="sr-Latn-RS" sz="2400" b="1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909C93FF-8526-47C8-A043-98FBA097970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1828800"/>
            <a:ext cx="8610600" cy="43434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sr-Latn-CS" altLang="sr-Latn-RS" sz="1600"/>
          </a:p>
          <a:p>
            <a:pPr eaLnBrk="1" hangingPunct="1">
              <a:lnSpc>
                <a:spcPct val="80000"/>
              </a:lnSpc>
            </a:pPr>
            <a:r>
              <a:rPr lang="sr-Cyrl-CS" altLang="sr-Latn-RS" sz="2400" b="1">
                <a:solidFill>
                  <a:schemeClr val="folHlink"/>
                </a:solidFill>
              </a:rPr>
              <a:t>Циљ наставе</a:t>
            </a:r>
            <a:r>
              <a:rPr lang="sr-Latn-CS" altLang="sr-Latn-RS" sz="2400" b="1">
                <a:solidFill>
                  <a:schemeClr val="folHlink"/>
                </a:solidFill>
              </a:rPr>
              <a:t>:</a:t>
            </a:r>
            <a:r>
              <a:rPr lang="sr-Cyrl-CS" altLang="sr-Latn-RS" sz="2400"/>
              <a:t> је упознавање са телевизијским</a:t>
            </a:r>
            <a:r>
              <a:rPr lang="en-US" altLang="sr-Latn-RS" sz="2400"/>
              <a:t>/</a:t>
            </a:r>
            <a:r>
              <a:rPr lang="sr-Cyrl-CS" altLang="sr-Latn-RS" sz="2400"/>
              <a:t> радио технологијама </a:t>
            </a:r>
            <a:r>
              <a:rPr lang="sr-Cyrl-RS" altLang="sr-Latn-RS" sz="2400"/>
              <a:t>које се користе за продукцију и </a:t>
            </a:r>
            <a:r>
              <a:rPr lang="sr-Cyrl-CS" altLang="sr-Latn-RS" sz="2400"/>
              <a:t>дистрибуцију сигнала на различитим платформама.</a:t>
            </a:r>
            <a:r>
              <a:rPr lang="sr-Latn-CS" altLang="sr-Latn-RS" sz="2400"/>
              <a:t> </a:t>
            </a:r>
          </a:p>
          <a:p>
            <a:pPr eaLnBrk="1" hangingPunct="1">
              <a:lnSpc>
                <a:spcPct val="80000"/>
              </a:lnSpc>
            </a:pPr>
            <a:endParaRPr lang="sr-Latn-CS" altLang="sr-Latn-RS" sz="2400"/>
          </a:p>
          <a:p>
            <a:pPr eaLnBrk="1" hangingPunct="1">
              <a:lnSpc>
                <a:spcPct val="80000"/>
              </a:lnSpc>
            </a:pPr>
            <a:endParaRPr lang="sr-Cyrl-CS" altLang="sr-Latn-RS" sz="2400"/>
          </a:p>
          <a:p>
            <a:pPr eaLnBrk="1" hangingPunct="1">
              <a:lnSpc>
                <a:spcPct val="80000"/>
              </a:lnSpc>
            </a:pPr>
            <a:r>
              <a:rPr lang="sr-Cyrl-CS" altLang="sr-Latn-RS" sz="2400" b="1">
                <a:solidFill>
                  <a:schemeClr val="folHlink"/>
                </a:solidFill>
              </a:rPr>
              <a:t>Исход наставе:</a:t>
            </a:r>
            <a:r>
              <a:rPr lang="sr-Cyrl-CS" altLang="sr-Latn-RS" sz="2400"/>
              <a:t> студенти ће моћи правилно </a:t>
            </a:r>
            <a:r>
              <a:rPr lang="sr-Cyrl-RS" altLang="sr-Latn-RS" sz="2400"/>
              <a:t>да </a:t>
            </a:r>
            <a:r>
              <a:rPr lang="sr-Cyrl-CS" altLang="sr-Latn-RS" sz="2400"/>
              <a:t>користе технологије и уређаје за </a:t>
            </a:r>
            <a:r>
              <a:rPr lang="sr-Cyrl-RS" altLang="sr-Latn-RS" sz="2400"/>
              <a:t>продукцију и</a:t>
            </a:r>
            <a:r>
              <a:rPr lang="sr-Cyrl-CS" altLang="sr-Latn-RS" sz="2400"/>
              <a:t> емитовање радио и ТВ сигнала у било ком формату и на било којој платформи.</a:t>
            </a:r>
            <a:r>
              <a:rPr lang="sr-Latn-CS" altLang="sr-Latn-RS" sz="2400"/>
              <a:t> </a:t>
            </a:r>
            <a:endParaRPr lang="sr-Cyrl-RS" altLang="sr-Latn-RS" sz="2400">
              <a:latin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en-US" altLang="sr-Latn-RS" sz="14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F38914EE-21AD-478E-98EE-09B0F5B72C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2600" y="457200"/>
            <a:ext cx="6477000" cy="1066800"/>
          </a:xfrm>
        </p:spPr>
        <p:txBody>
          <a:bodyPr/>
          <a:lstStyle/>
          <a:p>
            <a:pPr algn="r" eaLnBrk="1" hangingPunct="1"/>
            <a:r>
              <a:rPr lang="sr-Cyrl-CS" altLang="sr-Latn-RS" sz="2400" b="1"/>
              <a:t>Дигиталне радио и ТВ технологије</a:t>
            </a:r>
            <a:r>
              <a:rPr lang="sr-Cyrl-CS" altLang="sr-Latn-RS" sz="2800"/>
              <a:t> </a:t>
            </a:r>
            <a:br>
              <a:rPr lang="sr-Cyrl-RS" altLang="sr-Latn-RS" sz="2400" b="1">
                <a:latin typeface="Times New Roman" panose="02020603050405020304" pitchFamily="18" charset="0"/>
              </a:rPr>
            </a:br>
            <a:r>
              <a:rPr lang="sr-Cyrl-RS" altLang="sr-Latn-RS" sz="2400" b="1">
                <a:latin typeface="Times New Roman" panose="02020603050405020304" pitchFamily="18" charset="0"/>
              </a:rPr>
              <a:t>                                                                           </a:t>
            </a:r>
            <a:r>
              <a:rPr lang="sr-Cyrl-RS" altLang="sr-Latn-RS" sz="2400" b="1">
                <a:latin typeface="Arial" panose="020B0604020202020204" pitchFamily="34" charset="0"/>
              </a:rPr>
              <a:t>   </a:t>
            </a:r>
            <a:r>
              <a:rPr lang="sr-Cyrl-RS" altLang="sr-Latn-RS" sz="1800" i="1">
                <a:solidFill>
                  <a:schemeClr val="accent2"/>
                </a:solidFill>
                <a:latin typeface="Times New Roman" panose="02020603050405020304" pitchFamily="18" charset="0"/>
              </a:rPr>
              <a:t>теоријска настава</a:t>
            </a:r>
            <a:endParaRPr lang="sr-Latn-CS" altLang="sr-Latn-RS" sz="1800" i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B61F8C40-B100-466F-A225-AFCB2580AC9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458200" cy="5029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sr-Latn-RS" sz="1600" b="1"/>
              <a:t>1. </a:t>
            </a:r>
            <a:r>
              <a:rPr lang="sr-Latn-CS" altLang="sr-Latn-RS" sz="1600" b="1"/>
              <a:t>Радио и телевизијски системи.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sr-Latn-CS" altLang="sr-Latn-RS" sz="1600" b="1"/>
              <a:t>2. Разумевање разлике између јефтиних и високо поузданих система.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sr-Latn-CS" altLang="sr-Latn-RS" sz="1600" b="1"/>
              <a:t>3. Уређаји различитих формата HD и UHD: миксери, камере, сервери, матрице, разни конвертери, ембедери, деембедери, мултивју системи.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sr-Latn-CS" altLang="sr-Latn-RS" sz="1600" b="1"/>
              <a:t>4. Пројектовање и реализација HD и UHD ТВ система.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sr-Latn-CS" altLang="sr-Latn-RS" sz="1600" b="1"/>
              <a:t>5. Регулатива и телевизијски стандарди за HD, 4K и 3D уређаје.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sr-Latn-CS" altLang="sr-Latn-RS" sz="1600" b="1"/>
              <a:t>6. Стандарди ITU- R BT 601/656. G722. G722.1. AAC-LD.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sr-Latn-CS" altLang="sr-Latn-RS" sz="1600" b="1"/>
              <a:t>7. Компресија HD слике путем H.265/HEVC стандарда. Кодирање HD и UHD сигнала. Енкодери и декодери.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sr-Latn-CS" altLang="sr-Latn-RS" sz="1600" b="1"/>
              <a:t>8. Стандарди за генерисање и складиштење HD, UHD и 3D видео записа.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sr-Latn-CS" altLang="sr-Latn-RS" sz="160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sr-Latn-CS" altLang="sr-Latn-RS" sz="1400"/>
              <a:t>9. Компресија аудио података. Дигитални аудио: стерео, 5:1, 22:2.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sr-Latn-CS" altLang="sr-Latn-RS" sz="1400"/>
              <a:t>10. Студијска аудио опрема.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sr-Latn-CS" altLang="sr-Latn-RS" sz="1400"/>
              <a:t>11. 3D аудио. Dolby матрица за кодовање звука на филму.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sr-Latn-CS" altLang="sr-Latn-RS" sz="1400"/>
              <a:t>12. Пренос дигиталног ауди DAB / DAB+ / DMB.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sr-Latn-CS" altLang="sr-Latn-RS" sz="1400"/>
              <a:t>13. Пријемници за HD, UHD, 3D TV, DAB сигнале (LCD, плазма, LED, 3D екрани и наочари, DAB пријемници)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8C104AFD-279F-45E2-A628-DDB948DC0D6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371600" y="381000"/>
            <a:ext cx="6802438" cy="990600"/>
          </a:xfrm>
        </p:spPr>
        <p:txBody>
          <a:bodyPr/>
          <a:lstStyle/>
          <a:p>
            <a:pPr algn="ctr" eaLnBrk="1" hangingPunct="1"/>
            <a:r>
              <a:rPr lang="sr-Cyrl-CS" altLang="sr-Latn-RS" sz="2400" b="1"/>
              <a:t>Дигиталне радио и ТВ технологије</a:t>
            </a:r>
            <a:r>
              <a:rPr lang="sr-Cyrl-CS" altLang="sr-Latn-RS" sz="2800"/>
              <a:t> </a:t>
            </a:r>
            <a:br>
              <a:rPr lang="sr-Cyrl-CS" altLang="sr-Latn-RS" sz="2600" b="1"/>
            </a:br>
            <a:r>
              <a:rPr lang="sr-Cyrl-CS" altLang="sr-Latn-RS" sz="2600" b="1"/>
              <a:t>                                          </a:t>
            </a:r>
            <a:r>
              <a:rPr lang="sr-Cyrl-CS" altLang="sr-Latn-RS" sz="1700" i="1">
                <a:solidFill>
                  <a:schemeClr val="accent2"/>
                </a:solidFill>
              </a:rPr>
              <a:t>Провера знања</a:t>
            </a:r>
            <a:r>
              <a:rPr lang="sr-Cyrl-CS" altLang="sr-Latn-RS" sz="2600" b="1"/>
              <a:t> </a:t>
            </a:r>
            <a:endParaRPr lang="en-US" altLang="sr-Latn-RS" sz="2600" b="1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88DFA881-8394-42E7-92D0-004EB15F3A7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905000"/>
            <a:ext cx="8382000" cy="41148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sr-Latn-RS" sz="3400" b="1">
                <a:solidFill>
                  <a:schemeClr val="accent1"/>
                </a:solidFill>
              </a:rPr>
              <a:t>  </a:t>
            </a:r>
            <a:r>
              <a:rPr lang="sr-Cyrl-CS" altLang="sr-Latn-RS" sz="3400" b="1" u="sng">
                <a:solidFill>
                  <a:schemeClr val="accent1"/>
                </a:solidFill>
              </a:rPr>
              <a:t>Предиспитне обавезе</a:t>
            </a:r>
            <a:r>
              <a:rPr lang="sr-Cyrl-CS" altLang="sr-Latn-RS" sz="3400" b="1">
                <a:solidFill>
                  <a:schemeClr val="accent1"/>
                </a:solidFill>
              </a:rPr>
              <a:t> - </a:t>
            </a:r>
            <a:r>
              <a:rPr lang="sr-Latn-RS" altLang="sr-Latn-RS" sz="3400" b="1">
                <a:solidFill>
                  <a:schemeClr val="accent1"/>
                </a:solidFill>
              </a:rPr>
              <a:t>7</a:t>
            </a:r>
            <a:r>
              <a:rPr lang="sr-Cyrl-CS" altLang="sr-Latn-RS" sz="3400" b="1">
                <a:solidFill>
                  <a:schemeClr val="accent1"/>
                </a:solidFill>
              </a:rPr>
              <a:t>0 поена</a:t>
            </a:r>
            <a:r>
              <a:rPr lang="sr-Cyrl-CS" altLang="sr-Latn-RS" sz="3400" b="1"/>
              <a:t> </a:t>
            </a:r>
          </a:p>
          <a:p>
            <a:pPr lvl="2" eaLnBrk="1" hangingPunct="1"/>
            <a:r>
              <a:rPr lang="sr-Cyrl-CS" altLang="sr-Latn-RS">
                <a:solidFill>
                  <a:schemeClr val="accent1"/>
                </a:solidFill>
              </a:rPr>
              <a:t>Предавања </a:t>
            </a:r>
            <a:r>
              <a:rPr lang="sr-Latn-RS" altLang="sr-Latn-RS">
                <a:solidFill>
                  <a:schemeClr val="accent1"/>
                </a:solidFill>
                <a:latin typeface="Arial" panose="020B0604020202020204" pitchFamily="34" charset="0"/>
              </a:rPr>
              <a:t>5</a:t>
            </a:r>
            <a:r>
              <a:rPr lang="sr-Cyrl-CS" altLang="sr-Latn-RS">
                <a:solidFill>
                  <a:schemeClr val="accent1"/>
                </a:solidFill>
              </a:rPr>
              <a:t> поена</a:t>
            </a:r>
            <a:endParaRPr lang="en-US" altLang="sr-Latn-RS">
              <a:solidFill>
                <a:schemeClr val="accent1"/>
              </a:solidFill>
            </a:endParaRPr>
          </a:p>
          <a:p>
            <a:pPr lvl="2" eaLnBrk="1" hangingPunct="1"/>
            <a:r>
              <a:rPr lang="sr-Cyrl-BA" altLang="sr-Latn-RS">
                <a:solidFill>
                  <a:schemeClr val="accent1"/>
                </a:solidFill>
                <a:latin typeface="Arial" panose="020B0604020202020204" pitchFamily="34" charset="0"/>
              </a:rPr>
              <a:t>Вежбе</a:t>
            </a:r>
            <a:r>
              <a:rPr lang="sr-Cyrl-RS" altLang="sr-Latn-RS">
                <a:solidFill>
                  <a:schemeClr val="accent1"/>
                </a:solidFill>
              </a:rPr>
              <a:t> </a:t>
            </a:r>
            <a:r>
              <a:rPr lang="sr-Cyrl-BA" altLang="sr-Latn-RS">
                <a:solidFill>
                  <a:schemeClr val="accent1"/>
                </a:solidFill>
                <a:latin typeface="Arial" panose="020B0604020202020204" pitchFamily="34" charset="0"/>
              </a:rPr>
              <a:t>2</a:t>
            </a:r>
            <a:r>
              <a:rPr lang="sr-Latn-RS" altLang="sr-Latn-RS">
                <a:solidFill>
                  <a:schemeClr val="accent1"/>
                </a:solidFill>
              </a:rPr>
              <a:t>0</a:t>
            </a:r>
            <a:r>
              <a:rPr lang="sr-Cyrl-RS" altLang="sr-Latn-RS">
                <a:solidFill>
                  <a:schemeClr val="accent1"/>
                </a:solidFill>
              </a:rPr>
              <a:t> поена </a:t>
            </a:r>
            <a:endParaRPr lang="en-US" altLang="sr-Latn-RS">
              <a:solidFill>
                <a:schemeClr val="accent1"/>
              </a:solidFill>
            </a:endParaRPr>
          </a:p>
          <a:p>
            <a:pPr lvl="2" eaLnBrk="1" hangingPunct="1"/>
            <a:r>
              <a:rPr lang="sr-Cyrl-RS" altLang="sr-Latn-RS">
                <a:solidFill>
                  <a:schemeClr val="accent1"/>
                </a:solidFill>
              </a:rPr>
              <a:t>Пројекат и одбрана </a:t>
            </a:r>
            <a:r>
              <a:rPr lang="sr-Cyrl-BA" altLang="sr-Latn-RS">
                <a:solidFill>
                  <a:schemeClr val="accent1"/>
                </a:solidFill>
              </a:rPr>
              <a:t>45 поена</a:t>
            </a:r>
            <a:endParaRPr lang="en-US" altLang="sr-Latn-RS">
              <a:solidFill>
                <a:schemeClr val="accent1"/>
              </a:solidFill>
            </a:endParaRPr>
          </a:p>
          <a:p>
            <a:pPr lvl="1" eaLnBrk="1" hangingPunct="1">
              <a:buFont typeface="Wingdings" panose="05000000000000000000" pitchFamily="2" charset="2"/>
              <a:buNone/>
            </a:pPr>
            <a:r>
              <a:rPr lang="sr-Cyrl-CS" altLang="sr-Latn-RS" sz="3500" b="1" u="sng">
                <a:solidFill>
                  <a:schemeClr val="accent1"/>
                </a:solidFill>
              </a:rPr>
              <a:t>Испит:</a:t>
            </a:r>
            <a:r>
              <a:rPr lang="sr-Cyrl-CS" altLang="sr-Latn-RS" b="1">
                <a:solidFill>
                  <a:schemeClr val="accent1"/>
                </a:solidFill>
              </a:rPr>
              <a:t> </a:t>
            </a:r>
            <a:r>
              <a:rPr lang="sr-Latn-RS" altLang="sr-Latn-RS" sz="3000" b="1">
                <a:solidFill>
                  <a:schemeClr val="accent1"/>
                </a:solidFill>
                <a:latin typeface="Arial" panose="020B0604020202020204" pitchFamily="34" charset="0"/>
              </a:rPr>
              <a:t>3</a:t>
            </a:r>
            <a:r>
              <a:rPr lang="sr-Cyrl-CS" altLang="sr-Latn-RS" sz="3000" b="1">
                <a:solidFill>
                  <a:schemeClr val="accent1"/>
                </a:solidFill>
              </a:rPr>
              <a:t>0 поена</a:t>
            </a:r>
          </a:p>
          <a:p>
            <a:pPr lvl="1" eaLnBrk="1" hangingPunct="1">
              <a:buFont typeface="Wingdings" panose="05000000000000000000" pitchFamily="2" charset="2"/>
              <a:buNone/>
            </a:pPr>
            <a:r>
              <a:rPr lang="sr-Cyrl-CS" altLang="sr-Latn-RS" sz="3500" b="1" u="sng">
                <a:solidFill>
                  <a:schemeClr val="accent1"/>
                </a:solidFill>
              </a:rPr>
              <a:t>Завршни испит: </a:t>
            </a:r>
            <a:r>
              <a:rPr lang="sr-Latn-RS" altLang="sr-Latn-RS" sz="3500" b="1">
                <a:solidFill>
                  <a:schemeClr val="accent1"/>
                </a:solidFill>
                <a:latin typeface="Arial" panose="020B0604020202020204" pitchFamily="34" charset="0"/>
              </a:rPr>
              <a:t>7</a:t>
            </a:r>
            <a:r>
              <a:rPr lang="sr-Cyrl-CS" altLang="sr-Latn-RS" sz="3500" b="1">
                <a:solidFill>
                  <a:schemeClr val="accent1"/>
                </a:solidFill>
              </a:rPr>
              <a:t>0 +</a:t>
            </a:r>
            <a:r>
              <a:rPr lang="sr-Latn-RS" altLang="sr-Latn-RS" sz="3500" b="1">
                <a:solidFill>
                  <a:schemeClr val="accent1"/>
                </a:solidFill>
                <a:latin typeface="Arial" panose="020B0604020202020204" pitchFamily="34" charset="0"/>
              </a:rPr>
              <a:t>3</a:t>
            </a:r>
            <a:r>
              <a:rPr lang="sr-Cyrl-CS" altLang="sr-Latn-RS" sz="3500" b="1">
                <a:solidFill>
                  <a:schemeClr val="accent1"/>
                </a:solidFill>
              </a:rPr>
              <a:t>0</a:t>
            </a:r>
            <a:r>
              <a:rPr lang="en-US" altLang="sr-Latn-RS" sz="3500" b="1">
                <a:solidFill>
                  <a:schemeClr val="accent1"/>
                </a:solidFill>
              </a:rPr>
              <a:t>=</a:t>
            </a:r>
            <a:r>
              <a:rPr lang="sr-Cyrl-CS" altLang="sr-Latn-RS" sz="3500" b="1">
                <a:solidFill>
                  <a:schemeClr val="accent1"/>
                </a:solidFill>
              </a:rPr>
              <a:t> 100 поена</a:t>
            </a:r>
            <a:endParaRPr lang="sr-Cyrl-CS" altLang="sr-Latn-RS" sz="300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CC048B67-2411-4723-8F8B-41B4BCE9F76B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371600" y="762000"/>
            <a:ext cx="6477000" cy="685800"/>
          </a:xfrm>
        </p:spPr>
        <p:txBody>
          <a:bodyPr/>
          <a:lstStyle/>
          <a:p>
            <a:pPr algn="r" eaLnBrk="1" hangingPunct="1"/>
            <a:r>
              <a:rPr lang="sr-Cyrl-CS" altLang="sr-Latn-RS" sz="2400" b="1"/>
              <a:t>Дигиталне радио и ТВ технологије</a:t>
            </a:r>
            <a:r>
              <a:rPr lang="sr-Cyrl-CS" altLang="sr-Latn-RS" sz="2800"/>
              <a:t> </a:t>
            </a:r>
            <a:br>
              <a:rPr lang="sr-Cyrl-CS" altLang="sr-Latn-RS" sz="3000" b="1"/>
            </a:br>
            <a:r>
              <a:rPr lang="sr-Cyrl-CS" altLang="sr-Latn-RS" sz="3000" b="1"/>
              <a:t>                                         </a:t>
            </a:r>
            <a:r>
              <a:rPr lang="sr-Cyrl-CS" altLang="sr-Latn-RS" sz="1900" i="1">
                <a:solidFill>
                  <a:schemeClr val="accent2"/>
                </a:solidFill>
              </a:rPr>
              <a:t>Литература</a:t>
            </a:r>
            <a:endParaRPr lang="en-US" altLang="sr-Latn-RS" sz="1900" i="1">
              <a:solidFill>
                <a:schemeClr val="accent2"/>
              </a:solidFill>
            </a:endParaRP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211B2E85-B96A-4DFC-98D4-29506F8B469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533400" y="1752600"/>
            <a:ext cx="8001000" cy="4114800"/>
          </a:xfrm>
        </p:spPr>
        <p:txBody>
          <a:bodyPr/>
          <a:lstStyle/>
          <a:p>
            <a:pPr marL="571500" indent="-571500" eaLnBrk="1" hangingPunct="1">
              <a:lnSpc>
                <a:spcPct val="80000"/>
              </a:lnSpc>
              <a:buClr>
                <a:srgbClr val="7FA3D3"/>
              </a:buClr>
              <a:buFont typeface="Wingdings" panose="05000000000000000000" pitchFamily="2" charset="2"/>
              <a:buNone/>
            </a:pPr>
            <a:endParaRPr lang="sr-Latn-RS" altLang="sr-Latn-RS" sz="2000">
              <a:latin typeface="Arial" panose="020B0604020202020204" pitchFamily="34" charset="0"/>
            </a:endParaRPr>
          </a:p>
          <a:p>
            <a:pPr marL="571500" indent="-571500" eaLnBrk="1" hangingPunct="1">
              <a:lnSpc>
                <a:spcPct val="80000"/>
              </a:lnSpc>
              <a:buClr>
                <a:srgbClr val="7FA3D3"/>
              </a:buClr>
              <a:buFont typeface="Wingdings" panose="05000000000000000000" pitchFamily="2" charset="2"/>
              <a:buNone/>
            </a:pPr>
            <a:r>
              <a:rPr lang="sr-Latn-CS" altLang="sr-Latn-RS" sz="2000">
                <a:latin typeface="Arial" panose="020B0604020202020204" pitchFamily="34" charset="0"/>
              </a:rPr>
              <a:t>1.  PowerPoint </a:t>
            </a:r>
            <a:r>
              <a:rPr lang="sr-Cyrl-CS" altLang="sr-Latn-RS" sz="2000">
                <a:latin typeface="Arial" panose="020B0604020202020204" pitchFamily="34" charset="0"/>
              </a:rPr>
              <a:t>презентације –</a:t>
            </a:r>
            <a:r>
              <a:rPr lang="en-US" altLang="sr-Latn-RS" sz="2000">
                <a:latin typeface="Arial" panose="020B0604020202020204" pitchFamily="34" charset="0"/>
              </a:rPr>
              <a:t> </a:t>
            </a:r>
            <a:r>
              <a:rPr lang="sr-Cyrl-CS" altLang="sr-Latn-RS" sz="2000">
                <a:latin typeface="Arial" panose="020B0604020202020204" pitchFamily="34" charset="0"/>
              </a:rPr>
              <a:t>предавања</a:t>
            </a:r>
            <a:br>
              <a:rPr lang="sr-Cyrl-CS" altLang="sr-Latn-RS" sz="2000">
                <a:latin typeface="Arial" panose="020B0604020202020204" pitchFamily="34" charset="0"/>
              </a:rPr>
            </a:br>
            <a:endParaRPr lang="sr-Cyrl-CS" altLang="sr-Latn-RS" sz="2000">
              <a:latin typeface="Arial" panose="020B0604020202020204" pitchFamily="34" charset="0"/>
            </a:endParaRPr>
          </a:p>
          <a:p>
            <a:pPr marL="571500" indent="-5715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sl-SI" altLang="sr-Latn-RS" sz="2000"/>
              <a:t>2. M. S. De Alencar“</a:t>
            </a:r>
            <a:r>
              <a:rPr lang="sl-SI" altLang="sr-Latn-RS" sz="2000" i="1"/>
              <a:t>Digital Television systems</a:t>
            </a:r>
            <a:r>
              <a:rPr lang="sl-SI" altLang="sr-Latn-RS" sz="2000"/>
              <a:t>”, Cambridge University press, 2009.</a:t>
            </a:r>
          </a:p>
          <a:p>
            <a:pPr marL="571500" indent="-571500">
              <a:lnSpc>
                <a:spcPct val="80000"/>
              </a:lnSpc>
              <a:buFont typeface="Wingdings" panose="05000000000000000000" pitchFamily="2" charset="2"/>
              <a:buNone/>
            </a:pPr>
            <a:endParaRPr lang="sl-SI" altLang="sr-Latn-RS" sz="2000"/>
          </a:p>
          <a:p>
            <a:pPr marL="571500" indent="-5715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sl-SI" altLang="sr-Latn-RS" sz="2000"/>
              <a:t>3. H. M. Ozaktas, L. Onural:„</a:t>
            </a:r>
            <a:r>
              <a:rPr lang="sl-SI" altLang="sr-Latn-RS" sz="2000" i="1"/>
              <a:t>Three-Dimensional Television</a:t>
            </a:r>
            <a:r>
              <a:rPr lang="sl-SI" altLang="sr-Latn-RS" sz="2000"/>
              <a:t>”,</a:t>
            </a:r>
            <a:r>
              <a:rPr lang="sl-SI" altLang="sr-Latn-RS" sz="2000" b="1"/>
              <a:t> </a:t>
            </a:r>
            <a:r>
              <a:rPr lang="sl-SI" altLang="sr-Latn-RS" sz="2000"/>
              <a:t>Springer-Verlag, Berlin-Heidelberg, 2009.</a:t>
            </a:r>
          </a:p>
          <a:p>
            <a:pPr marL="571500" indent="-571500">
              <a:lnSpc>
                <a:spcPct val="80000"/>
              </a:lnSpc>
              <a:buFont typeface="Wingdings" panose="05000000000000000000" pitchFamily="2" charset="2"/>
              <a:buNone/>
            </a:pPr>
            <a:endParaRPr lang="sl-SI" altLang="sr-Latn-RS" sz="2000"/>
          </a:p>
          <a:p>
            <a:pPr marL="571500" indent="-5715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sl-SI" altLang="sr-Latn-RS" sz="2000"/>
              <a:t>4</a:t>
            </a:r>
            <a:r>
              <a:rPr lang="sr-Cyrl-CS" altLang="sr-Latn-RS" sz="2000"/>
              <a:t>. Т.</a:t>
            </a:r>
            <a:r>
              <a:rPr lang="en-US" altLang="sr-Latn-RS" sz="2000"/>
              <a:t>Vaughan</a:t>
            </a:r>
            <a:r>
              <a:rPr lang="sr-Cyrl-CS" altLang="sr-Latn-RS" sz="2000"/>
              <a:t>,  </a:t>
            </a:r>
            <a:r>
              <a:rPr lang="sr-Cyrl-CS" altLang="sr-Latn-RS" sz="2000" i="1"/>
              <a:t>„</a:t>
            </a:r>
            <a:r>
              <a:rPr lang="en-US" altLang="sr-Latn-RS" sz="2000" i="1"/>
              <a:t>Principles of</a:t>
            </a:r>
            <a:r>
              <a:rPr lang="sl-SI" altLang="sr-Latn-RS" sz="2000" i="1"/>
              <a:t> 3</a:t>
            </a:r>
            <a:r>
              <a:rPr lang="en-US" altLang="sr-Latn-RS" sz="2000" i="1"/>
              <a:t>D video and Blu</a:t>
            </a:r>
            <a:r>
              <a:rPr lang="sl-SI" altLang="sr-Latn-RS" sz="2000" i="1"/>
              <a:t>-</a:t>
            </a:r>
            <a:r>
              <a:rPr lang="en-US" altLang="sr-Latn-RS" sz="2000" i="1"/>
              <a:t>ray standard</a:t>
            </a:r>
            <a:r>
              <a:rPr lang="sr-Cyrl-CS" altLang="sr-Latn-RS" sz="2000" i="1"/>
              <a:t>”</a:t>
            </a:r>
            <a:r>
              <a:rPr lang="sl-SI" altLang="sr-Latn-RS" sz="2000"/>
              <a:t>, </a:t>
            </a:r>
            <a:r>
              <a:rPr lang="en-US" altLang="sr-Latn-RS" sz="2000"/>
              <a:t>Cyber Link</a:t>
            </a:r>
            <a:r>
              <a:rPr lang="sr-Cyrl-CS" altLang="sr-Latn-RS" sz="2000"/>
              <a:t>,</a:t>
            </a:r>
            <a:r>
              <a:rPr lang="en-US" altLang="sr-Latn-RS" sz="2000"/>
              <a:t> 2009.</a:t>
            </a:r>
            <a:endParaRPr lang="sr-Cyrl-RS" altLang="sr-Latn-RS" sz="2000"/>
          </a:p>
          <a:p>
            <a:pPr marL="571500" indent="-571500">
              <a:lnSpc>
                <a:spcPct val="80000"/>
              </a:lnSpc>
              <a:buFont typeface="Wingdings" panose="05000000000000000000" pitchFamily="2" charset="2"/>
              <a:buNone/>
            </a:pPr>
            <a:endParaRPr lang="sl-SI" altLang="sr-Latn-RS" sz="2000"/>
          </a:p>
          <a:p>
            <a:pPr marL="571500" indent="-571500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sl-SI" altLang="sr-Latn-RS" sz="2000"/>
              <a:t>5.  B. Mendiburu, Y. Pupulin and  S. Schklair </a:t>
            </a:r>
            <a:r>
              <a:rPr lang="sr-Cyrl-CS" altLang="sr-Latn-RS" sz="2000"/>
              <a:t>„ </a:t>
            </a:r>
            <a:r>
              <a:rPr lang="sl-SI" altLang="sr-Latn-RS" sz="2000" i="1"/>
              <a:t>3D TV and 3D cinema</a:t>
            </a:r>
            <a:r>
              <a:rPr lang="sr-Cyrl-CS" altLang="sr-Latn-RS" sz="2000"/>
              <a:t>”</a:t>
            </a:r>
            <a:r>
              <a:rPr lang="sl-SI" altLang="sr-Latn-RS" sz="2000"/>
              <a:t>, Focall Pres, Oxford, 2010</a:t>
            </a:r>
            <a:endParaRPr lang="en-US" altLang="sr-Latn-RS" sz="2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ofile">
  <a:themeElements>
    <a:clrScheme name="Profile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Profile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Profile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file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3477</TotalTime>
  <Words>464</Words>
  <Application>Microsoft Office PowerPoint</Application>
  <PresentationFormat>Projekcija na ekranu (4:3)</PresentationFormat>
  <Paragraphs>48</Paragraphs>
  <Slides>5</Slides>
  <Notes>0</Notes>
  <HiddenSlides>0</HiddenSlides>
  <MMClips>0</MMClips>
  <ScaleCrop>false</ScaleCrop>
  <HeadingPairs>
    <vt:vector size="6" baseType="variant">
      <vt:variant>
        <vt:lpstr>Korišćeni fontovi</vt:lpstr>
      </vt:variant>
      <vt:variant>
        <vt:i4>6</vt:i4>
      </vt:variant>
      <vt:variant>
        <vt:lpstr>Tema</vt:lpstr>
      </vt:variant>
      <vt:variant>
        <vt:i4>2</vt:i4>
      </vt:variant>
      <vt:variant>
        <vt:lpstr>Naslovi slajdova</vt:lpstr>
      </vt:variant>
      <vt:variant>
        <vt:i4>5</vt:i4>
      </vt:variant>
    </vt:vector>
  </HeadingPairs>
  <TitlesOfParts>
    <vt:vector size="13" baseType="lpstr">
      <vt:lpstr>Times New Roman</vt:lpstr>
      <vt:lpstr>Arial</vt:lpstr>
      <vt:lpstr>Verdana</vt:lpstr>
      <vt:lpstr>Wingdings</vt:lpstr>
      <vt:lpstr>Tahoma</vt:lpstr>
      <vt:lpstr>Arial Nova</vt:lpstr>
      <vt:lpstr>Profile</vt:lpstr>
      <vt:lpstr>2_Blends</vt:lpstr>
      <vt:lpstr> Дигиталне радио и ТВ технологије  </vt:lpstr>
      <vt:lpstr>Дигиталне радио и ТВ технологије</vt:lpstr>
      <vt:lpstr>Дигиталне радио и ТВ технологије                                                                                теоријска настава</vt:lpstr>
      <vt:lpstr>Дигиталне радио и ТВ технологије                                            Провера знања </vt:lpstr>
      <vt:lpstr>Дигиталне радио и ТВ технологије                                           Литература</vt:lpstr>
    </vt:vector>
  </TitlesOfParts>
  <Company>Petrovic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Mile</dc:creator>
  <cp:lastModifiedBy>Mile Petrovic</cp:lastModifiedBy>
  <cp:revision>228</cp:revision>
  <dcterms:created xsi:type="dcterms:W3CDTF">2006-01-29T11:38:12Z</dcterms:created>
  <dcterms:modified xsi:type="dcterms:W3CDTF">2021-02-25T10:49:59Z</dcterms:modified>
</cp:coreProperties>
</file>